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06" r:id="rId3"/>
    <p:sldId id="308" r:id="rId4"/>
    <p:sldId id="310" r:id="rId5"/>
    <p:sldId id="314" r:id="rId6"/>
    <p:sldId id="313" r:id="rId7"/>
    <p:sldId id="309" r:id="rId8"/>
    <p:sldId id="315" r:id="rId9"/>
    <p:sldId id="316" r:id="rId10"/>
    <p:sldId id="317" r:id="rId11"/>
    <p:sldId id="319" r:id="rId12"/>
    <p:sldId id="318" r:id="rId13"/>
    <p:sldId id="320" r:id="rId14"/>
    <p:sldId id="321" r:id="rId15"/>
    <p:sldId id="322" r:id="rId16"/>
    <p:sldId id="323" r:id="rId17"/>
    <p:sldId id="324" r:id="rId18"/>
    <p:sldId id="325" r:id="rId19"/>
    <p:sldId id="326" r:id="rId20"/>
    <p:sldId id="301" r:id="rId21"/>
    <p:sldId id="299" r:id="rId22"/>
    <p:sldId id="300" r:id="rId23"/>
    <p:sldId id="307" r:id="rId24"/>
    <p:sldId id="298" r:id="rId25"/>
    <p:sldId id="297" r:id="rId26"/>
    <p:sldId id="294" r:id="rId27"/>
    <p:sldId id="302" r:id="rId28"/>
    <p:sldId id="303" r:id="rId29"/>
    <p:sldId id="304" r:id="rId30"/>
    <p:sldId id="263" r:id="rId31"/>
    <p:sldId id="3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765" autoAdjust="0"/>
  </p:normalViewPr>
  <p:slideViewPr>
    <p:cSldViewPr>
      <p:cViewPr varScale="1">
        <p:scale>
          <a:sx n="95" d="100"/>
          <a:sy n="95" d="100"/>
        </p:scale>
        <p:origin x="-36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16D19-9C36-4945-9918-AA7B672FED09}" type="doc">
      <dgm:prSet loTypeId="urn:microsoft.com/office/officeart/2005/8/layout/radial1" loCatId="relationship" qsTypeId="urn:microsoft.com/office/officeart/2005/8/quickstyle/simple2" qsCatId="simple" csTypeId="urn:microsoft.com/office/officeart/2005/8/colors/accent3_2" csCatId="accent3" phldr="1"/>
      <dgm:spPr/>
      <dgm:t>
        <a:bodyPr/>
        <a:lstStyle/>
        <a:p>
          <a:endParaRPr lang="en-US"/>
        </a:p>
      </dgm:t>
    </dgm:pt>
    <dgm:pt modelId="{D0AB5C19-42EA-4CC7-AE17-F25A27857234}">
      <dgm:prSet phldrT="[Text]" custT="1"/>
      <dgm:spPr/>
      <dgm:t>
        <a:bodyPr/>
        <a:lstStyle/>
        <a:p>
          <a:r>
            <a:rPr lang="en-US" sz="2400" b="1" dirty="0" smtClean="0"/>
            <a:t>Functions of OS</a:t>
          </a:r>
          <a:endParaRPr lang="en-US" sz="2400" b="1" dirty="0"/>
        </a:p>
      </dgm:t>
    </dgm:pt>
    <dgm:pt modelId="{154CCD6F-A20B-4D15-804B-146F792BBD4F}" type="parTrans" cxnId="{3F399E8B-866B-4DC5-BA96-DD8FE9948E7E}">
      <dgm:prSet/>
      <dgm:spPr/>
      <dgm:t>
        <a:bodyPr/>
        <a:lstStyle/>
        <a:p>
          <a:endParaRPr lang="en-US" sz="2400" b="1"/>
        </a:p>
      </dgm:t>
    </dgm:pt>
    <dgm:pt modelId="{F2CD9792-8133-4A49-9B32-4B649754375A}" type="sibTrans" cxnId="{3F399E8B-866B-4DC5-BA96-DD8FE9948E7E}">
      <dgm:prSet/>
      <dgm:spPr/>
      <dgm:t>
        <a:bodyPr/>
        <a:lstStyle/>
        <a:p>
          <a:endParaRPr lang="en-US" sz="2400" b="1"/>
        </a:p>
      </dgm:t>
    </dgm:pt>
    <dgm:pt modelId="{146A84CE-70D9-425E-8CE0-376514BBDC04}">
      <dgm:prSet phldrT="[Text]" custT="1"/>
      <dgm:spPr/>
      <dgm:t>
        <a:bodyPr/>
        <a:lstStyle/>
        <a:p>
          <a:r>
            <a:rPr lang="en-US" sz="2400" b="1" dirty="0" smtClean="0"/>
            <a:t>File Mgmt</a:t>
          </a:r>
          <a:endParaRPr lang="en-US" sz="2400" b="1" dirty="0"/>
        </a:p>
      </dgm:t>
    </dgm:pt>
    <dgm:pt modelId="{7EEA05B4-5738-4C1E-B763-F5E19F080157}" type="parTrans" cxnId="{EE803C0A-7044-4ACF-BB2F-C1DC4BEE7B78}">
      <dgm:prSet>
        <dgm:style>
          <a:lnRef idx="1">
            <a:schemeClr val="accent2"/>
          </a:lnRef>
          <a:fillRef idx="0">
            <a:schemeClr val="accent2"/>
          </a:fillRef>
          <a:effectRef idx="0">
            <a:schemeClr val="accent2"/>
          </a:effectRef>
          <a:fontRef idx="minor">
            <a:schemeClr val="tx1"/>
          </a:fontRef>
        </dgm:style>
      </dgm:prSet>
      <dgm:spPr/>
      <dgm:t>
        <a:bodyPr/>
        <a:lstStyle/>
        <a:p>
          <a:endParaRPr lang="en-US" normalizeH="0" baseline="0">
            <a:solidFill>
              <a:schemeClr val="tx1">
                <a:lumMod val="95000"/>
                <a:lumOff val="5000"/>
              </a:schemeClr>
            </a:solidFill>
          </a:endParaRPr>
        </a:p>
      </dgm:t>
    </dgm:pt>
    <dgm:pt modelId="{1E71C1F3-B56A-405F-90A0-1D7E1DEE4E85}" type="sibTrans" cxnId="{EE803C0A-7044-4ACF-BB2F-C1DC4BEE7B78}">
      <dgm:prSet/>
      <dgm:spPr/>
      <dgm:t>
        <a:bodyPr/>
        <a:lstStyle/>
        <a:p>
          <a:endParaRPr lang="en-US" sz="2400" b="1"/>
        </a:p>
      </dgm:t>
    </dgm:pt>
    <dgm:pt modelId="{C4A4E961-45D2-4062-A83F-8EE46C3A1FC8}">
      <dgm:prSet phldrT="[Text]" custT="1"/>
      <dgm:spPr/>
      <dgm:t>
        <a:bodyPr/>
        <a:lstStyle/>
        <a:p>
          <a:r>
            <a:rPr lang="en-US" sz="2400" b="1" dirty="0" smtClean="0"/>
            <a:t>Memory</a:t>
          </a:r>
          <a:endParaRPr lang="en-US" sz="2400" b="1" dirty="0"/>
        </a:p>
      </dgm:t>
    </dgm:pt>
    <dgm:pt modelId="{DDCA52B9-A85A-492D-B13A-537D6A0D4680}" type="parTrans" cxnId="{420F13ED-3040-48C5-ABF2-F50F4E5F25B2}">
      <dgm:prSet>
        <dgm:style>
          <a:lnRef idx="1">
            <a:schemeClr val="accent2"/>
          </a:lnRef>
          <a:fillRef idx="0">
            <a:schemeClr val="accent2"/>
          </a:fillRef>
          <a:effectRef idx="0">
            <a:schemeClr val="accent2"/>
          </a:effectRef>
          <a:fontRef idx="minor">
            <a:schemeClr val="tx1"/>
          </a:fontRef>
        </dgm:style>
      </dgm:prSet>
      <dgm:spPr/>
      <dgm:t>
        <a:bodyPr/>
        <a:lstStyle/>
        <a:p>
          <a:endParaRPr lang="en-US" normalizeH="0" baseline="0">
            <a:solidFill>
              <a:schemeClr val="tx1">
                <a:lumMod val="95000"/>
                <a:lumOff val="5000"/>
              </a:schemeClr>
            </a:solidFill>
          </a:endParaRPr>
        </a:p>
      </dgm:t>
    </dgm:pt>
    <dgm:pt modelId="{5A00001E-DC13-4823-AAE6-A8EA9C51DE2D}" type="sibTrans" cxnId="{420F13ED-3040-48C5-ABF2-F50F4E5F25B2}">
      <dgm:prSet/>
      <dgm:spPr/>
      <dgm:t>
        <a:bodyPr/>
        <a:lstStyle/>
        <a:p>
          <a:endParaRPr lang="en-US" sz="2400" b="1"/>
        </a:p>
      </dgm:t>
    </dgm:pt>
    <dgm:pt modelId="{96416D87-0B7F-43CF-8CD7-0FF44B26F40D}">
      <dgm:prSet phldrT="[Text]" custT="1"/>
      <dgm:spPr/>
      <dgm:t>
        <a:bodyPr/>
        <a:lstStyle/>
        <a:p>
          <a:r>
            <a:rPr lang="en-US" sz="2400" b="1" dirty="0" smtClean="0"/>
            <a:t>I/O Management</a:t>
          </a:r>
          <a:endParaRPr lang="en-US" sz="2400" b="1" dirty="0"/>
        </a:p>
      </dgm:t>
    </dgm:pt>
    <dgm:pt modelId="{24D5073D-F75C-4160-9840-F53BDBB330EB}" type="parTrans" cxnId="{56651C9D-A45D-4D91-A2DA-41FAB4D7CAF4}">
      <dgm:prSet>
        <dgm:style>
          <a:lnRef idx="1">
            <a:schemeClr val="accent2"/>
          </a:lnRef>
          <a:fillRef idx="0">
            <a:schemeClr val="accent2"/>
          </a:fillRef>
          <a:effectRef idx="0">
            <a:schemeClr val="accent2"/>
          </a:effectRef>
          <a:fontRef idx="minor">
            <a:schemeClr val="tx1"/>
          </a:fontRef>
        </dgm:style>
      </dgm:prSet>
      <dgm:spPr/>
      <dgm:t>
        <a:bodyPr/>
        <a:lstStyle/>
        <a:p>
          <a:endParaRPr lang="en-US" normalizeH="0" baseline="0">
            <a:solidFill>
              <a:schemeClr val="tx1">
                <a:lumMod val="95000"/>
                <a:lumOff val="5000"/>
              </a:schemeClr>
            </a:solidFill>
          </a:endParaRPr>
        </a:p>
      </dgm:t>
    </dgm:pt>
    <dgm:pt modelId="{94C9952C-ECD1-4E07-A8A7-15E7B9F4B51C}" type="sibTrans" cxnId="{56651C9D-A45D-4D91-A2DA-41FAB4D7CAF4}">
      <dgm:prSet/>
      <dgm:spPr/>
      <dgm:t>
        <a:bodyPr/>
        <a:lstStyle/>
        <a:p>
          <a:endParaRPr lang="en-US" sz="2400" b="1"/>
        </a:p>
      </dgm:t>
    </dgm:pt>
    <dgm:pt modelId="{036E37AB-A821-4521-9FF9-DB0541FAEEA8}">
      <dgm:prSet phldrT="[Text]" custT="1"/>
      <dgm:spPr/>
      <dgm:t>
        <a:bodyPr/>
        <a:lstStyle/>
        <a:p>
          <a:r>
            <a:rPr lang="en-US" sz="2400" b="1" dirty="0" smtClean="0"/>
            <a:t>Process Mgmt</a:t>
          </a:r>
          <a:endParaRPr lang="en-US" sz="2400" b="1" dirty="0"/>
        </a:p>
      </dgm:t>
    </dgm:pt>
    <dgm:pt modelId="{D7712388-58BE-4A1C-820B-0CFBE89BED6C}" type="parTrans" cxnId="{0B8F9DCB-57EB-40F4-98E8-D23B2C859C68}">
      <dgm:prSet custT="1">
        <dgm:style>
          <a:lnRef idx="1">
            <a:schemeClr val="accent2"/>
          </a:lnRef>
          <a:fillRef idx="0">
            <a:schemeClr val="accent2"/>
          </a:fillRef>
          <a:effectRef idx="0">
            <a:schemeClr val="accent2"/>
          </a:effectRef>
          <a:fontRef idx="minor">
            <a:schemeClr val="tx1"/>
          </a:fontRef>
        </dgm:style>
      </dgm:prSet>
      <dgm:spPr/>
      <dgm:t>
        <a:bodyPr/>
        <a:lstStyle/>
        <a:p>
          <a:endParaRPr lang="en-US" sz="2400" b="1"/>
        </a:p>
      </dgm:t>
    </dgm:pt>
    <dgm:pt modelId="{7918095E-03C4-42B5-98A0-4B119C4390EC}" type="sibTrans" cxnId="{0B8F9DCB-57EB-40F4-98E8-D23B2C859C68}">
      <dgm:prSet/>
      <dgm:spPr/>
      <dgm:t>
        <a:bodyPr/>
        <a:lstStyle/>
        <a:p>
          <a:endParaRPr lang="en-US" sz="2400" b="1"/>
        </a:p>
      </dgm:t>
    </dgm:pt>
    <dgm:pt modelId="{55CB2CB5-1828-4765-8273-C99AE92B0342}">
      <dgm:prSet phldrT="[Text]" custT="1"/>
      <dgm:spPr/>
      <dgm:t>
        <a:bodyPr/>
        <a:lstStyle/>
        <a:p>
          <a:r>
            <a:rPr lang="en-US" sz="2400" b="1" dirty="0" smtClean="0"/>
            <a:t>Job</a:t>
          </a:r>
        </a:p>
        <a:p>
          <a:r>
            <a:rPr lang="en-US" sz="2400" b="1" dirty="0" smtClean="0"/>
            <a:t>Scheduling</a:t>
          </a:r>
        </a:p>
      </dgm:t>
    </dgm:pt>
    <dgm:pt modelId="{5F3FAAC2-4C8D-4F5E-919C-F19185B54541}" type="parTrans" cxnId="{21C3AD3B-AB16-4B74-86B1-C2721ECEF254}">
      <dgm:prSet/>
      <dgm:spPr/>
      <dgm:t>
        <a:bodyPr/>
        <a:lstStyle/>
        <a:p>
          <a:endParaRPr lang="en-US"/>
        </a:p>
      </dgm:t>
    </dgm:pt>
    <dgm:pt modelId="{B66250A1-CE56-46C2-A510-D465F730997C}" type="sibTrans" cxnId="{21C3AD3B-AB16-4B74-86B1-C2721ECEF254}">
      <dgm:prSet/>
      <dgm:spPr/>
      <dgm:t>
        <a:bodyPr/>
        <a:lstStyle/>
        <a:p>
          <a:endParaRPr lang="en-US"/>
        </a:p>
      </dgm:t>
    </dgm:pt>
    <dgm:pt modelId="{CDED4D85-7334-4352-8585-261B4F8D3BFE}" type="pres">
      <dgm:prSet presAssocID="{26B16D19-9C36-4945-9918-AA7B672FED09}" presName="cycle" presStyleCnt="0">
        <dgm:presLayoutVars>
          <dgm:chMax val="1"/>
          <dgm:dir/>
          <dgm:animLvl val="ctr"/>
          <dgm:resizeHandles val="exact"/>
        </dgm:presLayoutVars>
      </dgm:prSet>
      <dgm:spPr/>
      <dgm:t>
        <a:bodyPr/>
        <a:lstStyle/>
        <a:p>
          <a:endParaRPr lang="en-US"/>
        </a:p>
      </dgm:t>
    </dgm:pt>
    <dgm:pt modelId="{97907965-35E1-40A2-A167-2D71A56F2B97}" type="pres">
      <dgm:prSet presAssocID="{D0AB5C19-42EA-4CC7-AE17-F25A27857234}" presName="centerShape" presStyleLbl="node0" presStyleIdx="0" presStyleCnt="1" custScaleX="184226" custScaleY="117431" custLinFactNeighborX="2609" custLinFactNeighborY="-2720"/>
      <dgm:spPr/>
      <dgm:t>
        <a:bodyPr/>
        <a:lstStyle/>
        <a:p>
          <a:endParaRPr lang="en-US"/>
        </a:p>
      </dgm:t>
    </dgm:pt>
    <dgm:pt modelId="{898A56CA-A30A-40AE-B7FB-D65765565C7B}" type="pres">
      <dgm:prSet presAssocID="{D7712388-58BE-4A1C-820B-0CFBE89BED6C}" presName="Name9" presStyleLbl="parChTrans1D2" presStyleIdx="0" presStyleCnt="5"/>
      <dgm:spPr/>
      <dgm:t>
        <a:bodyPr/>
        <a:lstStyle/>
        <a:p>
          <a:endParaRPr lang="en-US"/>
        </a:p>
      </dgm:t>
    </dgm:pt>
    <dgm:pt modelId="{BB7D099A-E719-4878-8AAF-1E78353E7D84}" type="pres">
      <dgm:prSet presAssocID="{D7712388-58BE-4A1C-820B-0CFBE89BED6C}" presName="connTx" presStyleLbl="parChTrans1D2" presStyleIdx="0" presStyleCnt="5"/>
      <dgm:spPr/>
      <dgm:t>
        <a:bodyPr/>
        <a:lstStyle/>
        <a:p>
          <a:endParaRPr lang="en-US"/>
        </a:p>
      </dgm:t>
    </dgm:pt>
    <dgm:pt modelId="{7273B5CD-EA18-45B2-8F2C-5C401DB26425}" type="pres">
      <dgm:prSet presAssocID="{036E37AB-A821-4521-9FF9-DB0541FAEEA8}" presName="node" presStyleLbl="node1" presStyleIdx="0" presStyleCnt="5" custScaleX="122523" custRadScaleRad="180047" custRadScaleInc="15836">
        <dgm:presLayoutVars>
          <dgm:bulletEnabled val="1"/>
        </dgm:presLayoutVars>
      </dgm:prSet>
      <dgm:spPr/>
      <dgm:t>
        <a:bodyPr/>
        <a:lstStyle/>
        <a:p>
          <a:endParaRPr lang="en-US"/>
        </a:p>
      </dgm:t>
    </dgm:pt>
    <dgm:pt modelId="{4159A258-A9CF-44FA-ADCA-3C90B24360EE}" type="pres">
      <dgm:prSet presAssocID="{7EEA05B4-5738-4C1E-B763-F5E19F080157}" presName="Name9" presStyleLbl="parChTrans1D2" presStyleIdx="1" presStyleCnt="5"/>
      <dgm:spPr/>
      <dgm:t>
        <a:bodyPr/>
        <a:lstStyle/>
        <a:p>
          <a:endParaRPr lang="en-US"/>
        </a:p>
      </dgm:t>
    </dgm:pt>
    <dgm:pt modelId="{3776A300-FA69-4194-8914-C8AAD2A560D2}" type="pres">
      <dgm:prSet presAssocID="{7EEA05B4-5738-4C1E-B763-F5E19F080157}" presName="connTx" presStyleLbl="parChTrans1D2" presStyleIdx="1" presStyleCnt="5"/>
      <dgm:spPr/>
      <dgm:t>
        <a:bodyPr/>
        <a:lstStyle/>
        <a:p>
          <a:endParaRPr lang="en-US"/>
        </a:p>
      </dgm:t>
    </dgm:pt>
    <dgm:pt modelId="{688DB429-0D3F-42DC-A370-0172009EDC8B}" type="pres">
      <dgm:prSet presAssocID="{146A84CE-70D9-425E-8CE0-376514BBDC04}" presName="node" presStyleLbl="node1" presStyleIdx="1" presStyleCnt="5" custScaleX="145345" custScaleY="100028" custRadScaleRad="157954" custRadScaleInc="-3261">
        <dgm:presLayoutVars>
          <dgm:bulletEnabled val="1"/>
        </dgm:presLayoutVars>
      </dgm:prSet>
      <dgm:spPr/>
      <dgm:t>
        <a:bodyPr/>
        <a:lstStyle/>
        <a:p>
          <a:endParaRPr lang="en-US"/>
        </a:p>
      </dgm:t>
    </dgm:pt>
    <dgm:pt modelId="{127C8CEA-B59E-44B0-B1F7-29BC8F86E4BB}" type="pres">
      <dgm:prSet presAssocID="{DDCA52B9-A85A-492D-B13A-537D6A0D4680}" presName="Name9" presStyleLbl="parChTrans1D2" presStyleIdx="2" presStyleCnt="5"/>
      <dgm:spPr/>
      <dgm:t>
        <a:bodyPr/>
        <a:lstStyle/>
        <a:p>
          <a:endParaRPr lang="en-US"/>
        </a:p>
      </dgm:t>
    </dgm:pt>
    <dgm:pt modelId="{358EB60B-E56A-4BCB-B44D-07E7B037768F}" type="pres">
      <dgm:prSet presAssocID="{DDCA52B9-A85A-492D-B13A-537D6A0D4680}" presName="connTx" presStyleLbl="parChTrans1D2" presStyleIdx="2" presStyleCnt="5"/>
      <dgm:spPr/>
      <dgm:t>
        <a:bodyPr/>
        <a:lstStyle/>
        <a:p>
          <a:endParaRPr lang="en-US"/>
        </a:p>
      </dgm:t>
    </dgm:pt>
    <dgm:pt modelId="{E73B6AB0-5864-4BF6-903C-632E6464C015}" type="pres">
      <dgm:prSet presAssocID="{C4A4E961-45D2-4062-A83F-8EE46C3A1FC8}" presName="node" presStyleLbl="node1" presStyleIdx="2" presStyleCnt="5" custScaleX="157930" custRadScaleRad="105638" custRadScaleInc="-19427">
        <dgm:presLayoutVars>
          <dgm:bulletEnabled val="1"/>
        </dgm:presLayoutVars>
      </dgm:prSet>
      <dgm:spPr/>
      <dgm:t>
        <a:bodyPr/>
        <a:lstStyle/>
        <a:p>
          <a:endParaRPr lang="en-US"/>
        </a:p>
      </dgm:t>
    </dgm:pt>
    <dgm:pt modelId="{6AF10343-D2AF-47B2-9FBC-285AAF315B06}" type="pres">
      <dgm:prSet presAssocID="{24D5073D-F75C-4160-9840-F53BDBB330EB}" presName="Name9" presStyleLbl="parChTrans1D2" presStyleIdx="3" presStyleCnt="5"/>
      <dgm:spPr/>
      <dgm:t>
        <a:bodyPr/>
        <a:lstStyle/>
        <a:p>
          <a:endParaRPr lang="en-US"/>
        </a:p>
      </dgm:t>
    </dgm:pt>
    <dgm:pt modelId="{25E12AFF-3FB4-4B23-AEFD-7C98C0C57865}" type="pres">
      <dgm:prSet presAssocID="{24D5073D-F75C-4160-9840-F53BDBB330EB}" presName="connTx" presStyleLbl="parChTrans1D2" presStyleIdx="3" presStyleCnt="5"/>
      <dgm:spPr/>
      <dgm:t>
        <a:bodyPr/>
        <a:lstStyle/>
        <a:p>
          <a:endParaRPr lang="en-US"/>
        </a:p>
      </dgm:t>
    </dgm:pt>
    <dgm:pt modelId="{2D3A658F-0B0C-4FC8-965C-D7025270836E}" type="pres">
      <dgm:prSet presAssocID="{96416D87-0B7F-43CF-8CD7-0FF44B26F40D}" presName="node" presStyleLbl="node1" presStyleIdx="3" presStyleCnt="5" custScaleX="139178" custScaleY="105684" custRadScaleRad="156969" custRadScaleInc="4963">
        <dgm:presLayoutVars>
          <dgm:bulletEnabled val="1"/>
        </dgm:presLayoutVars>
      </dgm:prSet>
      <dgm:spPr/>
      <dgm:t>
        <a:bodyPr/>
        <a:lstStyle/>
        <a:p>
          <a:endParaRPr lang="en-US"/>
        </a:p>
      </dgm:t>
    </dgm:pt>
    <dgm:pt modelId="{DF7F8416-403C-4D38-9B4C-4A3F2F0FC171}" type="pres">
      <dgm:prSet presAssocID="{5F3FAAC2-4C8D-4F5E-919C-F19185B54541}" presName="Name9" presStyleLbl="parChTrans1D2" presStyleIdx="4" presStyleCnt="5"/>
      <dgm:spPr/>
      <dgm:t>
        <a:bodyPr/>
        <a:lstStyle/>
        <a:p>
          <a:endParaRPr lang="en-US"/>
        </a:p>
      </dgm:t>
    </dgm:pt>
    <dgm:pt modelId="{C7E555C8-D60B-48E2-9276-5C90482B2F81}" type="pres">
      <dgm:prSet presAssocID="{5F3FAAC2-4C8D-4F5E-919C-F19185B54541}" presName="connTx" presStyleLbl="parChTrans1D2" presStyleIdx="4" presStyleCnt="5"/>
      <dgm:spPr/>
      <dgm:t>
        <a:bodyPr/>
        <a:lstStyle/>
        <a:p>
          <a:endParaRPr lang="en-US"/>
        </a:p>
      </dgm:t>
    </dgm:pt>
    <dgm:pt modelId="{7C462A64-854C-40D3-9D14-41A76A880F8F}" type="pres">
      <dgm:prSet presAssocID="{55CB2CB5-1828-4765-8273-C99AE92B0342}" presName="node" presStyleLbl="node1" presStyleIdx="4" presStyleCnt="5" custScaleX="163170" custRadScaleRad="162399" custRadScaleInc="-485">
        <dgm:presLayoutVars>
          <dgm:bulletEnabled val="1"/>
        </dgm:presLayoutVars>
      </dgm:prSet>
      <dgm:spPr/>
      <dgm:t>
        <a:bodyPr/>
        <a:lstStyle/>
        <a:p>
          <a:endParaRPr lang="en-US"/>
        </a:p>
      </dgm:t>
    </dgm:pt>
  </dgm:ptLst>
  <dgm:cxnLst>
    <dgm:cxn modelId="{99085F19-3B35-4D2D-A5EB-E113F449C237}" type="presOf" srcId="{D0AB5C19-42EA-4CC7-AE17-F25A27857234}" destId="{97907965-35E1-40A2-A167-2D71A56F2B97}" srcOrd="0" destOrd="0" presId="urn:microsoft.com/office/officeart/2005/8/layout/radial1"/>
    <dgm:cxn modelId="{D080652A-3528-45E7-818B-CD7727DBAD70}" type="presOf" srcId="{C4A4E961-45D2-4062-A83F-8EE46C3A1FC8}" destId="{E73B6AB0-5864-4BF6-903C-632E6464C015}" srcOrd="0" destOrd="0" presId="urn:microsoft.com/office/officeart/2005/8/layout/radial1"/>
    <dgm:cxn modelId="{47D41ECC-855D-49A8-B060-A800122F74A7}" type="presOf" srcId="{24D5073D-F75C-4160-9840-F53BDBB330EB}" destId="{6AF10343-D2AF-47B2-9FBC-285AAF315B06}" srcOrd="0" destOrd="0" presId="urn:microsoft.com/office/officeart/2005/8/layout/radial1"/>
    <dgm:cxn modelId="{21C3AD3B-AB16-4B74-86B1-C2721ECEF254}" srcId="{D0AB5C19-42EA-4CC7-AE17-F25A27857234}" destId="{55CB2CB5-1828-4765-8273-C99AE92B0342}" srcOrd="4" destOrd="0" parTransId="{5F3FAAC2-4C8D-4F5E-919C-F19185B54541}" sibTransId="{B66250A1-CE56-46C2-A510-D465F730997C}"/>
    <dgm:cxn modelId="{F8DF9959-0600-4D10-9388-01F7C6C9B5F3}" type="presOf" srcId="{DDCA52B9-A85A-492D-B13A-537D6A0D4680}" destId="{358EB60B-E56A-4BCB-B44D-07E7B037768F}" srcOrd="1" destOrd="0" presId="urn:microsoft.com/office/officeart/2005/8/layout/radial1"/>
    <dgm:cxn modelId="{8DC87F62-D03E-4BD6-8986-E2119EA794D2}" type="presOf" srcId="{146A84CE-70D9-425E-8CE0-376514BBDC04}" destId="{688DB429-0D3F-42DC-A370-0172009EDC8B}" srcOrd="0" destOrd="0" presId="urn:microsoft.com/office/officeart/2005/8/layout/radial1"/>
    <dgm:cxn modelId="{47BF74B4-C779-4237-96EF-4D7CC3C525C6}" type="presOf" srcId="{D7712388-58BE-4A1C-820B-0CFBE89BED6C}" destId="{898A56CA-A30A-40AE-B7FB-D65765565C7B}" srcOrd="0" destOrd="0" presId="urn:microsoft.com/office/officeart/2005/8/layout/radial1"/>
    <dgm:cxn modelId="{03D49612-D8D7-45A3-89E7-8CE128424785}" type="presOf" srcId="{24D5073D-F75C-4160-9840-F53BDBB330EB}" destId="{25E12AFF-3FB4-4B23-AEFD-7C98C0C57865}" srcOrd="1" destOrd="0" presId="urn:microsoft.com/office/officeart/2005/8/layout/radial1"/>
    <dgm:cxn modelId="{BE0C4718-2147-4021-A47B-3B49D8DF9AA0}" type="presOf" srcId="{96416D87-0B7F-43CF-8CD7-0FF44B26F40D}" destId="{2D3A658F-0B0C-4FC8-965C-D7025270836E}" srcOrd="0" destOrd="0" presId="urn:microsoft.com/office/officeart/2005/8/layout/radial1"/>
    <dgm:cxn modelId="{0B8F9DCB-57EB-40F4-98E8-D23B2C859C68}" srcId="{D0AB5C19-42EA-4CC7-AE17-F25A27857234}" destId="{036E37AB-A821-4521-9FF9-DB0541FAEEA8}" srcOrd="0" destOrd="0" parTransId="{D7712388-58BE-4A1C-820B-0CFBE89BED6C}" sibTransId="{7918095E-03C4-42B5-98A0-4B119C4390EC}"/>
    <dgm:cxn modelId="{4839DB9D-6C60-4881-B2C3-7CE7A4244D4A}" type="presOf" srcId="{036E37AB-A821-4521-9FF9-DB0541FAEEA8}" destId="{7273B5CD-EA18-45B2-8F2C-5C401DB26425}" srcOrd="0" destOrd="0" presId="urn:microsoft.com/office/officeart/2005/8/layout/radial1"/>
    <dgm:cxn modelId="{221C9756-A5ED-46E5-8155-FD263CBFB1B8}" type="presOf" srcId="{5F3FAAC2-4C8D-4F5E-919C-F19185B54541}" destId="{C7E555C8-D60B-48E2-9276-5C90482B2F81}" srcOrd="1" destOrd="0" presId="urn:microsoft.com/office/officeart/2005/8/layout/radial1"/>
    <dgm:cxn modelId="{8792DEBC-9BA6-4891-B80C-75062B395101}" type="presOf" srcId="{55CB2CB5-1828-4765-8273-C99AE92B0342}" destId="{7C462A64-854C-40D3-9D14-41A76A880F8F}" srcOrd="0" destOrd="0" presId="urn:microsoft.com/office/officeart/2005/8/layout/radial1"/>
    <dgm:cxn modelId="{E49F0071-0358-45A5-B9E8-14026E2EAAAF}" type="presOf" srcId="{7EEA05B4-5738-4C1E-B763-F5E19F080157}" destId="{4159A258-A9CF-44FA-ADCA-3C90B24360EE}" srcOrd="0" destOrd="0" presId="urn:microsoft.com/office/officeart/2005/8/layout/radial1"/>
    <dgm:cxn modelId="{3F399E8B-866B-4DC5-BA96-DD8FE9948E7E}" srcId="{26B16D19-9C36-4945-9918-AA7B672FED09}" destId="{D0AB5C19-42EA-4CC7-AE17-F25A27857234}" srcOrd="0" destOrd="0" parTransId="{154CCD6F-A20B-4D15-804B-146F792BBD4F}" sibTransId="{F2CD9792-8133-4A49-9B32-4B649754375A}"/>
    <dgm:cxn modelId="{56651C9D-A45D-4D91-A2DA-41FAB4D7CAF4}" srcId="{D0AB5C19-42EA-4CC7-AE17-F25A27857234}" destId="{96416D87-0B7F-43CF-8CD7-0FF44B26F40D}" srcOrd="3" destOrd="0" parTransId="{24D5073D-F75C-4160-9840-F53BDBB330EB}" sibTransId="{94C9952C-ECD1-4E07-A8A7-15E7B9F4B51C}"/>
    <dgm:cxn modelId="{5F32A46F-23D4-4986-AF79-B546F196EC7F}" type="presOf" srcId="{26B16D19-9C36-4945-9918-AA7B672FED09}" destId="{CDED4D85-7334-4352-8585-261B4F8D3BFE}" srcOrd="0" destOrd="0" presId="urn:microsoft.com/office/officeart/2005/8/layout/radial1"/>
    <dgm:cxn modelId="{420F13ED-3040-48C5-ABF2-F50F4E5F25B2}" srcId="{D0AB5C19-42EA-4CC7-AE17-F25A27857234}" destId="{C4A4E961-45D2-4062-A83F-8EE46C3A1FC8}" srcOrd="2" destOrd="0" parTransId="{DDCA52B9-A85A-492D-B13A-537D6A0D4680}" sibTransId="{5A00001E-DC13-4823-AAE6-A8EA9C51DE2D}"/>
    <dgm:cxn modelId="{AF71A1BC-C93B-44C3-B429-0D09EB2CCE1C}" type="presOf" srcId="{DDCA52B9-A85A-492D-B13A-537D6A0D4680}" destId="{127C8CEA-B59E-44B0-B1F7-29BC8F86E4BB}" srcOrd="0" destOrd="0" presId="urn:microsoft.com/office/officeart/2005/8/layout/radial1"/>
    <dgm:cxn modelId="{0CB07376-6AF0-4D0B-A2D4-25F576BF4F3F}" type="presOf" srcId="{5F3FAAC2-4C8D-4F5E-919C-F19185B54541}" destId="{DF7F8416-403C-4D38-9B4C-4A3F2F0FC171}" srcOrd="0" destOrd="0" presId="urn:microsoft.com/office/officeart/2005/8/layout/radial1"/>
    <dgm:cxn modelId="{5BB78FD3-385E-4CBE-8DC1-85E783AABFD2}" type="presOf" srcId="{7EEA05B4-5738-4C1E-B763-F5E19F080157}" destId="{3776A300-FA69-4194-8914-C8AAD2A560D2}" srcOrd="1" destOrd="0" presId="urn:microsoft.com/office/officeart/2005/8/layout/radial1"/>
    <dgm:cxn modelId="{BDCEB541-A6FE-4E17-8ADC-36368BD134FF}" type="presOf" srcId="{D7712388-58BE-4A1C-820B-0CFBE89BED6C}" destId="{BB7D099A-E719-4878-8AAF-1E78353E7D84}" srcOrd="1" destOrd="0" presId="urn:microsoft.com/office/officeart/2005/8/layout/radial1"/>
    <dgm:cxn modelId="{EE803C0A-7044-4ACF-BB2F-C1DC4BEE7B78}" srcId="{D0AB5C19-42EA-4CC7-AE17-F25A27857234}" destId="{146A84CE-70D9-425E-8CE0-376514BBDC04}" srcOrd="1" destOrd="0" parTransId="{7EEA05B4-5738-4C1E-B763-F5E19F080157}" sibTransId="{1E71C1F3-B56A-405F-90A0-1D7E1DEE4E85}"/>
    <dgm:cxn modelId="{55874592-2276-496B-9AE1-5C7E45DCE7B5}" type="presParOf" srcId="{CDED4D85-7334-4352-8585-261B4F8D3BFE}" destId="{97907965-35E1-40A2-A167-2D71A56F2B97}" srcOrd="0" destOrd="0" presId="urn:microsoft.com/office/officeart/2005/8/layout/radial1"/>
    <dgm:cxn modelId="{20DE60D2-8D21-4D92-9827-336A6B2C972F}" type="presParOf" srcId="{CDED4D85-7334-4352-8585-261B4F8D3BFE}" destId="{898A56CA-A30A-40AE-B7FB-D65765565C7B}" srcOrd="1" destOrd="0" presId="urn:microsoft.com/office/officeart/2005/8/layout/radial1"/>
    <dgm:cxn modelId="{00F24337-76F9-47B6-9B44-10299BC3A6E7}" type="presParOf" srcId="{898A56CA-A30A-40AE-B7FB-D65765565C7B}" destId="{BB7D099A-E719-4878-8AAF-1E78353E7D84}" srcOrd="0" destOrd="0" presId="urn:microsoft.com/office/officeart/2005/8/layout/radial1"/>
    <dgm:cxn modelId="{59313439-37B5-4FDC-8495-7C5D388F8F12}" type="presParOf" srcId="{CDED4D85-7334-4352-8585-261B4F8D3BFE}" destId="{7273B5CD-EA18-45B2-8F2C-5C401DB26425}" srcOrd="2" destOrd="0" presId="urn:microsoft.com/office/officeart/2005/8/layout/radial1"/>
    <dgm:cxn modelId="{9B5D1870-3FEE-49A4-8826-CC75A4F0E13B}" type="presParOf" srcId="{CDED4D85-7334-4352-8585-261B4F8D3BFE}" destId="{4159A258-A9CF-44FA-ADCA-3C90B24360EE}" srcOrd="3" destOrd="0" presId="urn:microsoft.com/office/officeart/2005/8/layout/radial1"/>
    <dgm:cxn modelId="{C34F6F77-C5E5-45FB-88CD-7134C93373FC}" type="presParOf" srcId="{4159A258-A9CF-44FA-ADCA-3C90B24360EE}" destId="{3776A300-FA69-4194-8914-C8AAD2A560D2}" srcOrd="0" destOrd="0" presId="urn:microsoft.com/office/officeart/2005/8/layout/radial1"/>
    <dgm:cxn modelId="{0D238564-F8A5-43D6-9B46-9D555E780065}" type="presParOf" srcId="{CDED4D85-7334-4352-8585-261B4F8D3BFE}" destId="{688DB429-0D3F-42DC-A370-0172009EDC8B}" srcOrd="4" destOrd="0" presId="urn:microsoft.com/office/officeart/2005/8/layout/radial1"/>
    <dgm:cxn modelId="{736CF34D-1166-47E5-8113-3509B888DA38}" type="presParOf" srcId="{CDED4D85-7334-4352-8585-261B4F8D3BFE}" destId="{127C8CEA-B59E-44B0-B1F7-29BC8F86E4BB}" srcOrd="5" destOrd="0" presId="urn:microsoft.com/office/officeart/2005/8/layout/radial1"/>
    <dgm:cxn modelId="{B170FE87-4F72-4F18-9563-68CF1E82B7DC}" type="presParOf" srcId="{127C8CEA-B59E-44B0-B1F7-29BC8F86E4BB}" destId="{358EB60B-E56A-4BCB-B44D-07E7B037768F}" srcOrd="0" destOrd="0" presId="urn:microsoft.com/office/officeart/2005/8/layout/radial1"/>
    <dgm:cxn modelId="{69E5A7BB-AF1D-4A51-9B0C-CB403B3771E2}" type="presParOf" srcId="{CDED4D85-7334-4352-8585-261B4F8D3BFE}" destId="{E73B6AB0-5864-4BF6-903C-632E6464C015}" srcOrd="6" destOrd="0" presId="urn:microsoft.com/office/officeart/2005/8/layout/radial1"/>
    <dgm:cxn modelId="{D3F510E9-5A29-436D-A53A-88AEA75092E8}" type="presParOf" srcId="{CDED4D85-7334-4352-8585-261B4F8D3BFE}" destId="{6AF10343-D2AF-47B2-9FBC-285AAF315B06}" srcOrd="7" destOrd="0" presId="urn:microsoft.com/office/officeart/2005/8/layout/radial1"/>
    <dgm:cxn modelId="{F54D32BA-36E1-4B1C-B268-416435EE2E6F}" type="presParOf" srcId="{6AF10343-D2AF-47B2-9FBC-285AAF315B06}" destId="{25E12AFF-3FB4-4B23-AEFD-7C98C0C57865}" srcOrd="0" destOrd="0" presId="urn:microsoft.com/office/officeart/2005/8/layout/radial1"/>
    <dgm:cxn modelId="{7A7DA62C-4EBA-42DC-A174-26A9625082F6}" type="presParOf" srcId="{CDED4D85-7334-4352-8585-261B4F8D3BFE}" destId="{2D3A658F-0B0C-4FC8-965C-D7025270836E}" srcOrd="8" destOrd="0" presId="urn:microsoft.com/office/officeart/2005/8/layout/radial1"/>
    <dgm:cxn modelId="{6ADB0DF0-F563-4DCE-ADEE-DF6A7F33DCF4}" type="presParOf" srcId="{CDED4D85-7334-4352-8585-261B4F8D3BFE}" destId="{DF7F8416-403C-4D38-9B4C-4A3F2F0FC171}" srcOrd="9" destOrd="0" presId="urn:microsoft.com/office/officeart/2005/8/layout/radial1"/>
    <dgm:cxn modelId="{2DCBFC25-A9B2-48BE-80B1-BF790C6A40E2}" type="presParOf" srcId="{DF7F8416-403C-4D38-9B4C-4A3F2F0FC171}" destId="{C7E555C8-D60B-48E2-9276-5C90482B2F81}" srcOrd="0" destOrd="0" presId="urn:microsoft.com/office/officeart/2005/8/layout/radial1"/>
    <dgm:cxn modelId="{BE0004F8-2C6E-4114-B2FF-ACD9C5A2FF64}" type="presParOf" srcId="{CDED4D85-7334-4352-8585-261B4F8D3BFE}" destId="{7C462A64-854C-40D3-9D14-41A76A880F8F}" srcOrd="10" destOrd="0" presId="urn:microsoft.com/office/officeart/2005/8/layout/radial1"/>
  </dgm:cxnLst>
  <dgm:bg/>
  <dgm:whole/>
</dgm:dataModel>
</file>

<file path=ppt/diagrams/data2.xml><?xml version="1.0" encoding="utf-8"?>
<dgm:dataModel xmlns:dgm="http://schemas.openxmlformats.org/drawingml/2006/diagram" xmlns:a="http://schemas.openxmlformats.org/drawingml/2006/main">
  <dgm:ptLst>
    <dgm:pt modelId="{5300066B-9392-4E42-8A6F-3D9C8DC70085}" type="doc">
      <dgm:prSet loTypeId="urn:microsoft.com/office/officeart/2005/8/layout/orgChart1" loCatId="hierarchy" qsTypeId="urn:microsoft.com/office/officeart/2005/8/quickstyle/simple3" qsCatId="simple" csTypeId="urn:microsoft.com/office/officeart/2005/8/colors/accent6_4" csCatId="accent6" phldr="1"/>
      <dgm:spPr/>
      <dgm:t>
        <a:bodyPr/>
        <a:lstStyle/>
        <a:p>
          <a:endParaRPr lang="en-US"/>
        </a:p>
      </dgm:t>
    </dgm:pt>
    <dgm:pt modelId="{110254AE-B8D0-4152-B849-EE4097F9D132}">
      <dgm:prSet phldrT="[Text]"/>
      <dgm:spPr/>
      <dgm:t>
        <a:bodyPr/>
        <a:lstStyle/>
        <a:p>
          <a:r>
            <a:rPr lang="en-US" dirty="0"/>
            <a:t>Operating system</a:t>
          </a:r>
        </a:p>
      </dgm:t>
    </dgm:pt>
    <dgm:pt modelId="{E54EA28A-E0BE-42B8-AC4D-69F117E9C93E}" type="parTrans" cxnId="{05A04E14-A3A7-4362-87B5-849A009E92CA}">
      <dgm:prSet/>
      <dgm:spPr/>
      <dgm:t>
        <a:bodyPr/>
        <a:lstStyle/>
        <a:p>
          <a:endParaRPr lang="en-US"/>
        </a:p>
      </dgm:t>
    </dgm:pt>
    <dgm:pt modelId="{C4348AEB-9CAF-42A9-94E7-F69928DB3C48}" type="sibTrans" cxnId="{05A04E14-A3A7-4362-87B5-849A009E92CA}">
      <dgm:prSet/>
      <dgm:spPr/>
      <dgm:t>
        <a:bodyPr/>
        <a:lstStyle/>
        <a:p>
          <a:endParaRPr lang="en-US"/>
        </a:p>
      </dgm:t>
    </dgm:pt>
    <dgm:pt modelId="{048E9CF9-D8E7-461A-9CAB-356E834D7C5D}">
      <dgm:prSet phldrT="[Text]"/>
      <dgm:spPr/>
      <dgm:t>
        <a:bodyPr/>
        <a:lstStyle/>
        <a:p>
          <a:r>
            <a:rPr lang="en-US" b="1" dirty="0" smtClean="0"/>
            <a:t>Multiprogramming</a:t>
          </a:r>
          <a:endParaRPr lang="en-US" dirty="0"/>
        </a:p>
      </dgm:t>
    </dgm:pt>
    <dgm:pt modelId="{79C9494E-5D23-4C08-AA19-46C2C23C622E}" type="parTrans" cxnId="{88EF86C7-1BDA-40A0-9535-9DB0867BDEE2}">
      <dgm:prSet/>
      <dgm:spPr/>
      <dgm:t>
        <a:bodyPr/>
        <a:lstStyle/>
        <a:p>
          <a:endParaRPr lang="en-US"/>
        </a:p>
      </dgm:t>
    </dgm:pt>
    <dgm:pt modelId="{1904C881-4D1E-4B03-83B8-FD7E50492ACB}" type="sibTrans" cxnId="{88EF86C7-1BDA-40A0-9535-9DB0867BDEE2}">
      <dgm:prSet/>
      <dgm:spPr/>
      <dgm:t>
        <a:bodyPr/>
        <a:lstStyle/>
        <a:p>
          <a:endParaRPr lang="en-US"/>
        </a:p>
      </dgm:t>
    </dgm:pt>
    <dgm:pt modelId="{E417634E-9D31-425B-BFD5-556A3F63E4AE}">
      <dgm:prSet phldrT="[Text]"/>
      <dgm:spPr/>
      <dgm:t>
        <a:bodyPr/>
        <a:lstStyle/>
        <a:p>
          <a:r>
            <a:rPr lang="en-US" b="1" dirty="0" smtClean="0"/>
            <a:t>Multitasking / </a:t>
          </a:r>
        </a:p>
        <a:p>
          <a:r>
            <a:rPr lang="en-US" b="1" dirty="0" smtClean="0"/>
            <a:t>Time Sharing</a:t>
          </a:r>
          <a:endParaRPr lang="en-US" dirty="0"/>
        </a:p>
      </dgm:t>
    </dgm:pt>
    <dgm:pt modelId="{139681C6-B8EF-4DD6-9B2E-956532390C2A}" type="parTrans" cxnId="{13D9CB70-7D44-4EA1-B283-7CDDFF0BE82A}">
      <dgm:prSet/>
      <dgm:spPr/>
      <dgm:t>
        <a:bodyPr/>
        <a:lstStyle/>
        <a:p>
          <a:endParaRPr lang="en-US"/>
        </a:p>
      </dgm:t>
    </dgm:pt>
    <dgm:pt modelId="{38995E7C-D958-4EDD-B60C-CD66824D483C}" type="sibTrans" cxnId="{13D9CB70-7D44-4EA1-B283-7CDDFF0BE82A}">
      <dgm:prSet/>
      <dgm:spPr/>
      <dgm:t>
        <a:bodyPr/>
        <a:lstStyle/>
        <a:p>
          <a:endParaRPr lang="en-US"/>
        </a:p>
      </dgm:t>
    </dgm:pt>
    <dgm:pt modelId="{65CA402F-B80B-41A0-8259-ABE83639050E}">
      <dgm:prSet phldrT="[Text]"/>
      <dgm:spPr/>
      <dgm:t>
        <a:bodyPr/>
        <a:lstStyle/>
        <a:p>
          <a:r>
            <a:rPr lang="en-US" b="1" smtClean="0"/>
            <a:t>Multiprocesser</a:t>
          </a:r>
          <a:endParaRPr lang="en-US" dirty="0"/>
        </a:p>
      </dgm:t>
    </dgm:pt>
    <dgm:pt modelId="{74FDDC48-7CFE-473C-8D87-1CE65FD279E3}" type="parTrans" cxnId="{15D0DFCA-CB8E-4A0B-8B11-BCD109C23704}">
      <dgm:prSet/>
      <dgm:spPr/>
      <dgm:t>
        <a:bodyPr/>
        <a:lstStyle/>
        <a:p>
          <a:endParaRPr lang="en-US"/>
        </a:p>
      </dgm:t>
    </dgm:pt>
    <dgm:pt modelId="{14E5C48B-A835-4F20-AC4F-BF4F24112A25}" type="sibTrans" cxnId="{15D0DFCA-CB8E-4A0B-8B11-BCD109C23704}">
      <dgm:prSet/>
      <dgm:spPr/>
      <dgm:t>
        <a:bodyPr/>
        <a:lstStyle/>
        <a:p>
          <a:endParaRPr lang="en-US"/>
        </a:p>
      </dgm:t>
    </dgm:pt>
    <dgm:pt modelId="{18204014-9DE7-4F4A-AD3A-D00EC519F121}">
      <dgm:prSet phldrT="[Text]"/>
      <dgm:spPr/>
      <dgm:t>
        <a:bodyPr/>
        <a:lstStyle/>
        <a:p>
          <a:r>
            <a:rPr lang="en-US" b="1" dirty="0"/>
            <a:t>Multithreading</a:t>
          </a:r>
          <a:endParaRPr lang="en-US" dirty="0"/>
        </a:p>
      </dgm:t>
    </dgm:pt>
    <dgm:pt modelId="{C29740B0-EDE6-4D97-A2FF-2A0FF6BA4995}" type="parTrans" cxnId="{036086F7-4CBC-43A5-921B-2FEBB2FC6E68}">
      <dgm:prSet/>
      <dgm:spPr/>
      <dgm:t>
        <a:bodyPr/>
        <a:lstStyle/>
        <a:p>
          <a:endParaRPr lang="en-US"/>
        </a:p>
      </dgm:t>
    </dgm:pt>
    <dgm:pt modelId="{39B7E2E4-67C1-4CF3-80DF-474F73851E1A}" type="sibTrans" cxnId="{036086F7-4CBC-43A5-921B-2FEBB2FC6E68}">
      <dgm:prSet/>
      <dgm:spPr/>
      <dgm:t>
        <a:bodyPr/>
        <a:lstStyle/>
        <a:p>
          <a:endParaRPr lang="en-US"/>
        </a:p>
      </dgm:t>
    </dgm:pt>
    <dgm:pt modelId="{DA4A4ED2-653F-46E4-8D2C-1A54CAFC13B6}">
      <dgm:prSet phldrT="[Text]"/>
      <dgm:spPr/>
      <dgm:t>
        <a:bodyPr/>
        <a:lstStyle/>
        <a:p>
          <a:r>
            <a:rPr lang="en-US" dirty="0" err="1" smtClean="0"/>
            <a:t>Uni</a:t>
          </a:r>
          <a:r>
            <a:rPr lang="en-US" dirty="0" smtClean="0"/>
            <a:t> programming</a:t>
          </a:r>
          <a:endParaRPr lang="en-US" dirty="0"/>
        </a:p>
      </dgm:t>
    </dgm:pt>
    <dgm:pt modelId="{1022B3B2-C871-407D-9A7B-BBECF2AA0E7A}" type="parTrans" cxnId="{1A668F40-7D61-4C0A-A73B-7BFEEFA9C929}">
      <dgm:prSet/>
      <dgm:spPr/>
      <dgm:t>
        <a:bodyPr/>
        <a:lstStyle/>
        <a:p>
          <a:endParaRPr lang="en-US"/>
        </a:p>
      </dgm:t>
    </dgm:pt>
    <dgm:pt modelId="{8B1C0EB1-BAEC-4FEF-ABD1-5139760FEE20}" type="sibTrans" cxnId="{1A668F40-7D61-4C0A-A73B-7BFEEFA9C929}">
      <dgm:prSet/>
      <dgm:spPr/>
      <dgm:t>
        <a:bodyPr/>
        <a:lstStyle/>
        <a:p>
          <a:endParaRPr lang="en-US"/>
        </a:p>
      </dgm:t>
    </dgm:pt>
    <dgm:pt modelId="{4B92CC84-96A0-4606-83B1-62EF9CF46736}" type="pres">
      <dgm:prSet presAssocID="{5300066B-9392-4E42-8A6F-3D9C8DC70085}" presName="hierChild1" presStyleCnt="0">
        <dgm:presLayoutVars>
          <dgm:orgChart val="1"/>
          <dgm:chPref val="1"/>
          <dgm:dir/>
          <dgm:animOne val="branch"/>
          <dgm:animLvl val="lvl"/>
          <dgm:resizeHandles/>
        </dgm:presLayoutVars>
      </dgm:prSet>
      <dgm:spPr/>
      <dgm:t>
        <a:bodyPr/>
        <a:lstStyle/>
        <a:p>
          <a:endParaRPr lang="en-US"/>
        </a:p>
      </dgm:t>
    </dgm:pt>
    <dgm:pt modelId="{5F3C6FEB-5A41-4F12-A900-C34CB58FA870}" type="pres">
      <dgm:prSet presAssocID="{110254AE-B8D0-4152-B849-EE4097F9D132}" presName="hierRoot1" presStyleCnt="0">
        <dgm:presLayoutVars>
          <dgm:hierBranch val="init"/>
        </dgm:presLayoutVars>
      </dgm:prSet>
      <dgm:spPr/>
      <dgm:t>
        <a:bodyPr/>
        <a:lstStyle/>
        <a:p>
          <a:endParaRPr lang="en-US"/>
        </a:p>
      </dgm:t>
    </dgm:pt>
    <dgm:pt modelId="{59BF8C18-8A3B-493A-AF56-476093FBA27D}" type="pres">
      <dgm:prSet presAssocID="{110254AE-B8D0-4152-B849-EE4097F9D132}" presName="rootComposite1" presStyleCnt="0"/>
      <dgm:spPr/>
      <dgm:t>
        <a:bodyPr/>
        <a:lstStyle/>
        <a:p>
          <a:endParaRPr lang="en-US"/>
        </a:p>
      </dgm:t>
    </dgm:pt>
    <dgm:pt modelId="{2F4CD5CA-4F37-4EEC-BAF9-1920F1CECAD1}" type="pres">
      <dgm:prSet presAssocID="{110254AE-B8D0-4152-B849-EE4097F9D132}" presName="rootText1" presStyleLbl="node0" presStyleIdx="0" presStyleCnt="1" custScaleX="148787" custLinFactY="-28357" custLinFactNeighborX="-2853" custLinFactNeighborY="-100000">
        <dgm:presLayoutVars>
          <dgm:chPref val="3"/>
        </dgm:presLayoutVars>
      </dgm:prSet>
      <dgm:spPr/>
      <dgm:t>
        <a:bodyPr/>
        <a:lstStyle/>
        <a:p>
          <a:endParaRPr lang="en-US"/>
        </a:p>
      </dgm:t>
    </dgm:pt>
    <dgm:pt modelId="{3AC8525E-9B5A-4A37-B2F1-8A91B7D393AF}" type="pres">
      <dgm:prSet presAssocID="{110254AE-B8D0-4152-B849-EE4097F9D132}" presName="rootConnector1" presStyleLbl="node1" presStyleIdx="0" presStyleCnt="0"/>
      <dgm:spPr/>
      <dgm:t>
        <a:bodyPr/>
        <a:lstStyle/>
        <a:p>
          <a:endParaRPr lang="en-US"/>
        </a:p>
      </dgm:t>
    </dgm:pt>
    <dgm:pt modelId="{77919B32-9680-4564-9A25-CDF6CA1DA903}" type="pres">
      <dgm:prSet presAssocID="{110254AE-B8D0-4152-B849-EE4097F9D132}" presName="hierChild2" presStyleCnt="0"/>
      <dgm:spPr/>
      <dgm:t>
        <a:bodyPr/>
        <a:lstStyle/>
        <a:p>
          <a:endParaRPr lang="en-US"/>
        </a:p>
      </dgm:t>
    </dgm:pt>
    <dgm:pt modelId="{3A64CB22-DA0C-4F10-8D14-2FE083638357}" type="pres">
      <dgm:prSet presAssocID="{1022B3B2-C871-407D-9A7B-BBECF2AA0E7A}" presName="Name37" presStyleLbl="parChTrans1D2" presStyleIdx="0" presStyleCnt="5"/>
      <dgm:spPr/>
      <dgm:t>
        <a:bodyPr/>
        <a:lstStyle/>
        <a:p>
          <a:endParaRPr lang="en-US"/>
        </a:p>
      </dgm:t>
    </dgm:pt>
    <dgm:pt modelId="{A28F73C9-DD18-4656-A7CA-2820187A8F6E}" type="pres">
      <dgm:prSet presAssocID="{DA4A4ED2-653F-46E4-8D2C-1A54CAFC13B6}" presName="hierRoot2" presStyleCnt="0">
        <dgm:presLayoutVars>
          <dgm:hierBranch val="init"/>
        </dgm:presLayoutVars>
      </dgm:prSet>
      <dgm:spPr/>
      <dgm:t>
        <a:bodyPr/>
        <a:lstStyle/>
        <a:p>
          <a:endParaRPr lang="en-US"/>
        </a:p>
      </dgm:t>
    </dgm:pt>
    <dgm:pt modelId="{F18955D3-48D9-41D0-8827-646B2CC2250C}" type="pres">
      <dgm:prSet presAssocID="{DA4A4ED2-653F-46E4-8D2C-1A54CAFC13B6}" presName="rootComposite" presStyleCnt="0"/>
      <dgm:spPr/>
      <dgm:t>
        <a:bodyPr/>
        <a:lstStyle/>
        <a:p>
          <a:endParaRPr lang="en-US"/>
        </a:p>
      </dgm:t>
    </dgm:pt>
    <dgm:pt modelId="{B356C28A-0255-4050-919A-31F853FD070F}" type="pres">
      <dgm:prSet presAssocID="{DA4A4ED2-653F-46E4-8D2C-1A54CAFC13B6}" presName="rootText" presStyleLbl="node2" presStyleIdx="0" presStyleCnt="5">
        <dgm:presLayoutVars>
          <dgm:chPref val="3"/>
        </dgm:presLayoutVars>
      </dgm:prSet>
      <dgm:spPr/>
      <dgm:t>
        <a:bodyPr/>
        <a:lstStyle/>
        <a:p>
          <a:endParaRPr lang="en-US"/>
        </a:p>
      </dgm:t>
    </dgm:pt>
    <dgm:pt modelId="{74C614E3-35EC-43ED-890C-59FD289FBE69}" type="pres">
      <dgm:prSet presAssocID="{DA4A4ED2-653F-46E4-8D2C-1A54CAFC13B6}" presName="rootConnector" presStyleLbl="node2" presStyleIdx="0" presStyleCnt="5"/>
      <dgm:spPr/>
      <dgm:t>
        <a:bodyPr/>
        <a:lstStyle/>
        <a:p>
          <a:endParaRPr lang="en-US"/>
        </a:p>
      </dgm:t>
    </dgm:pt>
    <dgm:pt modelId="{8EB99929-884D-49F0-B98F-8D04211D11DF}" type="pres">
      <dgm:prSet presAssocID="{DA4A4ED2-653F-46E4-8D2C-1A54CAFC13B6}" presName="hierChild4" presStyleCnt="0"/>
      <dgm:spPr/>
      <dgm:t>
        <a:bodyPr/>
        <a:lstStyle/>
        <a:p>
          <a:endParaRPr lang="en-US"/>
        </a:p>
      </dgm:t>
    </dgm:pt>
    <dgm:pt modelId="{5C052275-8EB0-4009-AEF8-B51553ACA548}" type="pres">
      <dgm:prSet presAssocID="{DA4A4ED2-653F-46E4-8D2C-1A54CAFC13B6}" presName="hierChild5" presStyleCnt="0"/>
      <dgm:spPr/>
      <dgm:t>
        <a:bodyPr/>
        <a:lstStyle/>
        <a:p>
          <a:endParaRPr lang="en-US"/>
        </a:p>
      </dgm:t>
    </dgm:pt>
    <dgm:pt modelId="{5D628EEC-7B5B-4C8C-A5CA-DA14CF255A1F}" type="pres">
      <dgm:prSet presAssocID="{79C9494E-5D23-4C08-AA19-46C2C23C622E}" presName="Name37" presStyleLbl="parChTrans1D2" presStyleIdx="1" presStyleCnt="5"/>
      <dgm:spPr/>
      <dgm:t>
        <a:bodyPr/>
        <a:lstStyle/>
        <a:p>
          <a:endParaRPr lang="en-US"/>
        </a:p>
      </dgm:t>
    </dgm:pt>
    <dgm:pt modelId="{A4DEF402-607D-499D-94F7-A94F270325EC}" type="pres">
      <dgm:prSet presAssocID="{048E9CF9-D8E7-461A-9CAB-356E834D7C5D}" presName="hierRoot2" presStyleCnt="0">
        <dgm:presLayoutVars>
          <dgm:hierBranch val="init"/>
        </dgm:presLayoutVars>
      </dgm:prSet>
      <dgm:spPr/>
      <dgm:t>
        <a:bodyPr/>
        <a:lstStyle/>
        <a:p>
          <a:endParaRPr lang="en-US"/>
        </a:p>
      </dgm:t>
    </dgm:pt>
    <dgm:pt modelId="{C37A3089-C6E1-41CB-8A12-2AF5E6672454}" type="pres">
      <dgm:prSet presAssocID="{048E9CF9-D8E7-461A-9CAB-356E834D7C5D}" presName="rootComposite" presStyleCnt="0"/>
      <dgm:spPr/>
      <dgm:t>
        <a:bodyPr/>
        <a:lstStyle/>
        <a:p>
          <a:endParaRPr lang="en-US"/>
        </a:p>
      </dgm:t>
    </dgm:pt>
    <dgm:pt modelId="{C54E1091-9F42-4478-B144-B92E44EE0D22}" type="pres">
      <dgm:prSet presAssocID="{048E9CF9-D8E7-461A-9CAB-356E834D7C5D}" presName="rootText" presStyleLbl="node2" presStyleIdx="1" presStyleCnt="5" custLinFactNeighborX="1401">
        <dgm:presLayoutVars>
          <dgm:chPref val="3"/>
        </dgm:presLayoutVars>
      </dgm:prSet>
      <dgm:spPr/>
      <dgm:t>
        <a:bodyPr/>
        <a:lstStyle/>
        <a:p>
          <a:endParaRPr lang="en-US"/>
        </a:p>
      </dgm:t>
    </dgm:pt>
    <dgm:pt modelId="{8B15EE50-2DA2-4ABE-94FC-BC3344F529EA}" type="pres">
      <dgm:prSet presAssocID="{048E9CF9-D8E7-461A-9CAB-356E834D7C5D}" presName="rootConnector" presStyleLbl="node2" presStyleIdx="1" presStyleCnt="5"/>
      <dgm:spPr/>
      <dgm:t>
        <a:bodyPr/>
        <a:lstStyle/>
        <a:p>
          <a:endParaRPr lang="en-US"/>
        </a:p>
      </dgm:t>
    </dgm:pt>
    <dgm:pt modelId="{5FC40795-64D1-4B71-9D6F-08B862C74189}" type="pres">
      <dgm:prSet presAssocID="{048E9CF9-D8E7-461A-9CAB-356E834D7C5D}" presName="hierChild4" presStyleCnt="0"/>
      <dgm:spPr/>
      <dgm:t>
        <a:bodyPr/>
        <a:lstStyle/>
        <a:p>
          <a:endParaRPr lang="en-US"/>
        </a:p>
      </dgm:t>
    </dgm:pt>
    <dgm:pt modelId="{FFF3CE2C-43CC-40BA-A631-B7F2D875555D}" type="pres">
      <dgm:prSet presAssocID="{048E9CF9-D8E7-461A-9CAB-356E834D7C5D}" presName="hierChild5" presStyleCnt="0"/>
      <dgm:spPr/>
      <dgm:t>
        <a:bodyPr/>
        <a:lstStyle/>
        <a:p>
          <a:endParaRPr lang="en-US"/>
        </a:p>
      </dgm:t>
    </dgm:pt>
    <dgm:pt modelId="{DF2A860D-78DA-4116-A8EC-68F88E0F71D6}" type="pres">
      <dgm:prSet presAssocID="{139681C6-B8EF-4DD6-9B2E-956532390C2A}" presName="Name37" presStyleLbl="parChTrans1D2" presStyleIdx="2" presStyleCnt="5"/>
      <dgm:spPr/>
      <dgm:t>
        <a:bodyPr/>
        <a:lstStyle/>
        <a:p>
          <a:endParaRPr lang="en-US"/>
        </a:p>
      </dgm:t>
    </dgm:pt>
    <dgm:pt modelId="{8DFE5877-14A9-4125-9B14-33B4E3BA21F0}" type="pres">
      <dgm:prSet presAssocID="{E417634E-9D31-425B-BFD5-556A3F63E4AE}" presName="hierRoot2" presStyleCnt="0">
        <dgm:presLayoutVars>
          <dgm:hierBranch val="init"/>
        </dgm:presLayoutVars>
      </dgm:prSet>
      <dgm:spPr/>
      <dgm:t>
        <a:bodyPr/>
        <a:lstStyle/>
        <a:p>
          <a:endParaRPr lang="en-US"/>
        </a:p>
      </dgm:t>
    </dgm:pt>
    <dgm:pt modelId="{564163C1-AEE9-44A9-A76E-AB787542537A}" type="pres">
      <dgm:prSet presAssocID="{E417634E-9D31-425B-BFD5-556A3F63E4AE}" presName="rootComposite" presStyleCnt="0"/>
      <dgm:spPr/>
      <dgm:t>
        <a:bodyPr/>
        <a:lstStyle/>
        <a:p>
          <a:endParaRPr lang="en-US"/>
        </a:p>
      </dgm:t>
    </dgm:pt>
    <dgm:pt modelId="{B112C46B-C4EC-4929-AF10-1E45CC49A330}" type="pres">
      <dgm:prSet presAssocID="{E417634E-9D31-425B-BFD5-556A3F63E4AE}" presName="rootText" presStyleLbl="node2" presStyleIdx="2" presStyleCnt="5">
        <dgm:presLayoutVars>
          <dgm:chPref val="3"/>
        </dgm:presLayoutVars>
      </dgm:prSet>
      <dgm:spPr/>
      <dgm:t>
        <a:bodyPr/>
        <a:lstStyle/>
        <a:p>
          <a:endParaRPr lang="en-US"/>
        </a:p>
      </dgm:t>
    </dgm:pt>
    <dgm:pt modelId="{D6F9DF21-AEB7-4B85-ADFC-4101FDA83440}" type="pres">
      <dgm:prSet presAssocID="{E417634E-9D31-425B-BFD5-556A3F63E4AE}" presName="rootConnector" presStyleLbl="node2" presStyleIdx="2" presStyleCnt="5"/>
      <dgm:spPr/>
      <dgm:t>
        <a:bodyPr/>
        <a:lstStyle/>
        <a:p>
          <a:endParaRPr lang="en-US"/>
        </a:p>
      </dgm:t>
    </dgm:pt>
    <dgm:pt modelId="{0242789F-F9B3-40F4-8E7A-6DBCFAF93C11}" type="pres">
      <dgm:prSet presAssocID="{E417634E-9D31-425B-BFD5-556A3F63E4AE}" presName="hierChild4" presStyleCnt="0"/>
      <dgm:spPr/>
      <dgm:t>
        <a:bodyPr/>
        <a:lstStyle/>
        <a:p>
          <a:endParaRPr lang="en-US"/>
        </a:p>
      </dgm:t>
    </dgm:pt>
    <dgm:pt modelId="{B393B909-29F1-47F5-ADF4-709E92DFB060}" type="pres">
      <dgm:prSet presAssocID="{E417634E-9D31-425B-BFD5-556A3F63E4AE}" presName="hierChild5" presStyleCnt="0"/>
      <dgm:spPr/>
      <dgm:t>
        <a:bodyPr/>
        <a:lstStyle/>
        <a:p>
          <a:endParaRPr lang="en-US"/>
        </a:p>
      </dgm:t>
    </dgm:pt>
    <dgm:pt modelId="{E4124937-3F41-4347-B815-36FC3EC3B01E}" type="pres">
      <dgm:prSet presAssocID="{74FDDC48-7CFE-473C-8D87-1CE65FD279E3}" presName="Name37" presStyleLbl="parChTrans1D2" presStyleIdx="3" presStyleCnt="5"/>
      <dgm:spPr/>
      <dgm:t>
        <a:bodyPr/>
        <a:lstStyle/>
        <a:p>
          <a:endParaRPr lang="en-US"/>
        </a:p>
      </dgm:t>
    </dgm:pt>
    <dgm:pt modelId="{1B901484-39CD-4286-B786-2FE5E69F52B9}" type="pres">
      <dgm:prSet presAssocID="{65CA402F-B80B-41A0-8259-ABE83639050E}" presName="hierRoot2" presStyleCnt="0">
        <dgm:presLayoutVars>
          <dgm:hierBranch val="init"/>
        </dgm:presLayoutVars>
      </dgm:prSet>
      <dgm:spPr/>
      <dgm:t>
        <a:bodyPr/>
        <a:lstStyle/>
        <a:p>
          <a:endParaRPr lang="en-US"/>
        </a:p>
      </dgm:t>
    </dgm:pt>
    <dgm:pt modelId="{E53365F0-52AD-4781-99D1-607730BC7D26}" type="pres">
      <dgm:prSet presAssocID="{65CA402F-B80B-41A0-8259-ABE83639050E}" presName="rootComposite" presStyleCnt="0"/>
      <dgm:spPr/>
      <dgm:t>
        <a:bodyPr/>
        <a:lstStyle/>
        <a:p>
          <a:endParaRPr lang="en-US"/>
        </a:p>
      </dgm:t>
    </dgm:pt>
    <dgm:pt modelId="{1B027A57-6BCD-42E7-988E-7148CA5B7833}" type="pres">
      <dgm:prSet presAssocID="{65CA402F-B80B-41A0-8259-ABE83639050E}" presName="rootText" presStyleLbl="node2" presStyleIdx="3" presStyleCnt="5">
        <dgm:presLayoutVars>
          <dgm:chPref val="3"/>
        </dgm:presLayoutVars>
      </dgm:prSet>
      <dgm:spPr/>
      <dgm:t>
        <a:bodyPr/>
        <a:lstStyle/>
        <a:p>
          <a:endParaRPr lang="en-US"/>
        </a:p>
      </dgm:t>
    </dgm:pt>
    <dgm:pt modelId="{1D7E8038-59B7-4BDF-979A-1260DFCF6A3A}" type="pres">
      <dgm:prSet presAssocID="{65CA402F-B80B-41A0-8259-ABE83639050E}" presName="rootConnector" presStyleLbl="node2" presStyleIdx="3" presStyleCnt="5"/>
      <dgm:spPr/>
      <dgm:t>
        <a:bodyPr/>
        <a:lstStyle/>
        <a:p>
          <a:endParaRPr lang="en-US"/>
        </a:p>
      </dgm:t>
    </dgm:pt>
    <dgm:pt modelId="{CEF28EDF-8260-41DA-AE0E-10C8E64C03E8}" type="pres">
      <dgm:prSet presAssocID="{65CA402F-B80B-41A0-8259-ABE83639050E}" presName="hierChild4" presStyleCnt="0"/>
      <dgm:spPr/>
      <dgm:t>
        <a:bodyPr/>
        <a:lstStyle/>
        <a:p>
          <a:endParaRPr lang="en-US"/>
        </a:p>
      </dgm:t>
    </dgm:pt>
    <dgm:pt modelId="{3A7F5052-C04A-42F1-9642-463306B574CE}" type="pres">
      <dgm:prSet presAssocID="{65CA402F-B80B-41A0-8259-ABE83639050E}" presName="hierChild5" presStyleCnt="0"/>
      <dgm:spPr/>
      <dgm:t>
        <a:bodyPr/>
        <a:lstStyle/>
        <a:p>
          <a:endParaRPr lang="en-US"/>
        </a:p>
      </dgm:t>
    </dgm:pt>
    <dgm:pt modelId="{3CA9D1F6-4BB3-4F21-8033-D09219825D52}" type="pres">
      <dgm:prSet presAssocID="{C29740B0-EDE6-4D97-A2FF-2A0FF6BA4995}" presName="Name37" presStyleLbl="parChTrans1D2" presStyleIdx="4" presStyleCnt="5"/>
      <dgm:spPr/>
      <dgm:t>
        <a:bodyPr/>
        <a:lstStyle/>
        <a:p>
          <a:endParaRPr lang="en-US"/>
        </a:p>
      </dgm:t>
    </dgm:pt>
    <dgm:pt modelId="{D1CA00AA-7DD3-4F03-B87B-0B8CDDD5B8CF}" type="pres">
      <dgm:prSet presAssocID="{18204014-9DE7-4F4A-AD3A-D00EC519F121}" presName="hierRoot2" presStyleCnt="0">
        <dgm:presLayoutVars>
          <dgm:hierBranch val="init"/>
        </dgm:presLayoutVars>
      </dgm:prSet>
      <dgm:spPr/>
      <dgm:t>
        <a:bodyPr/>
        <a:lstStyle/>
        <a:p>
          <a:endParaRPr lang="en-US"/>
        </a:p>
      </dgm:t>
    </dgm:pt>
    <dgm:pt modelId="{9F153983-F9AC-4826-AC4E-B857F0F371C4}" type="pres">
      <dgm:prSet presAssocID="{18204014-9DE7-4F4A-AD3A-D00EC519F121}" presName="rootComposite" presStyleCnt="0"/>
      <dgm:spPr/>
      <dgm:t>
        <a:bodyPr/>
        <a:lstStyle/>
        <a:p>
          <a:endParaRPr lang="en-US"/>
        </a:p>
      </dgm:t>
    </dgm:pt>
    <dgm:pt modelId="{0E06102C-6839-47C9-9BE8-2A4D42645D58}" type="pres">
      <dgm:prSet presAssocID="{18204014-9DE7-4F4A-AD3A-D00EC519F121}" presName="rootText" presStyleLbl="node2" presStyleIdx="4" presStyleCnt="5">
        <dgm:presLayoutVars>
          <dgm:chPref val="3"/>
        </dgm:presLayoutVars>
      </dgm:prSet>
      <dgm:spPr/>
      <dgm:t>
        <a:bodyPr/>
        <a:lstStyle/>
        <a:p>
          <a:endParaRPr lang="en-US"/>
        </a:p>
      </dgm:t>
    </dgm:pt>
    <dgm:pt modelId="{9FC452B1-1EDD-4418-8A0A-0380DC32F7FC}" type="pres">
      <dgm:prSet presAssocID="{18204014-9DE7-4F4A-AD3A-D00EC519F121}" presName="rootConnector" presStyleLbl="node2" presStyleIdx="4" presStyleCnt="5"/>
      <dgm:spPr/>
      <dgm:t>
        <a:bodyPr/>
        <a:lstStyle/>
        <a:p>
          <a:endParaRPr lang="en-US"/>
        </a:p>
      </dgm:t>
    </dgm:pt>
    <dgm:pt modelId="{070ABFAE-1810-4E48-9919-F5DBD0EEAB20}" type="pres">
      <dgm:prSet presAssocID="{18204014-9DE7-4F4A-AD3A-D00EC519F121}" presName="hierChild4" presStyleCnt="0"/>
      <dgm:spPr/>
      <dgm:t>
        <a:bodyPr/>
        <a:lstStyle/>
        <a:p>
          <a:endParaRPr lang="en-US"/>
        </a:p>
      </dgm:t>
    </dgm:pt>
    <dgm:pt modelId="{DCE6781A-A04A-4410-B20D-84E6E9569351}" type="pres">
      <dgm:prSet presAssocID="{18204014-9DE7-4F4A-AD3A-D00EC519F121}" presName="hierChild5" presStyleCnt="0"/>
      <dgm:spPr/>
      <dgm:t>
        <a:bodyPr/>
        <a:lstStyle/>
        <a:p>
          <a:endParaRPr lang="en-US"/>
        </a:p>
      </dgm:t>
    </dgm:pt>
    <dgm:pt modelId="{1F012EB2-0143-4F75-B957-1949C2B1BD83}" type="pres">
      <dgm:prSet presAssocID="{110254AE-B8D0-4152-B849-EE4097F9D132}" presName="hierChild3" presStyleCnt="0"/>
      <dgm:spPr/>
      <dgm:t>
        <a:bodyPr/>
        <a:lstStyle/>
        <a:p>
          <a:endParaRPr lang="en-US"/>
        </a:p>
      </dgm:t>
    </dgm:pt>
  </dgm:ptLst>
  <dgm:cxnLst>
    <dgm:cxn modelId="{DE73B587-D0D5-495F-8F15-00FFE4B649DE}" type="presOf" srcId="{139681C6-B8EF-4DD6-9B2E-956532390C2A}" destId="{DF2A860D-78DA-4116-A8EC-68F88E0F71D6}" srcOrd="0" destOrd="0" presId="urn:microsoft.com/office/officeart/2005/8/layout/orgChart1"/>
    <dgm:cxn modelId="{E277F96D-DB4A-4F14-A96D-857C344ED6F0}" type="presOf" srcId="{65CA402F-B80B-41A0-8259-ABE83639050E}" destId="{1D7E8038-59B7-4BDF-979A-1260DFCF6A3A}" srcOrd="1" destOrd="0" presId="urn:microsoft.com/office/officeart/2005/8/layout/orgChart1"/>
    <dgm:cxn modelId="{989F7675-9B99-49A8-9F7D-3F5584B3AAD9}" type="presOf" srcId="{79C9494E-5D23-4C08-AA19-46C2C23C622E}" destId="{5D628EEC-7B5B-4C8C-A5CA-DA14CF255A1F}" srcOrd="0" destOrd="0" presId="urn:microsoft.com/office/officeart/2005/8/layout/orgChart1"/>
    <dgm:cxn modelId="{C48D2042-D230-46B0-97AA-2CF04A40D49B}" type="presOf" srcId="{1022B3B2-C871-407D-9A7B-BBECF2AA0E7A}" destId="{3A64CB22-DA0C-4F10-8D14-2FE083638357}" srcOrd="0" destOrd="0" presId="urn:microsoft.com/office/officeart/2005/8/layout/orgChart1"/>
    <dgm:cxn modelId="{13D9CB70-7D44-4EA1-B283-7CDDFF0BE82A}" srcId="{110254AE-B8D0-4152-B849-EE4097F9D132}" destId="{E417634E-9D31-425B-BFD5-556A3F63E4AE}" srcOrd="2" destOrd="0" parTransId="{139681C6-B8EF-4DD6-9B2E-956532390C2A}" sibTransId="{38995E7C-D958-4EDD-B60C-CD66824D483C}"/>
    <dgm:cxn modelId="{3DA10655-C475-4777-8289-E277B8A49682}" type="presOf" srcId="{DA4A4ED2-653F-46E4-8D2C-1A54CAFC13B6}" destId="{B356C28A-0255-4050-919A-31F853FD070F}" srcOrd="0" destOrd="0" presId="urn:microsoft.com/office/officeart/2005/8/layout/orgChart1"/>
    <dgm:cxn modelId="{F428EA37-15A1-4354-B364-72CDFB60DC46}" type="presOf" srcId="{C29740B0-EDE6-4D97-A2FF-2A0FF6BA4995}" destId="{3CA9D1F6-4BB3-4F21-8033-D09219825D52}" srcOrd="0" destOrd="0" presId="urn:microsoft.com/office/officeart/2005/8/layout/orgChart1"/>
    <dgm:cxn modelId="{036086F7-4CBC-43A5-921B-2FEBB2FC6E68}" srcId="{110254AE-B8D0-4152-B849-EE4097F9D132}" destId="{18204014-9DE7-4F4A-AD3A-D00EC519F121}" srcOrd="4" destOrd="0" parTransId="{C29740B0-EDE6-4D97-A2FF-2A0FF6BA4995}" sibTransId="{39B7E2E4-67C1-4CF3-80DF-474F73851E1A}"/>
    <dgm:cxn modelId="{77C314E3-A9E8-4A1B-850A-9F56FF8BD5D3}" type="presOf" srcId="{DA4A4ED2-653F-46E4-8D2C-1A54CAFC13B6}" destId="{74C614E3-35EC-43ED-890C-59FD289FBE69}" srcOrd="1" destOrd="0" presId="urn:microsoft.com/office/officeart/2005/8/layout/orgChart1"/>
    <dgm:cxn modelId="{206BB7E5-10B3-4EA3-B151-6D5F2732431D}" type="presOf" srcId="{E417634E-9D31-425B-BFD5-556A3F63E4AE}" destId="{B112C46B-C4EC-4929-AF10-1E45CC49A330}" srcOrd="0" destOrd="0" presId="urn:microsoft.com/office/officeart/2005/8/layout/orgChart1"/>
    <dgm:cxn modelId="{DBA944DA-ADE6-44BC-89BC-E2D86EFD415F}" type="presOf" srcId="{E417634E-9D31-425B-BFD5-556A3F63E4AE}" destId="{D6F9DF21-AEB7-4B85-ADFC-4101FDA83440}" srcOrd="1" destOrd="0" presId="urn:microsoft.com/office/officeart/2005/8/layout/orgChart1"/>
    <dgm:cxn modelId="{E8F0DAE0-3D88-4FC6-BDA0-EA09C16A6D9A}" type="presOf" srcId="{110254AE-B8D0-4152-B849-EE4097F9D132}" destId="{3AC8525E-9B5A-4A37-B2F1-8A91B7D393AF}" srcOrd="1" destOrd="0" presId="urn:microsoft.com/office/officeart/2005/8/layout/orgChart1"/>
    <dgm:cxn modelId="{05A04E14-A3A7-4362-87B5-849A009E92CA}" srcId="{5300066B-9392-4E42-8A6F-3D9C8DC70085}" destId="{110254AE-B8D0-4152-B849-EE4097F9D132}" srcOrd="0" destOrd="0" parTransId="{E54EA28A-E0BE-42B8-AC4D-69F117E9C93E}" sibTransId="{C4348AEB-9CAF-42A9-94E7-F69928DB3C48}"/>
    <dgm:cxn modelId="{1A668F40-7D61-4C0A-A73B-7BFEEFA9C929}" srcId="{110254AE-B8D0-4152-B849-EE4097F9D132}" destId="{DA4A4ED2-653F-46E4-8D2C-1A54CAFC13B6}" srcOrd="0" destOrd="0" parTransId="{1022B3B2-C871-407D-9A7B-BBECF2AA0E7A}" sibTransId="{8B1C0EB1-BAEC-4FEF-ABD1-5139760FEE20}"/>
    <dgm:cxn modelId="{5E98B326-FF22-4BE0-8CA3-64581DD41686}" type="presOf" srcId="{048E9CF9-D8E7-461A-9CAB-356E834D7C5D}" destId="{8B15EE50-2DA2-4ABE-94FC-BC3344F529EA}" srcOrd="1" destOrd="0" presId="urn:microsoft.com/office/officeart/2005/8/layout/orgChart1"/>
    <dgm:cxn modelId="{89DEC46A-CA63-4EB6-907E-9560545FED5B}" type="presOf" srcId="{110254AE-B8D0-4152-B849-EE4097F9D132}" destId="{2F4CD5CA-4F37-4EEC-BAF9-1920F1CECAD1}" srcOrd="0" destOrd="0" presId="urn:microsoft.com/office/officeart/2005/8/layout/orgChart1"/>
    <dgm:cxn modelId="{8DE9C76F-21D7-4C52-841D-7F87D94F6A85}" type="presOf" srcId="{65CA402F-B80B-41A0-8259-ABE83639050E}" destId="{1B027A57-6BCD-42E7-988E-7148CA5B7833}" srcOrd="0" destOrd="0" presId="urn:microsoft.com/office/officeart/2005/8/layout/orgChart1"/>
    <dgm:cxn modelId="{15D0DFCA-CB8E-4A0B-8B11-BCD109C23704}" srcId="{110254AE-B8D0-4152-B849-EE4097F9D132}" destId="{65CA402F-B80B-41A0-8259-ABE83639050E}" srcOrd="3" destOrd="0" parTransId="{74FDDC48-7CFE-473C-8D87-1CE65FD279E3}" sibTransId="{14E5C48B-A835-4F20-AC4F-BF4F24112A25}"/>
    <dgm:cxn modelId="{3699CA33-AA89-464A-BA1E-A8EBAC4195B9}" type="presOf" srcId="{048E9CF9-D8E7-461A-9CAB-356E834D7C5D}" destId="{C54E1091-9F42-4478-B144-B92E44EE0D22}" srcOrd="0" destOrd="0" presId="urn:microsoft.com/office/officeart/2005/8/layout/orgChart1"/>
    <dgm:cxn modelId="{CFB64AAC-85CC-4170-AC43-F8CA61536747}" type="presOf" srcId="{18204014-9DE7-4F4A-AD3A-D00EC519F121}" destId="{9FC452B1-1EDD-4418-8A0A-0380DC32F7FC}" srcOrd="1" destOrd="0" presId="urn:microsoft.com/office/officeart/2005/8/layout/orgChart1"/>
    <dgm:cxn modelId="{292866D5-5AEB-4955-A9DF-6C33311E6FE5}" type="presOf" srcId="{18204014-9DE7-4F4A-AD3A-D00EC519F121}" destId="{0E06102C-6839-47C9-9BE8-2A4D42645D58}" srcOrd="0" destOrd="0" presId="urn:microsoft.com/office/officeart/2005/8/layout/orgChart1"/>
    <dgm:cxn modelId="{6059DF2F-65D5-4645-BEC3-1CC1F896981D}" type="presOf" srcId="{5300066B-9392-4E42-8A6F-3D9C8DC70085}" destId="{4B92CC84-96A0-4606-83B1-62EF9CF46736}" srcOrd="0" destOrd="0" presId="urn:microsoft.com/office/officeart/2005/8/layout/orgChart1"/>
    <dgm:cxn modelId="{D88F2561-5D12-47A1-94D1-ADC21F5DABF2}" type="presOf" srcId="{74FDDC48-7CFE-473C-8D87-1CE65FD279E3}" destId="{E4124937-3F41-4347-B815-36FC3EC3B01E}" srcOrd="0" destOrd="0" presId="urn:microsoft.com/office/officeart/2005/8/layout/orgChart1"/>
    <dgm:cxn modelId="{88EF86C7-1BDA-40A0-9535-9DB0867BDEE2}" srcId="{110254AE-B8D0-4152-B849-EE4097F9D132}" destId="{048E9CF9-D8E7-461A-9CAB-356E834D7C5D}" srcOrd="1" destOrd="0" parTransId="{79C9494E-5D23-4C08-AA19-46C2C23C622E}" sibTransId="{1904C881-4D1E-4B03-83B8-FD7E50492ACB}"/>
    <dgm:cxn modelId="{DB2DA48B-4F32-433E-B3FD-29B5CE72215E}" type="presParOf" srcId="{4B92CC84-96A0-4606-83B1-62EF9CF46736}" destId="{5F3C6FEB-5A41-4F12-A900-C34CB58FA870}" srcOrd="0" destOrd="0" presId="urn:microsoft.com/office/officeart/2005/8/layout/orgChart1"/>
    <dgm:cxn modelId="{996F7887-4322-4C30-B8AE-BE94D2CFA49D}" type="presParOf" srcId="{5F3C6FEB-5A41-4F12-A900-C34CB58FA870}" destId="{59BF8C18-8A3B-493A-AF56-476093FBA27D}" srcOrd="0" destOrd="0" presId="urn:microsoft.com/office/officeart/2005/8/layout/orgChart1"/>
    <dgm:cxn modelId="{A672A508-23F0-4655-9C97-14EB5BF51DA6}" type="presParOf" srcId="{59BF8C18-8A3B-493A-AF56-476093FBA27D}" destId="{2F4CD5CA-4F37-4EEC-BAF9-1920F1CECAD1}" srcOrd="0" destOrd="0" presId="urn:microsoft.com/office/officeart/2005/8/layout/orgChart1"/>
    <dgm:cxn modelId="{826B8637-EEBD-40E7-A616-99F6EFD78812}" type="presParOf" srcId="{59BF8C18-8A3B-493A-AF56-476093FBA27D}" destId="{3AC8525E-9B5A-4A37-B2F1-8A91B7D393AF}" srcOrd="1" destOrd="0" presId="urn:microsoft.com/office/officeart/2005/8/layout/orgChart1"/>
    <dgm:cxn modelId="{2F7C2B00-E210-4A43-B1D4-3DBE9315A9E4}" type="presParOf" srcId="{5F3C6FEB-5A41-4F12-A900-C34CB58FA870}" destId="{77919B32-9680-4564-9A25-CDF6CA1DA903}" srcOrd="1" destOrd="0" presId="urn:microsoft.com/office/officeart/2005/8/layout/orgChart1"/>
    <dgm:cxn modelId="{BD937AD5-B218-42A7-859D-100B586E770F}" type="presParOf" srcId="{77919B32-9680-4564-9A25-CDF6CA1DA903}" destId="{3A64CB22-DA0C-4F10-8D14-2FE083638357}" srcOrd="0" destOrd="0" presId="urn:microsoft.com/office/officeart/2005/8/layout/orgChart1"/>
    <dgm:cxn modelId="{DFC94B6F-CB65-4514-9B53-613ED97FD709}" type="presParOf" srcId="{77919B32-9680-4564-9A25-CDF6CA1DA903}" destId="{A28F73C9-DD18-4656-A7CA-2820187A8F6E}" srcOrd="1" destOrd="0" presId="urn:microsoft.com/office/officeart/2005/8/layout/orgChart1"/>
    <dgm:cxn modelId="{39A82C87-CDDD-4BD8-A4B1-8F8C63A43FC4}" type="presParOf" srcId="{A28F73C9-DD18-4656-A7CA-2820187A8F6E}" destId="{F18955D3-48D9-41D0-8827-646B2CC2250C}" srcOrd="0" destOrd="0" presId="urn:microsoft.com/office/officeart/2005/8/layout/orgChart1"/>
    <dgm:cxn modelId="{7BB5F4F9-942E-4D9D-A567-EF2B0FB53F39}" type="presParOf" srcId="{F18955D3-48D9-41D0-8827-646B2CC2250C}" destId="{B356C28A-0255-4050-919A-31F853FD070F}" srcOrd="0" destOrd="0" presId="urn:microsoft.com/office/officeart/2005/8/layout/orgChart1"/>
    <dgm:cxn modelId="{19B57FA5-7F9D-490E-A0BF-8AE099B59D01}" type="presParOf" srcId="{F18955D3-48D9-41D0-8827-646B2CC2250C}" destId="{74C614E3-35EC-43ED-890C-59FD289FBE69}" srcOrd="1" destOrd="0" presId="urn:microsoft.com/office/officeart/2005/8/layout/orgChart1"/>
    <dgm:cxn modelId="{E1930D51-1761-4D94-8A78-8F774C29AEA3}" type="presParOf" srcId="{A28F73C9-DD18-4656-A7CA-2820187A8F6E}" destId="{8EB99929-884D-49F0-B98F-8D04211D11DF}" srcOrd="1" destOrd="0" presId="urn:microsoft.com/office/officeart/2005/8/layout/orgChart1"/>
    <dgm:cxn modelId="{D4CEB7EA-E4C3-4BEF-A3AC-61F759B43FBE}" type="presParOf" srcId="{A28F73C9-DD18-4656-A7CA-2820187A8F6E}" destId="{5C052275-8EB0-4009-AEF8-B51553ACA548}" srcOrd="2" destOrd="0" presId="urn:microsoft.com/office/officeart/2005/8/layout/orgChart1"/>
    <dgm:cxn modelId="{70848366-9E29-4D4B-9A2E-B5298C2C1104}" type="presParOf" srcId="{77919B32-9680-4564-9A25-CDF6CA1DA903}" destId="{5D628EEC-7B5B-4C8C-A5CA-DA14CF255A1F}" srcOrd="2" destOrd="0" presId="urn:microsoft.com/office/officeart/2005/8/layout/orgChart1"/>
    <dgm:cxn modelId="{695B9136-119C-4AC7-BFD1-5D9E70245A80}" type="presParOf" srcId="{77919B32-9680-4564-9A25-CDF6CA1DA903}" destId="{A4DEF402-607D-499D-94F7-A94F270325EC}" srcOrd="3" destOrd="0" presId="urn:microsoft.com/office/officeart/2005/8/layout/orgChart1"/>
    <dgm:cxn modelId="{BFC4227A-F5A9-42AF-A3D3-8F4499688687}" type="presParOf" srcId="{A4DEF402-607D-499D-94F7-A94F270325EC}" destId="{C37A3089-C6E1-41CB-8A12-2AF5E6672454}" srcOrd="0" destOrd="0" presId="urn:microsoft.com/office/officeart/2005/8/layout/orgChart1"/>
    <dgm:cxn modelId="{8BFA44CE-7A71-4930-B309-BF8ED0E627F1}" type="presParOf" srcId="{C37A3089-C6E1-41CB-8A12-2AF5E6672454}" destId="{C54E1091-9F42-4478-B144-B92E44EE0D22}" srcOrd="0" destOrd="0" presId="urn:microsoft.com/office/officeart/2005/8/layout/orgChart1"/>
    <dgm:cxn modelId="{F025815D-AD64-413D-B0AA-D961FF5F90FD}" type="presParOf" srcId="{C37A3089-C6E1-41CB-8A12-2AF5E6672454}" destId="{8B15EE50-2DA2-4ABE-94FC-BC3344F529EA}" srcOrd="1" destOrd="0" presId="urn:microsoft.com/office/officeart/2005/8/layout/orgChart1"/>
    <dgm:cxn modelId="{6B04391B-2931-410B-8D7F-867525284BB6}" type="presParOf" srcId="{A4DEF402-607D-499D-94F7-A94F270325EC}" destId="{5FC40795-64D1-4B71-9D6F-08B862C74189}" srcOrd="1" destOrd="0" presId="urn:microsoft.com/office/officeart/2005/8/layout/orgChart1"/>
    <dgm:cxn modelId="{2FE516DA-5BAB-46E8-B757-4788358D08D9}" type="presParOf" srcId="{A4DEF402-607D-499D-94F7-A94F270325EC}" destId="{FFF3CE2C-43CC-40BA-A631-B7F2D875555D}" srcOrd="2" destOrd="0" presId="urn:microsoft.com/office/officeart/2005/8/layout/orgChart1"/>
    <dgm:cxn modelId="{4335B90F-03CD-4614-967F-6F73CDABB1AE}" type="presParOf" srcId="{77919B32-9680-4564-9A25-CDF6CA1DA903}" destId="{DF2A860D-78DA-4116-A8EC-68F88E0F71D6}" srcOrd="4" destOrd="0" presId="urn:microsoft.com/office/officeart/2005/8/layout/orgChart1"/>
    <dgm:cxn modelId="{FA3FE4DE-16D2-4877-B6C0-2F1035EF3CA1}" type="presParOf" srcId="{77919B32-9680-4564-9A25-CDF6CA1DA903}" destId="{8DFE5877-14A9-4125-9B14-33B4E3BA21F0}" srcOrd="5" destOrd="0" presId="urn:microsoft.com/office/officeart/2005/8/layout/orgChart1"/>
    <dgm:cxn modelId="{A9467398-1161-42D9-BEA2-B18D8317BEA1}" type="presParOf" srcId="{8DFE5877-14A9-4125-9B14-33B4E3BA21F0}" destId="{564163C1-AEE9-44A9-A76E-AB787542537A}" srcOrd="0" destOrd="0" presId="urn:microsoft.com/office/officeart/2005/8/layout/orgChart1"/>
    <dgm:cxn modelId="{76713A76-1690-48B1-AC38-98D1E83E51E7}" type="presParOf" srcId="{564163C1-AEE9-44A9-A76E-AB787542537A}" destId="{B112C46B-C4EC-4929-AF10-1E45CC49A330}" srcOrd="0" destOrd="0" presId="urn:microsoft.com/office/officeart/2005/8/layout/orgChart1"/>
    <dgm:cxn modelId="{584708D9-5532-44D6-A1D9-97BFA6647B8C}" type="presParOf" srcId="{564163C1-AEE9-44A9-A76E-AB787542537A}" destId="{D6F9DF21-AEB7-4B85-ADFC-4101FDA83440}" srcOrd="1" destOrd="0" presId="urn:microsoft.com/office/officeart/2005/8/layout/orgChart1"/>
    <dgm:cxn modelId="{5AEACC92-5199-47E3-A290-7B58B517AD58}" type="presParOf" srcId="{8DFE5877-14A9-4125-9B14-33B4E3BA21F0}" destId="{0242789F-F9B3-40F4-8E7A-6DBCFAF93C11}" srcOrd="1" destOrd="0" presId="urn:microsoft.com/office/officeart/2005/8/layout/orgChart1"/>
    <dgm:cxn modelId="{36B5B0BF-DF32-4DB1-9D4F-5F11565A8FD3}" type="presParOf" srcId="{8DFE5877-14A9-4125-9B14-33B4E3BA21F0}" destId="{B393B909-29F1-47F5-ADF4-709E92DFB060}" srcOrd="2" destOrd="0" presId="urn:microsoft.com/office/officeart/2005/8/layout/orgChart1"/>
    <dgm:cxn modelId="{8DE5D686-36C4-43C3-A687-4BC901EE835F}" type="presParOf" srcId="{77919B32-9680-4564-9A25-CDF6CA1DA903}" destId="{E4124937-3F41-4347-B815-36FC3EC3B01E}" srcOrd="6" destOrd="0" presId="urn:microsoft.com/office/officeart/2005/8/layout/orgChart1"/>
    <dgm:cxn modelId="{1610B725-E561-4DD6-B895-C3F7C540665A}" type="presParOf" srcId="{77919B32-9680-4564-9A25-CDF6CA1DA903}" destId="{1B901484-39CD-4286-B786-2FE5E69F52B9}" srcOrd="7" destOrd="0" presId="urn:microsoft.com/office/officeart/2005/8/layout/orgChart1"/>
    <dgm:cxn modelId="{37F47F38-1B99-4C70-AE77-CFC1DA0BAC72}" type="presParOf" srcId="{1B901484-39CD-4286-B786-2FE5E69F52B9}" destId="{E53365F0-52AD-4781-99D1-607730BC7D26}" srcOrd="0" destOrd="0" presId="urn:microsoft.com/office/officeart/2005/8/layout/orgChart1"/>
    <dgm:cxn modelId="{9DF72BD1-F197-444F-825E-AECB1715D57C}" type="presParOf" srcId="{E53365F0-52AD-4781-99D1-607730BC7D26}" destId="{1B027A57-6BCD-42E7-988E-7148CA5B7833}" srcOrd="0" destOrd="0" presId="urn:microsoft.com/office/officeart/2005/8/layout/orgChart1"/>
    <dgm:cxn modelId="{F964537C-F527-4A0F-ADF3-D9F01DB76548}" type="presParOf" srcId="{E53365F0-52AD-4781-99D1-607730BC7D26}" destId="{1D7E8038-59B7-4BDF-979A-1260DFCF6A3A}" srcOrd="1" destOrd="0" presId="urn:microsoft.com/office/officeart/2005/8/layout/orgChart1"/>
    <dgm:cxn modelId="{94EE7D5D-788E-4CE7-B90C-8167B1AE5ACE}" type="presParOf" srcId="{1B901484-39CD-4286-B786-2FE5E69F52B9}" destId="{CEF28EDF-8260-41DA-AE0E-10C8E64C03E8}" srcOrd="1" destOrd="0" presId="urn:microsoft.com/office/officeart/2005/8/layout/orgChart1"/>
    <dgm:cxn modelId="{077999D6-1292-4A84-A133-34D07F4C0692}" type="presParOf" srcId="{1B901484-39CD-4286-B786-2FE5E69F52B9}" destId="{3A7F5052-C04A-42F1-9642-463306B574CE}" srcOrd="2" destOrd="0" presId="urn:microsoft.com/office/officeart/2005/8/layout/orgChart1"/>
    <dgm:cxn modelId="{56556EEC-FE15-4D24-BB60-5516D0670F26}" type="presParOf" srcId="{77919B32-9680-4564-9A25-CDF6CA1DA903}" destId="{3CA9D1F6-4BB3-4F21-8033-D09219825D52}" srcOrd="8" destOrd="0" presId="urn:microsoft.com/office/officeart/2005/8/layout/orgChart1"/>
    <dgm:cxn modelId="{9A6EEC29-D886-4579-B675-E3AF4659DA31}" type="presParOf" srcId="{77919B32-9680-4564-9A25-CDF6CA1DA903}" destId="{D1CA00AA-7DD3-4F03-B87B-0B8CDDD5B8CF}" srcOrd="9" destOrd="0" presId="urn:microsoft.com/office/officeart/2005/8/layout/orgChart1"/>
    <dgm:cxn modelId="{D987C5F6-7D1B-477B-B760-31B3D09FEF23}" type="presParOf" srcId="{D1CA00AA-7DD3-4F03-B87B-0B8CDDD5B8CF}" destId="{9F153983-F9AC-4826-AC4E-B857F0F371C4}" srcOrd="0" destOrd="0" presId="urn:microsoft.com/office/officeart/2005/8/layout/orgChart1"/>
    <dgm:cxn modelId="{7FFE6636-8654-41D2-998B-FA40CB7EE020}" type="presParOf" srcId="{9F153983-F9AC-4826-AC4E-B857F0F371C4}" destId="{0E06102C-6839-47C9-9BE8-2A4D42645D58}" srcOrd="0" destOrd="0" presId="urn:microsoft.com/office/officeart/2005/8/layout/orgChart1"/>
    <dgm:cxn modelId="{C96D9313-8F21-43E5-859F-595D687CAC4F}" type="presParOf" srcId="{9F153983-F9AC-4826-AC4E-B857F0F371C4}" destId="{9FC452B1-1EDD-4418-8A0A-0380DC32F7FC}" srcOrd="1" destOrd="0" presId="urn:microsoft.com/office/officeart/2005/8/layout/orgChart1"/>
    <dgm:cxn modelId="{FFD8F906-72EF-4F3E-98C3-6D25CC88A073}" type="presParOf" srcId="{D1CA00AA-7DD3-4F03-B87B-0B8CDDD5B8CF}" destId="{070ABFAE-1810-4E48-9919-F5DBD0EEAB20}" srcOrd="1" destOrd="0" presId="urn:microsoft.com/office/officeart/2005/8/layout/orgChart1"/>
    <dgm:cxn modelId="{F338388E-E6C2-41B8-AC2B-E0116AC2EDA1}" type="presParOf" srcId="{D1CA00AA-7DD3-4F03-B87B-0B8CDDD5B8CF}" destId="{DCE6781A-A04A-4410-B20D-84E6E9569351}" srcOrd="2" destOrd="0" presId="urn:microsoft.com/office/officeart/2005/8/layout/orgChart1"/>
    <dgm:cxn modelId="{17B6253D-2437-44BD-A7CD-5DC7875532FA}" type="presParOf" srcId="{5F3C6FEB-5A41-4F12-A900-C34CB58FA870}" destId="{1F012EB2-0143-4F75-B957-1949C2B1BD83}"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E41C0-D4A3-4C9F-8D1E-CF30716A0C38}" type="datetimeFigureOut">
              <a:rPr lang="en-US" smtClean="0"/>
              <a:pPr/>
              <a:t>5/21/2015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D305F-45CA-4C00-9F9E-E51A647C530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Kernel_(computer_science)" TargetMode="External"/><Relationship Id="rId3" Type="http://schemas.openxmlformats.org/officeDocument/2006/relationships/hyperlink" Target="http://en.wikipedia.org/wiki/Operating_system" TargetMode="External"/><Relationship Id="rId7" Type="http://schemas.openxmlformats.org/officeDocument/2006/relationships/hyperlink" Target="http://en.wikipedia.org/wiki/Computer_security"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en.wikipedia.org/wiki/Fault-tolerant_design" TargetMode="External"/><Relationship Id="rId5" Type="http://schemas.openxmlformats.org/officeDocument/2006/relationships/hyperlink" Target="http://en.wikipedia.org/wiki/User_space" TargetMode="External"/><Relationship Id="rId10" Type="http://schemas.openxmlformats.org/officeDocument/2006/relationships/hyperlink" Target="http://en.wikipedia.org/wiki/Application_software" TargetMode="External"/><Relationship Id="rId4" Type="http://schemas.openxmlformats.org/officeDocument/2006/relationships/hyperlink" Target="http://en.wikipedia.org/wiki/Virtual_memory" TargetMode="External"/><Relationship Id="rId9" Type="http://schemas.openxmlformats.org/officeDocument/2006/relationships/hyperlink" Target="http://en.wikipedia.org/wiki/Device_driv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 1 : Galvin -</a:t>
            </a:r>
            <a:r>
              <a:rPr lang="en-US" baseline="0" dirty="0" smtClean="0"/>
              <a:t> Preface</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IPC in Linux - Page 17, Session 1.3 System Call</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System calls are OS specific</a:t>
            </a:r>
          </a:p>
          <a:p>
            <a:pPr marL="228600" indent="-228600">
              <a:buAutoNum type="arabicPeriod"/>
            </a:pPr>
            <a:r>
              <a:rPr lang="en-US" dirty="0" smtClean="0"/>
              <a:t>Library functions are Language Specific.</a:t>
            </a:r>
          </a:p>
          <a:p>
            <a:pPr marL="228600" indent="-228600">
              <a:buAutoNum type="arabicPeriod"/>
            </a:pPr>
            <a:endParaRPr lang="en-US" dirty="0" smtClean="0"/>
          </a:p>
          <a:p>
            <a:pPr marL="228600" indent="-228600">
              <a:buAutoNum type="arabicPeriod"/>
            </a:pPr>
            <a:r>
              <a:rPr lang="en-US" dirty="0" smtClean="0"/>
              <a:t>Library</a:t>
            </a:r>
            <a:r>
              <a:rPr lang="en-US" baseline="0" dirty="0" smtClean="0"/>
              <a:t> functions which require access to </a:t>
            </a:r>
            <a:r>
              <a:rPr lang="en-US" baseline="0" dirty="0" err="1" smtClean="0"/>
              <a:t>sytem</a:t>
            </a:r>
            <a:r>
              <a:rPr lang="en-US" baseline="0" dirty="0" smtClean="0"/>
              <a:t> resources (</a:t>
            </a:r>
            <a:r>
              <a:rPr lang="en-US" baseline="0" dirty="0" err="1" smtClean="0"/>
              <a:t>eg</a:t>
            </a:r>
            <a:r>
              <a:rPr lang="en-US" baseline="0" dirty="0" smtClean="0"/>
              <a:t>: Disk , I/O devices) will </a:t>
            </a:r>
            <a:r>
              <a:rPr lang="en-US" baseline="0" dirty="0" err="1" smtClean="0"/>
              <a:t>inturn</a:t>
            </a:r>
            <a:r>
              <a:rPr lang="en-US" baseline="0" dirty="0" smtClean="0"/>
              <a:t> invoke system calls.</a:t>
            </a:r>
          </a:p>
          <a:p>
            <a:pPr marL="228600" indent="-228600">
              <a:buAutoNum type="arabicPeriod"/>
            </a:pPr>
            <a:r>
              <a:rPr lang="en-US" baseline="0" dirty="0" err="1" smtClean="0"/>
              <a:t>Eg</a:t>
            </a:r>
            <a:r>
              <a:rPr lang="en-US" baseline="0" dirty="0" smtClean="0"/>
              <a:t>: </a:t>
            </a:r>
            <a:r>
              <a:rPr lang="en-US" baseline="0" dirty="0" err="1" smtClean="0"/>
              <a:t>printf</a:t>
            </a:r>
            <a:r>
              <a:rPr lang="en-US" baseline="0" dirty="0" smtClean="0"/>
              <a:t>  invokes write,  </a:t>
            </a:r>
            <a:r>
              <a:rPr lang="en-US" baseline="0" dirty="0" err="1" smtClean="0"/>
              <a:t>malloc</a:t>
            </a:r>
            <a:r>
              <a:rPr lang="en-US" baseline="0" dirty="0" smtClean="0"/>
              <a:t> invokes </a:t>
            </a:r>
            <a:r>
              <a:rPr lang="en-US" baseline="0" dirty="0" err="1" smtClean="0"/>
              <a:t>brk</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ar-EG" smtClean="0"/>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1245D1-773B-4CAD-8908-B5B52BA28BCC}"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100</a:t>
            </a:r>
          </a:p>
          <a:p>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b="1" i="0" kern="1200" dirty="0" smtClean="0">
                <a:solidFill>
                  <a:schemeClr val="tx1"/>
                </a:solidFill>
                <a:latin typeface="+mn-lt"/>
                <a:ea typeface="+mn-ea"/>
                <a:cs typeface="+mn-cs"/>
              </a:rPr>
              <a:t>Actual Page : Galvin 75 onwards</a:t>
            </a:r>
          </a:p>
          <a:p>
            <a:pPr eaLnBrk="1" hangingPunct="1">
              <a:spcBef>
                <a:spcPct val="0"/>
              </a:spcBef>
            </a:pPr>
            <a:r>
              <a:rPr lang="en-US" sz="1200" b="1" i="0" kern="1200" baseline="0" smtClean="0">
                <a:solidFill>
                  <a:schemeClr val="tx1"/>
                </a:solidFill>
                <a:latin typeface="+mn-lt"/>
                <a:ea typeface="+mn-ea"/>
                <a:cs typeface="+mn-cs"/>
              </a:rPr>
              <a:t>Section 1.4 , </a:t>
            </a:r>
            <a:r>
              <a:rPr lang="en-US" sz="1200" b="1" i="0" kern="1200" smtClean="0">
                <a:solidFill>
                  <a:schemeClr val="tx1"/>
                </a:solidFill>
                <a:latin typeface="+mn-lt"/>
                <a:ea typeface="+mn-ea"/>
                <a:cs typeface="+mn-cs"/>
              </a:rPr>
              <a:t>Page</a:t>
            </a:r>
            <a:r>
              <a:rPr lang="en-US" sz="1200" b="1" i="0" kern="1200" baseline="0" smtClean="0">
                <a:solidFill>
                  <a:schemeClr val="tx1"/>
                </a:solidFill>
                <a:latin typeface="+mn-lt"/>
                <a:ea typeface="+mn-ea"/>
                <a:cs typeface="+mn-cs"/>
              </a:rPr>
              <a:t> No , </a:t>
            </a:r>
            <a:r>
              <a:rPr lang="en-US" sz="1200" b="1" i="0" kern="1200" baseline="0" dirty="0" smtClean="0">
                <a:solidFill>
                  <a:schemeClr val="tx1"/>
                </a:solidFill>
                <a:latin typeface="+mn-lt"/>
                <a:ea typeface="+mn-ea"/>
                <a:cs typeface="+mn-cs"/>
              </a:rPr>
              <a:t>15 onwards</a:t>
            </a:r>
            <a:endParaRPr lang="en-US" sz="1200" b="1" i="0" kern="1200" dirty="0" smtClean="0">
              <a:solidFill>
                <a:schemeClr val="tx1"/>
              </a:solidFill>
              <a:latin typeface="+mn-lt"/>
              <a:ea typeface="+mn-ea"/>
              <a:cs typeface="+mn-cs"/>
            </a:endParaRPr>
          </a:p>
          <a:p>
            <a:pPr eaLnBrk="1" hangingPunct="1">
              <a:spcBef>
                <a:spcPct val="0"/>
              </a:spcBef>
            </a:pPr>
            <a:r>
              <a:rPr lang="en-US" sz="1200" b="1" i="0" kern="1200" dirty="0" smtClean="0">
                <a:solidFill>
                  <a:schemeClr val="tx1"/>
                </a:solidFill>
                <a:latin typeface="+mn-lt"/>
                <a:ea typeface="+mn-ea"/>
                <a:cs typeface="+mn-cs"/>
              </a:rPr>
              <a:t>The characteristics of </a:t>
            </a:r>
            <a:r>
              <a:rPr lang="en-US" sz="1200" b="1" i="0" kern="1200" dirty="0" err="1" smtClean="0">
                <a:solidFill>
                  <a:schemeClr val="tx1"/>
                </a:solidFill>
                <a:latin typeface="+mn-lt"/>
                <a:ea typeface="+mn-ea"/>
                <a:cs typeface="+mn-cs"/>
              </a:rPr>
              <a:t>uniprogramming</a:t>
            </a:r>
            <a:r>
              <a:rPr lang="en-US" sz="1200" b="1" i="0" kern="1200" dirty="0" smtClean="0">
                <a:solidFill>
                  <a:schemeClr val="tx1"/>
                </a:solidFill>
                <a:latin typeface="+mn-lt"/>
                <a:ea typeface="+mn-ea"/>
                <a:cs typeface="+mn-cs"/>
              </a:rPr>
              <a:t> are as follows: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Uni</a:t>
            </a:r>
            <a:r>
              <a:rPr lang="en-US" sz="1200" b="0" i="0" kern="1200" dirty="0" smtClean="0">
                <a:solidFill>
                  <a:schemeClr val="tx1"/>
                </a:solidFill>
                <a:latin typeface="+mn-lt"/>
                <a:ea typeface="+mn-ea"/>
                <a:cs typeface="+mn-cs"/>
              </a:rPr>
              <a:t> programming allows only one program to be present in memory at a time.</a:t>
            </a:r>
            <a:r>
              <a:rPr lang="en-US" dirty="0" smtClean="0"/>
              <a:t/>
            </a:r>
            <a:br>
              <a:rPr lang="en-US" dirty="0" smtClean="0"/>
            </a:br>
            <a:r>
              <a:rPr lang="en-US" sz="1200" b="0" i="0" kern="1200" dirty="0" smtClean="0">
                <a:solidFill>
                  <a:schemeClr val="tx1"/>
                </a:solidFill>
                <a:latin typeface="+mn-lt"/>
                <a:ea typeface="+mn-ea"/>
                <a:cs typeface="+mn-cs"/>
              </a:rPr>
              <a:t>- The resources are provided to the single program that is present in the memory at that time.</a:t>
            </a:r>
            <a:r>
              <a:rPr lang="en-US" dirty="0" smtClean="0"/>
              <a:t/>
            </a:r>
            <a:br>
              <a:rPr lang="en-US" dirty="0" smtClean="0"/>
            </a:br>
            <a:r>
              <a:rPr lang="en-US" sz="1200" b="0" i="0" kern="1200" dirty="0" smtClean="0">
                <a:solidFill>
                  <a:schemeClr val="tx1"/>
                </a:solidFill>
                <a:latin typeface="+mn-lt"/>
                <a:ea typeface="+mn-ea"/>
                <a:cs typeface="+mn-cs"/>
              </a:rPr>
              <a:t>- Since only one program is loaded the size is small as well.</a:t>
            </a:r>
            <a:r>
              <a:rPr lang="en-US" dirty="0" smtClean="0"/>
              <a:t/>
            </a:r>
            <a:br>
              <a:rPr lang="en-US" dirty="0" smtClean="0"/>
            </a:br>
            <a:r>
              <a:rPr lang="en-US" dirty="0" smtClean="0"/>
              <a:t/>
            </a:r>
            <a:br>
              <a:rPr lang="en-US" dirty="0" smtClean="0"/>
            </a:br>
            <a:r>
              <a:rPr lang="en-US" sz="1200" b="1" i="0" kern="1200" dirty="0" smtClean="0">
                <a:solidFill>
                  <a:schemeClr val="tx1"/>
                </a:solidFill>
                <a:latin typeface="+mn-lt"/>
                <a:ea typeface="+mn-ea"/>
                <a:cs typeface="+mn-cs"/>
              </a:rPr>
              <a:t>Characteristics of multiprogramming:</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 Multiple programs can be present in the memory at a given time.</a:t>
            </a:r>
            <a:r>
              <a:rPr lang="en-US" dirty="0" smtClean="0"/>
              <a:t/>
            </a:r>
            <a:br>
              <a:rPr lang="en-US" dirty="0" smtClean="0"/>
            </a:br>
            <a:r>
              <a:rPr lang="en-US" sz="1200" b="0" i="0" kern="1200" dirty="0" smtClean="0">
                <a:solidFill>
                  <a:schemeClr val="tx1"/>
                </a:solidFill>
                <a:latin typeface="+mn-lt"/>
                <a:ea typeface="+mn-ea"/>
                <a:cs typeface="+mn-cs"/>
              </a:rPr>
              <a:t>- The resources are dynamically allocated.</a:t>
            </a:r>
            <a:r>
              <a:rPr lang="en-US" dirty="0" smtClean="0"/>
              <a:t/>
            </a:r>
            <a:br>
              <a:rPr lang="en-US" dirty="0" smtClean="0"/>
            </a:br>
            <a:r>
              <a:rPr lang="en-US" sz="1200" b="0" i="0" kern="1200" dirty="0" smtClean="0">
                <a:solidFill>
                  <a:schemeClr val="tx1"/>
                </a:solidFill>
                <a:latin typeface="+mn-lt"/>
                <a:ea typeface="+mn-ea"/>
                <a:cs typeface="+mn-cs"/>
              </a:rPr>
              <a:t>- The size of the memory is larger comparatively.</a:t>
            </a:r>
            <a:endParaRPr lang="ar-EG" dirty="0" smtClean="0"/>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B2E7D6-AA48-49D2-A66F-2B3FC917762F}"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http://www.hep.wisc.edu/~pinghc/Process_Memory.htm</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When an executable program is read into system memory by the kernel and executed, it becomes a process. We can consider system memory to be divided into two distinct regions. One is </a:t>
            </a:r>
            <a:r>
              <a:rPr lang="en-US" sz="1200" b="1" i="1" kern="1200" dirty="0" smtClean="0">
                <a:solidFill>
                  <a:schemeClr val="tx1"/>
                </a:solidFill>
                <a:latin typeface="+mn-lt"/>
                <a:ea typeface="+mn-ea"/>
                <a:cs typeface="+mn-cs"/>
              </a:rPr>
              <a:t>user space</a:t>
            </a:r>
            <a:r>
              <a:rPr lang="en-US" sz="1200" b="0" i="0" kern="1200" dirty="0" smtClean="0">
                <a:solidFill>
                  <a:schemeClr val="tx1"/>
                </a:solidFill>
                <a:latin typeface="+mn-lt"/>
                <a:ea typeface="+mn-ea"/>
                <a:cs typeface="+mn-cs"/>
              </a:rPr>
              <a:t>, and the other is </a:t>
            </a:r>
            <a:r>
              <a:rPr lang="en-US" sz="1200" b="1" i="1" kern="1200" dirty="0" smtClean="0">
                <a:solidFill>
                  <a:schemeClr val="tx1"/>
                </a:solidFill>
                <a:latin typeface="+mn-lt"/>
                <a:ea typeface="+mn-ea"/>
                <a:cs typeface="+mn-cs"/>
              </a:rPr>
              <a:t>kernel Space</a:t>
            </a:r>
            <a:r>
              <a:rPr lang="en-US" sz="1200" b="0" i="0" kern="1200" dirty="0" smtClean="0">
                <a:solidFill>
                  <a:schemeClr val="tx1"/>
                </a:solidFill>
                <a:latin typeface="+mn-lt"/>
                <a:ea typeface="+mn-ea"/>
                <a:cs typeface="+mn-cs"/>
              </a:rPr>
              <a:t>. Every process has is own user space (about 1GB virtual space) and are prevented from interfering with one another. The mode change which is from user mode to kernel mode is called a </a:t>
            </a:r>
            <a:r>
              <a:rPr lang="en-US" sz="1200" b="1" i="1" kern="1200" dirty="0" smtClean="0">
                <a:solidFill>
                  <a:schemeClr val="tx1"/>
                </a:solidFill>
                <a:latin typeface="+mn-lt"/>
                <a:ea typeface="+mn-ea"/>
                <a:cs typeface="+mn-cs"/>
              </a:rPr>
              <a:t>context switch</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88 (Actual page in </a:t>
            </a:r>
            <a:r>
              <a:rPr lang="en-US" dirty="0" err="1" smtClean="0"/>
              <a:t>ebook</a:t>
            </a:r>
            <a:r>
              <a:rPr lang="en-US" dirty="0" smtClean="0"/>
              <a:t> : 148)</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38B6A7-06FB-4750-81A5-C3F4159F05A4}" type="slidenum">
              <a:rPr lang="en-US" smtClean="0"/>
              <a:pPr/>
              <a:t>20</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lvl="1" eaLnBrk="1" hangingPunct="1">
              <a:buFont typeface="Wingdings" pitchFamily="2" charset="2"/>
              <a:buNone/>
            </a:pPr>
            <a:r>
              <a:rPr lang="en-US" dirty="0" smtClean="0">
                <a:solidFill>
                  <a:schemeClr val="tx2"/>
                </a:solidFill>
              </a:rPr>
              <a:t>Kernel - responsible for:</a:t>
            </a:r>
          </a:p>
          <a:p>
            <a:pPr lvl="2" eaLnBrk="1" hangingPunct="1">
              <a:buClr>
                <a:schemeClr val="tx1"/>
              </a:buClr>
            </a:pPr>
            <a:r>
              <a:rPr lang="en-US" sz="1400" dirty="0" smtClean="0">
                <a:solidFill>
                  <a:schemeClr val="tx2"/>
                </a:solidFill>
              </a:rPr>
              <a:t> interface to the hardware</a:t>
            </a:r>
          </a:p>
          <a:p>
            <a:pPr lvl="2" eaLnBrk="1" hangingPunct="1">
              <a:buClr>
                <a:schemeClr val="tx1"/>
              </a:buClr>
            </a:pPr>
            <a:r>
              <a:rPr lang="en-US" sz="1400" dirty="0" smtClean="0">
                <a:solidFill>
                  <a:schemeClr val="tx2"/>
                </a:solidFill>
              </a:rPr>
              <a:t> provide applications with system services</a:t>
            </a:r>
          </a:p>
          <a:p>
            <a:pPr lvl="2" eaLnBrk="1" hangingPunct="1">
              <a:buClr>
                <a:schemeClr val="tx1"/>
              </a:buClr>
            </a:pPr>
            <a:r>
              <a:rPr lang="en-US" sz="1400" dirty="0" smtClean="0">
                <a:solidFill>
                  <a:schemeClr val="tx2"/>
                </a:solidFill>
              </a:rPr>
              <a:t> control the resources (memory, disks, CPU...)</a:t>
            </a:r>
          </a:p>
          <a:p>
            <a:pPr lvl="1" eaLnBrk="1" hangingPunct="1">
              <a:buFont typeface="Wingdings" pitchFamily="2" charset="2"/>
              <a:buNone/>
            </a:pPr>
            <a:r>
              <a:rPr lang="en-US" dirty="0" smtClean="0">
                <a:solidFill>
                  <a:schemeClr val="tx2"/>
                </a:solidFill>
              </a:rPr>
              <a:t>shell responsible for:</a:t>
            </a:r>
          </a:p>
          <a:p>
            <a:pPr lvl="2" eaLnBrk="1" hangingPunct="1">
              <a:buClr>
                <a:schemeClr val="tx1"/>
              </a:buClr>
            </a:pPr>
            <a:r>
              <a:rPr lang="en-US" sz="1400" dirty="0" smtClean="0">
                <a:solidFill>
                  <a:schemeClr val="tx2"/>
                </a:solidFill>
              </a:rPr>
              <a:t>user interface</a:t>
            </a:r>
          </a:p>
          <a:p>
            <a:pPr lvl="1" eaLnBrk="1" hangingPunct="1">
              <a:buFont typeface="Wingdings" pitchFamily="2" charset="2"/>
              <a:buNone/>
            </a:pPr>
            <a:r>
              <a:rPr lang="en-US" dirty="0" smtClean="0">
                <a:solidFill>
                  <a:schemeClr val="tx2"/>
                </a:solidFill>
              </a:rPr>
              <a:t>Different utility programs</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modern computer </a:t>
            </a:r>
            <a:r>
              <a:rPr lang="en-US" sz="1200" b="0" i="0" u="none" strike="noStrike" kern="1200" dirty="0" smtClean="0">
                <a:solidFill>
                  <a:schemeClr val="tx1"/>
                </a:solidFill>
                <a:latin typeface="+mn-lt"/>
                <a:ea typeface="+mn-ea"/>
                <a:cs typeface="+mn-cs"/>
                <a:hlinkClick r:id="rId3" tooltip="Operating system"/>
              </a:rPr>
              <a:t>operating system</a:t>
            </a:r>
            <a:r>
              <a:rPr lang="en-US" sz="1200" b="0" i="0" kern="1200" dirty="0" smtClean="0">
                <a:solidFill>
                  <a:schemeClr val="tx1"/>
                </a:solidFill>
                <a:latin typeface="+mn-lt"/>
                <a:ea typeface="+mn-ea"/>
                <a:cs typeface="+mn-cs"/>
              </a:rPr>
              <a:t> usually segregates </a:t>
            </a:r>
            <a:r>
              <a:rPr lang="en-US" sz="1200" b="0" i="0" u="none" strike="noStrike" kern="1200" dirty="0" smtClean="0">
                <a:solidFill>
                  <a:schemeClr val="tx1"/>
                </a:solidFill>
                <a:latin typeface="+mn-lt"/>
                <a:ea typeface="+mn-ea"/>
                <a:cs typeface="+mn-cs"/>
                <a:hlinkClick r:id="rId4" tooltip="Virtual memory"/>
              </a:rPr>
              <a:t>virtual memory</a:t>
            </a:r>
            <a:r>
              <a:rPr lang="en-US" sz="1200" b="0" i="0" kern="1200" dirty="0" smtClean="0">
                <a:solidFill>
                  <a:schemeClr val="tx1"/>
                </a:solidFill>
                <a:latin typeface="+mn-lt"/>
                <a:ea typeface="+mn-ea"/>
                <a:cs typeface="+mn-cs"/>
              </a:rPr>
              <a:t> into kernel space and </a:t>
            </a:r>
            <a:r>
              <a:rPr lang="en-US" sz="1200" b="1" i="0" kern="1200" dirty="0" smtClean="0">
                <a:solidFill>
                  <a:schemeClr val="tx1"/>
                </a:solidFill>
                <a:latin typeface="+mn-lt"/>
                <a:ea typeface="+mn-ea"/>
                <a:cs typeface="+mn-cs"/>
              </a:rPr>
              <a:t>user space</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5"/>
              </a:rPr>
              <a:t>[a]</a:t>
            </a:r>
            <a:r>
              <a:rPr lang="en-US" sz="1200" b="0" i="0" kern="1200" dirty="0" smtClean="0">
                <a:solidFill>
                  <a:schemeClr val="tx1"/>
                </a:solidFill>
                <a:latin typeface="+mn-lt"/>
                <a:ea typeface="+mn-ea"/>
                <a:cs typeface="+mn-cs"/>
              </a:rPr>
              <a:t> Primarily, this separation serves to protect data and functionality from faults (by improving </a:t>
            </a:r>
            <a:r>
              <a:rPr lang="en-US" sz="1200" b="0" i="0" u="none" strike="noStrike" kern="1200" dirty="0" smtClean="0">
                <a:solidFill>
                  <a:schemeClr val="tx1"/>
                </a:solidFill>
                <a:latin typeface="+mn-lt"/>
                <a:ea typeface="+mn-ea"/>
                <a:cs typeface="+mn-cs"/>
                <a:hlinkClick r:id="rId6" tooltip="Fault-tolerant design"/>
              </a:rPr>
              <a:t>fault tolerance</a:t>
            </a:r>
            <a:r>
              <a:rPr lang="en-US" sz="1200" b="0" i="0" kern="1200" dirty="0" smtClean="0">
                <a:solidFill>
                  <a:schemeClr val="tx1"/>
                </a:solidFill>
                <a:latin typeface="+mn-lt"/>
                <a:ea typeface="+mn-ea"/>
                <a:cs typeface="+mn-cs"/>
              </a:rPr>
              <a:t>) and malicious </a:t>
            </a:r>
            <a:r>
              <a:rPr lang="en-US" sz="1200" b="0" i="0" kern="1200" dirty="0" err="1" smtClean="0">
                <a:solidFill>
                  <a:schemeClr val="tx1"/>
                </a:solidFill>
                <a:latin typeface="+mn-lt"/>
                <a:ea typeface="+mn-ea"/>
                <a:cs typeface="+mn-cs"/>
              </a:rPr>
              <a:t>behaviour</a:t>
            </a:r>
            <a:r>
              <a:rPr lang="en-US" sz="1200" b="0" i="0" kern="1200" dirty="0" smtClean="0">
                <a:solidFill>
                  <a:schemeClr val="tx1"/>
                </a:solidFill>
                <a:latin typeface="+mn-lt"/>
                <a:ea typeface="+mn-ea"/>
                <a:cs typeface="+mn-cs"/>
              </a:rPr>
              <a:t> (by </a:t>
            </a:r>
            <a:r>
              <a:rPr lang="en-US" sz="1200" b="0" i="0" kern="1200" dirty="0" err="1" smtClean="0">
                <a:solidFill>
                  <a:schemeClr val="tx1"/>
                </a:solidFill>
                <a:latin typeface="+mn-lt"/>
                <a:ea typeface="+mn-ea"/>
                <a:cs typeface="+mn-cs"/>
              </a:rPr>
              <a:t>providing</a:t>
            </a:r>
            <a:r>
              <a:rPr lang="en-US" sz="1200" b="0" i="0" u="none" strike="noStrike" kern="1200" dirty="0" err="1" smtClean="0">
                <a:solidFill>
                  <a:schemeClr val="tx1"/>
                </a:solidFill>
                <a:latin typeface="+mn-lt"/>
                <a:ea typeface="+mn-ea"/>
                <a:cs typeface="+mn-cs"/>
                <a:hlinkClick r:id="rId7" tooltip="Computer security"/>
              </a:rPr>
              <a:t>computer</a:t>
            </a:r>
            <a:r>
              <a:rPr lang="en-US" sz="1200" b="0" i="0" u="none" strike="noStrike" kern="1200" dirty="0" smtClean="0">
                <a:solidFill>
                  <a:schemeClr val="tx1"/>
                </a:solidFill>
                <a:latin typeface="+mn-lt"/>
                <a:ea typeface="+mn-ea"/>
                <a:cs typeface="+mn-cs"/>
                <a:hlinkClick r:id="rId7" tooltip="Computer security"/>
              </a:rPr>
              <a:t> security</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Kernel space </a:t>
            </a:r>
            <a:r>
              <a:rPr lang="en-US" sz="1200" b="0" i="0" kern="1200" dirty="0" smtClean="0">
                <a:solidFill>
                  <a:schemeClr val="tx1"/>
                </a:solidFill>
                <a:latin typeface="+mn-lt"/>
                <a:ea typeface="+mn-ea"/>
                <a:cs typeface="+mn-cs"/>
              </a:rPr>
              <a:t>is strictly reserved for running privileged </a:t>
            </a:r>
            <a:r>
              <a:rPr lang="en-US" sz="1200" b="0" i="0" u="none" strike="noStrike" kern="1200" dirty="0" smtClean="0">
                <a:solidFill>
                  <a:schemeClr val="tx1"/>
                </a:solidFill>
                <a:latin typeface="+mn-lt"/>
                <a:ea typeface="+mn-ea"/>
                <a:cs typeface="+mn-cs"/>
                <a:hlinkClick r:id="rId8" tooltip="Kernel (computer science)"/>
              </a:rPr>
              <a:t>kernel</a:t>
            </a:r>
            <a:r>
              <a:rPr lang="en-US" sz="1200" b="0" i="0" kern="1200" dirty="0" smtClean="0">
                <a:solidFill>
                  <a:schemeClr val="tx1"/>
                </a:solidFill>
                <a:latin typeface="+mn-lt"/>
                <a:ea typeface="+mn-ea"/>
                <a:cs typeface="+mn-cs"/>
              </a:rPr>
              <a:t>, kernel extensions, and </a:t>
            </a:r>
            <a:r>
              <a:rPr lang="en-US" sz="1200" b="0" i="0" kern="1200" dirty="0" err="1" smtClean="0">
                <a:solidFill>
                  <a:schemeClr val="tx1"/>
                </a:solidFill>
                <a:latin typeface="+mn-lt"/>
                <a:ea typeface="+mn-ea"/>
                <a:cs typeface="+mn-cs"/>
              </a:rPr>
              <a:t>most</a:t>
            </a:r>
            <a:r>
              <a:rPr lang="en-US" sz="1200" b="0" i="0" u="none" strike="noStrike" kern="1200" dirty="0" err="1" smtClean="0">
                <a:solidFill>
                  <a:schemeClr val="tx1"/>
                </a:solidFill>
                <a:latin typeface="+mn-lt"/>
                <a:ea typeface="+mn-ea"/>
                <a:cs typeface="+mn-cs"/>
                <a:hlinkClick r:id="rId9" tooltip="Device driver"/>
              </a:rPr>
              <a:t>device</a:t>
            </a:r>
            <a:r>
              <a:rPr lang="en-US" sz="1200" b="0" i="0" u="none" strike="noStrike" kern="1200" dirty="0" smtClean="0">
                <a:solidFill>
                  <a:schemeClr val="tx1"/>
                </a:solidFill>
                <a:latin typeface="+mn-lt"/>
                <a:ea typeface="+mn-ea"/>
                <a:cs typeface="+mn-cs"/>
                <a:hlinkClick r:id="rId9" tooltip="Device driver"/>
              </a:rPr>
              <a:t> drivers</a:t>
            </a:r>
            <a:r>
              <a:rPr lang="en-US" sz="1200" b="0" i="0" kern="1200" dirty="0" smtClean="0">
                <a:solidFill>
                  <a:schemeClr val="tx1"/>
                </a:solidFill>
                <a:latin typeface="+mn-lt"/>
                <a:ea typeface="+mn-ea"/>
                <a:cs typeface="+mn-cs"/>
              </a:rPr>
              <a:t>. In contrast, user space is the memory area where </a:t>
            </a:r>
            <a:r>
              <a:rPr lang="en-US" sz="1200" b="0" i="0" u="none" strike="noStrike" kern="1200" dirty="0" smtClean="0">
                <a:solidFill>
                  <a:schemeClr val="tx1"/>
                </a:solidFill>
                <a:latin typeface="+mn-lt"/>
                <a:ea typeface="+mn-ea"/>
                <a:cs typeface="+mn-cs"/>
                <a:hlinkClick r:id="rId10" tooltip="Application software"/>
              </a:rPr>
              <a:t>application software</a:t>
            </a:r>
            <a:r>
              <a:rPr lang="en-US" sz="1200" b="0" i="0" kern="1200" dirty="0" smtClean="0">
                <a:solidFill>
                  <a:schemeClr val="tx1"/>
                </a:solidFill>
                <a:latin typeface="+mn-lt"/>
                <a:ea typeface="+mn-ea"/>
                <a:cs typeface="+mn-cs"/>
              </a:rPr>
              <a:t> and some drivers execute.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kernel is the core of the operating system. It normally has full access to all memory and machine hardware (and everything else on the machine. </a:t>
            </a:r>
            <a:r>
              <a:rPr lang="en-US" sz="1200" b="0" i="0" kern="1200" smtClean="0">
                <a:solidFill>
                  <a:schemeClr val="tx1"/>
                </a:solidFill>
                <a:latin typeface="+mn-lt"/>
                <a:ea typeface="+mn-ea"/>
                <a:cs typeface="+mn-cs"/>
              </a:rPr>
              <a:t>To keep the machine as stable as possible, you normally want only the most trusted, well-tested code to run in kernel mode/kernel space</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 switch (not context switch)</a:t>
            </a:r>
            <a:endParaRPr lang="en-US" dirty="0"/>
          </a:p>
        </p:txBody>
      </p:sp>
      <p:sp>
        <p:nvSpPr>
          <p:cNvPr id="4" name="Slide Number Placeholder 3"/>
          <p:cNvSpPr>
            <a:spLocks noGrp="1"/>
          </p:cNvSpPr>
          <p:nvPr>
            <p:ph type="sldNum" sz="quarter" idx="10"/>
          </p:nvPr>
        </p:nvSpPr>
        <p:spPr/>
        <p:txBody>
          <a:bodyPr/>
          <a:lstStyle/>
          <a:p>
            <a:fld id="{542D305F-45CA-4C00-9F9E-E51A647C5300}"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5/21/2015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5/21/2015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5/21/2015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5/21/2015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ndex.php?title=Admission_scheduler&amp;action=edit&amp;redlink=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en.wikipedia.org/wiki/Page_faul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r>
              <a:rPr lang="en-US" sz="6600" dirty="0" smtClean="0"/>
              <a:t>Operating SYSTEM</a:t>
            </a:r>
            <a:endParaRPr lang="en-US" sz="6600" dirty="0"/>
          </a:p>
        </p:txBody>
      </p:sp>
      <p:sp>
        <p:nvSpPr>
          <p:cNvPr id="2" name="Title 1"/>
          <p:cNvSpPr>
            <a:spLocks noGrp="1"/>
          </p:cNvSpPr>
          <p:nvPr>
            <p:ph type="ctrTitle"/>
          </p:nvPr>
        </p:nvSpPr>
        <p:spPr/>
        <p:txBody>
          <a:bodyPr/>
          <a:lstStyle/>
          <a:p>
            <a:r>
              <a:rPr lang="en-US" dirty="0" smtClean="0"/>
              <a:t>LINUX SYSTEM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Information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Process </a:t>
            </a:r>
            <a:r>
              <a:rPr lang="en-US" b="1" dirty="0" smtClean="0"/>
              <a:t>ID</a:t>
            </a:r>
            <a:r>
              <a:rPr lang="en-US" dirty="0" smtClean="0"/>
              <a:t>.</a:t>
            </a:r>
            <a:endParaRPr lang="en-US" dirty="0" smtClean="0"/>
          </a:p>
          <a:p>
            <a:r>
              <a:rPr lang="en-US" b="1" dirty="0" smtClean="0"/>
              <a:t>Process State</a:t>
            </a:r>
            <a:r>
              <a:rPr lang="en-US" dirty="0" smtClean="0"/>
              <a:t> - Holds the current state of a Process(Running, waiting, etc.,).</a:t>
            </a:r>
          </a:p>
          <a:p>
            <a:r>
              <a:rPr lang="en-US" b="1" dirty="0" smtClean="0"/>
              <a:t>CPU registers and Program Counter</a:t>
            </a:r>
            <a:r>
              <a:rPr lang="en-US" dirty="0" smtClean="0"/>
              <a:t> - These need to be saved and restored when swapping processes in and out of the CPU.</a:t>
            </a:r>
          </a:p>
          <a:p>
            <a:r>
              <a:rPr lang="en-US" b="1" dirty="0" smtClean="0"/>
              <a:t>CPU-Scheduling information</a:t>
            </a:r>
            <a:r>
              <a:rPr lang="en-US" dirty="0" smtClean="0"/>
              <a:t> - Such as priority information and pointers to scheduling queues.</a:t>
            </a:r>
          </a:p>
          <a:p>
            <a:r>
              <a:rPr lang="en-US" b="1" dirty="0" smtClean="0"/>
              <a:t>Memory-Management information</a:t>
            </a:r>
            <a:r>
              <a:rPr lang="en-US" dirty="0" smtClean="0"/>
              <a:t> - E.g. page tables or segment tables.</a:t>
            </a:r>
          </a:p>
          <a:p>
            <a:r>
              <a:rPr lang="en-US" b="1" dirty="0" smtClean="0"/>
              <a:t>Accounting information</a:t>
            </a:r>
            <a:r>
              <a:rPr lang="en-US" dirty="0" smtClean="0"/>
              <a:t> - user and kernel CPU time consumed, account numbers, limits, etc.</a:t>
            </a:r>
          </a:p>
          <a:p>
            <a:r>
              <a:rPr lang="en-US" b="1" dirty="0" smtClean="0"/>
              <a:t>I/O Status information</a:t>
            </a:r>
            <a:r>
              <a:rPr lang="en-US" dirty="0" smtClean="0"/>
              <a:t> - Devices allocated, open file tables,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Scheduler</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Long Term Scheduler (Job Scheduler</a:t>
            </a:r>
            <a:r>
              <a:rPr lang="en-US" dirty="0" smtClean="0"/>
              <a:t>)</a:t>
            </a:r>
          </a:p>
          <a:p>
            <a:pPr lvl="1"/>
            <a:r>
              <a:rPr lang="en-US" dirty="0" smtClean="0"/>
              <a:t>The long-term scheduler, or </a:t>
            </a:r>
            <a:r>
              <a:rPr lang="en-US" dirty="0" smtClean="0">
                <a:hlinkClick r:id="rId3" tooltip="Admission scheduler (page does not exist)"/>
              </a:rPr>
              <a:t>admission scheduler</a:t>
            </a:r>
            <a:r>
              <a:rPr lang="en-US" dirty="0" smtClean="0"/>
              <a:t>, decides which jobs or processes are to be admitted to the ready </a:t>
            </a:r>
            <a:r>
              <a:rPr lang="en-US" dirty="0" smtClean="0"/>
              <a:t>queue.</a:t>
            </a:r>
          </a:p>
          <a:p>
            <a:pPr lvl="1"/>
            <a:r>
              <a:rPr lang="en-US" dirty="0" smtClean="0"/>
              <a:t>The long term scheduler is responsible for controlling the degree of multiprogramming</a:t>
            </a:r>
            <a:r>
              <a:rPr lang="en-US" dirty="0" smtClean="0"/>
              <a:t>.</a:t>
            </a:r>
          </a:p>
          <a:p>
            <a:r>
              <a:rPr lang="en-US" dirty="0" smtClean="0"/>
              <a:t>The medium-term scheduler</a:t>
            </a:r>
            <a:endParaRPr lang="en-US" dirty="0" smtClean="0"/>
          </a:p>
          <a:p>
            <a:pPr lvl="1"/>
            <a:r>
              <a:rPr lang="en-US" dirty="0" smtClean="0"/>
              <a:t>The medium-term scheduler may decide to swap out a process which has not been active for some time, or a process which has a low priority, or a process which is </a:t>
            </a:r>
            <a:r>
              <a:rPr lang="en-US" dirty="0" smtClean="0">
                <a:hlinkClick r:id="rId4" tooltip="Page fault"/>
              </a:rPr>
              <a:t>page faulting</a:t>
            </a:r>
            <a:r>
              <a:rPr lang="en-US" dirty="0" smtClean="0"/>
              <a:t> frequently</a:t>
            </a:r>
            <a:endParaRPr lang="en-US" dirty="0" smtClean="0"/>
          </a:p>
          <a:p>
            <a:r>
              <a:rPr lang="en-US" dirty="0" smtClean="0"/>
              <a:t>Short Term Scheduler (CPU Scheduler</a:t>
            </a:r>
            <a:r>
              <a:rPr lang="en-US" dirty="0" smtClean="0"/>
              <a:t>)</a:t>
            </a:r>
          </a:p>
          <a:p>
            <a:pPr lvl="1"/>
            <a:r>
              <a:rPr lang="en-US" dirty="0" smtClean="0"/>
              <a:t>The short-term scheduler </a:t>
            </a:r>
            <a:r>
              <a:rPr lang="en-US" dirty="0" smtClean="0"/>
              <a:t>decides </a:t>
            </a:r>
            <a:r>
              <a:rPr lang="en-US" dirty="0" smtClean="0"/>
              <a:t>which of the ready, in-memory processes is to be executed (allocated a CPU</a:t>
            </a:r>
            <a:r>
              <a:rPr lang="en-US" dirty="0" smtClean="0"/>
              <a:t>). </a:t>
            </a:r>
          </a:p>
          <a:p>
            <a:pPr lvl="1"/>
            <a:r>
              <a:rPr lang="en-US" dirty="0" smtClean="0"/>
              <a:t>The </a:t>
            </a:r>
            <a:r>
              <a:rPr lang="en-US" dirty="0" smtClean="0"/>
              <a:t>short-term scheduler makes scheduling decisions much more frequently than the long-term or mid-term schedulers - a scheduling decision will at a minimum have to be made after every time slice, and these are very short.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descr="http://www.cs.rit.edu/~hpb/Lectures/99_440/UsedGif/scheduler.gif"/>
          <p:cNvPicPr>
            <a:picLocks noGrp="1" noChangeAspect="1" noChangeArrowheads="1"/>
          </p:cNvPicPr>
          <p:nvPr>
            <p:ph sz="quarter" idx="1"/>
          </p:nvPr>
        </p:nvPicPr>
        <p:blipFill>
          <a:blip r:embed="rId2"/>
          <a:srcRect/>
          <a:stretch>
            <a:fillRect/>
          </a:stretch>
        </p:blipFill>
        <p:spPr bwMode="auto">
          <a:xfrm>
            <a:off x="1734344" y="1984375"/>
            <a:ext cx="5638800" cy="3657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Criteria</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Policies</a:t>
            </a:r>
            <a:endParaRPr lang="en-US" dirty="0"/>
          </a:p>
        </p:txBody>
      </p:sp>
      <p:sp>
        <p:nvSpPr>
          <p:cNvPr id="3" name="Content Placeholder 2"/>
          <p:cNvSpPr>
            <a:spLocks noGrp="1"/>
          </p:cNvSpPr>
          <p:nvPr>
            <p:ph sz="quarter" idx="1"/>
          </p:nvPr>
        </p:nvSpPr>
        <p:spPr/>
        <p:txBody>
          <a:bodyPr/>
          <a:lstStyle/>
          <a:p>
            <a:r>
              <a:rPr lang="en-US" dirty="0" smtClean="0"/>
              <a:t>FCFS</a:t>
            </a:r>
          </a:p>
          <a:p>
            <a:r>
              <a:rPr lang="en-US" dirty="0" smtClean="0"/>
              <a:t>SJF</a:t>
            </a:r>
          </a:p>
          <a:p>
            <a:r>
              <a:rPr lang="en-US" dirty="0" smtClean="0"/>
              <a:t>Priority Scheduling</a:t>
            </a:r>
          </a:p>
          <a:p>
            <a:r>
              <a:rPr lang="en-US" dirty="0" smtClean="0"/>
              <a:t>RR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FCFS</a:t>
            </a:r>
            <a:endParaRPr lang="en-US" dirty="0"/>
          </a:p>
        </p:txBody>
      </p:sp>
      <p:pic>
        <p:nvPicPr>
          <p:cNvPr id="2052" name="Picture 4" descr="First Come First Serve Scheduling Algorithm"/>
          <p:cNvPicPr>
            <a:picLocks noGrp="1" noChangeAspect="1" noChangeArrowheads="1"/>
          </p:cNvPicPr>
          <p:nvPr>
            <p:ph sz="quarter" idx="1"/>
          </p:nvPr>
        </p:nvPicPr>
        <p:blipFill>
          <a:blip r:embed="rId2"/>
          <a:srcRect/>
          <a:stretch>
            <a:fillRect/>
          </a:stretch>
        </p:blipFill>
        <p:spPr bwMode="auto">
          <a:xfrm>
            <a:off x="685800" y="1828800"/>
            <a:ext cx="4610100" cy="27908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Shortest Job First Scheduling Algorithm"/>
          <p:cNvPicPr>
            <a:picLocks noGrp="1" noChangeAspect="1" noChangeArrowheads="1"/>
          </p:cNvPicPr>
          <p:nvPr>
            <p:ph sz="quarter" idx="1"/>
          </p:nvPr>
        </p:nvPicPr>
        <p:blipFill>
          <a:blip r:embed="rId2"/>
          <a:srcRect/>
          <a:stretch>
            <a:fillRect/>
          </a:stretch>
        </p:blipFill>
        <p:spPr bwMode="auto">
          <a:xfrm>
            <a:off x="2243931" y="2389187"/>
            <a:ext cx="4619625" cy="28479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descr="Priority Scheduling Algorithm"/>
          <p:cNvPicPr>
            <a:picLocks noGrp="1" noChangeAspect="1" noChangeArrowheads="1"/>
          </p:cNvPicPr>
          <p:nvPr>
            <p:ph sz="quarter" idx="1"/>
          </p:nvPr>
        </p:nvPicPr>
        <p:blipFill>
          <a:blip r:embed="rId2"/>
          <a:srcRect/>
          <a:stretch>
            <a:fillRect/>
          </a:stretch>
        </p:blipFill>
        <p:spPr bwMode="auto">
          <a:xfrm>
            <a:off x="2248694" y="2417762"/>
            <a:ext cx="4610100" cy="279082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descr="Round Robin Scheduling Algorithm"/>
          <p:cNvPicPr>
            <a:picLocks noGrp="1" noChangeAspect="1" noChangeArrowheads="1"/>
          </p:cNvPicPr>
          <p:nvPr>
            <p:ph sz="quarter" idx="1"/>
          </p:nvPr>
        </p:nvPicPr>
        <p:blipFill>
          <a:blip r:embed="rId2"/>
          <a:srcRect/>
          <a:stretch>
            <a:fillRect/>
          </a:stretch>
        </p:blipFill>
        <p:spPr bwMode="auto">
          <a:xfrm>
            <a:off x="2891631" y="2946400"/>
            <a:ext cx="3324225" cy="17335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a:t>
            </a:r>
            <a:endParaRPr lang="en-US" dirty="0"/>
          </a:p>
        </p:txBody>
      </p:sp>
      <p:sp>
        <p:nvSpPr>
          <p:cNvPr id="3" name="Content Placeholder 2"/>
          <p:cNvSpPr>
            <a:spLocks noGrp="1"/>
          </p:cNvSpPr>
          <p:nvPr>
            <p:ph sz="quarter" idx="1"/>
          </p:nvPr>
        </p:nvSpPr>
        <p:spPr/>
        <p:txBody>
          <a:bodyPr/>
          <a:lstStyle/>
          <a:p>
            <a:pPr>
              <a:buNone/>
            </a:pPr>
            <a:r>
              <a:rPr lang="en-US" dirty="0" smtClean="0"/>
              <a:t>Types of Files</a:t>
            </a:r>
          </a:p>
          <a:p>
            <a:r>
              <a:rPr lang="en-US" dirty="0" smtClean="0"/>
              <a:t>Ordinary Files</a:t>
            </a:r>
          </a:p>
          <a:p>
            <a:r>
              <a:rPr lang="en-US" dirty="0" smtClean="0"/>
              <a:t>Directory Files</a:t>
            </a:r>
          </a:p>
          <a:p>
            <a:r>
              <a:rPr lang="en-US" smtClean="0"/>
              <a:t>Special Files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OPERATING SYSTEM OVERVIEW</a:t>
            </a:r>
            <a:endParaRPr lang="en-US" sz="3600" dirty="0"/>
          </a:p>
        </p:txBody>
      </p:sp>
      <p:sp>
        <p:nvSpPr>
          <p:cNvPr id="3" name="Content Placeholder 2"/>
          <p:cNvSpPr>
            <a:spLocks noGrp="1"/>
          </p:cNvSpPr>
          <p:nvPr>
            <p:ph sz="quarter" idx="1"/>
          </p:nvPr>
        </p:nvSpPr>
        <p:spPr/>
        <p:txBody>
          <a:bodyPr>
            <a:normAutofit/>
          </a:bodyPr>
          <a:lstStyle/>
          <a:p>
            <a:r>
              <a:rPr lang="en-US" dirty="0" smtClean="0"/>
              <a:t>OS is the most essential software in a computer</a:t>
            </a:r>
          </a:p>
          <a:p>
            <a:r>
              <a:rPr lang="en-US" dirty="0" smtClean="0"/>
              <a:t>OS program manages the hardware</a:t>
            </a:r>
          </a:p>
          <a:p>
            <a:r>
              <a:rPr lang="en-US" sz="2800" dirty="0" smtClean="0"/>
              <a:t>OS acts as an intermediary between the user of a computer and the computer hardware.</a:t>
            </a:r>
          </a:p>
          <a:p>
            <a:r>
              <a:rPr lang="en-US" dirty="0" smtClean="0"/>
              <a:t>The purpose  of an OS is to provide an environment in which a user can execute programs in a convenient and efficient manner.</a:t>
            </a:r>
          </a:p>
          <a:p>
            <a:r>
              <a:rPr lang="en-US" sz="2400" dirty="0" smtClean="0"/>
              <a:t>hides the tedious stuff</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150" y="120650"/>
            <a:ext cx="8229600" cy="715963"/>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4000" smtClean="0"/>
              <a:t>  Components of Unix System</a:t>
            </a:r>
            <a:r>
              <a:rPr lang="en-US" sz="4000" smtClean="0">
                <a:solidFill>
                  <a:schemeClr val="accent2"/>
                </a:solidFill>
              </a:rPr>
              <a:t> </a:t>
            </a:r>
          </a:p>
        </p:txBody>
      </p:sp>
      <p:grpSp>
        <p:nvGrpSpPr>
          <p:cNvPr id="2" name="Group 3"/>
          <p:cNvGrpSpPr>
            <a:grpSpLocks/>
          </p:cNvGrpSpPr>
          <p:nvPr/>
        </p:nvGrpSpPr>
        <p:grpSpPr bwMode="auto">
          <a:xfrm>
            <a:off x="1835150" y="1412875"/>
            <a:ext cx="5113338" cy="4759325"/>
            <a:chOff x="912" y="1056"/>
            <a:chExt cx="2784" cy="2832"/>
          </a:xfrm>
        </p:grpSpPr>
        <p:sp>
          <p:nvSpPr>
            <p:cNvPr id="11268" name="Oval 4"/>
            <p:cNvSpPr>
              <a:spLocks noChangeArrowheads="1"/>
            </p:cNvSpPr>
            <p:nvPr/>
          </p:nvSpPr>
          <p:spPr bwMode="auto">
            <a:xfrm>
              <a:off x="912" y="1056"/>
              <a:ext cx="2784" cy="2832"/>
            </a:xfrm>
            <a:prstGeom prst="ellipse">
              <a:avLst/>
            </a:prstGeom>
            <a:solidFill>
              <a:schemeClr val="accent1"/>
            </a:solidFill>
            <a:ln w="9525">
              <a:solidFill>
                <a:schemeClr val="tx1"/>
              </a:solidFill>
              <a:round/>
              <a:headEnd/>
              <a:tailEnd/>
            </a:ln>
          </p:spPr>
          <p:txBody>
            <a:bodyPr wrap="none" anchor="ctr"/>
            <a:lstStyle/>
            <a:p>
              <a:pPr algn="ctr" eaLnBrk="0" hangingPunct="0"/>
              <a:endParaRPr lang="en-US" sz="1800">
                <a:solidFill>
                  <a:schemeClr val="accent2"/>
                </a:solidFill>
              </a:endParaRPr>
            </a:p>
          </p:txBody>
        </p:sp>
        <p:sp>
          <p:nvSpPr>
            <p:cNvPr id="11269" name="Oval 5"/>
            <p:cNvSpPr>
              <a:spLocks noChangeArrowheads="1"/>
            </p:cNvSpPr>
            <p:nvPr/>
          </p:nvSpPr>
          <p:spPr bwMode="auto">
            <a:xfrm>
              <a:off x="1248" y="1392"/>
              <a:ext cx="2112" cy="2112"/>
            </a:xfrm>
            <a:prstGeom prst="ellipse">
              <a:avLst/>
            </a:prstGeom>
            <a:solidFill>
              <a:schemeClr val="accent1"/>
            </a:solidFill>
            <a:ln w="9525">
              <a:solidFill>
                <a:schemeClr val="tx1"/>
              </a:solidFill>
              <a:round/>
              <a:headEnd/>
              <a:tailEnd/>
            </a:ln>
          </p:spPr>
          <p:txBody>
            <a:bodyPr wrap="none" anchor="ctr"/>
            <a:lstStyle/>
            <a:p>
              <a:pPr algn="ctr" eaLnBrk="0" hangingPunct="0"/>
              <a:endParaRPr lang="en-US" sz="1800">
                <a:solidFill>
                  <a:schemeClr val="accent2"/>
                </a:solidFill>
              </a:endParaRPr>
            </a:p>
          </p:txBody>
        </p:sp>
        <p:sp>
          <p:nvSpPr>
            <p:cNvPr id="11270" name="Oval 6"/>
            <p:cNvSpPr>
              <a:spLocks noChangeArrowheads="1"/>
            </p:cNvSpPr>
            <p:nvPr/>
          </p:nvSpPr>
          <p:spPr bwMode="auto">
            <a:xfrm>
              <a:off x="1632" y="1728"/>
              <a:ext cx="1333" cy="1358"/>
            </a:xfrm>
            <a:prstGeom prst="ellipse">
              <a:avLst/>
            </a:prstGeom>
            <a:solidFill>
              <a:schemeClr val="accent1"/>
            </a:solidFill>
            <a:ln w="9525">
              <a:solidFill>
                <a:schemeClr val="tx1"/>
              </a:solidFill>
              <a:round/>
              <a:headEnd/>
              <a:tailEnd/>
            </a:ln>
          </p:spPr>
          <p:txBody>
            <a:bodyPr wrap="none" anchor="ctr"/>
            <a:lstStyle/>
            <a:p>
              <a:pPr algn="ctr" eaLnBrk="0" hangingPunct="0"/>
              <a:endParaRPr lang="en-US" sz="1800">
                <a:solidFill>
                  <a:schemeClr val="accent2"/>
                </a:solidFill>
              </a:endParaRPr>
            </a:p>
          </p:txBody>
        </p:sp>
        <p:sp>
          <p:nvSpPr>
            <p:cNvPr id="11271" name="Oval 7"/>
            <p:cNvSpPr>
              <a:spLocks noChangeArrowheads="1"/>
            </p:cNvSpPr>
            <p:nvPr/>
          </p:nvSpPr>
          <p:spPr bwMode="auto">
            <a:xfrm>
              <a:off x="1872" y="2016"/>
              <a:ext cx="820" cy="754"/>
            </a:xfrm>
            <a:prstGeom prst="ellipse">
              <a:avLst/>
            </a:prstGeom>
            <a:solidFill>
              <a:schemeClr val="accent1"/>
            </a:solidFill>
            <a:ln w="9525">
              <a:solidFill>
                <a:schemeClr val="tx1"/>
              </a:solidFill>
              <a:round/>
              <a:headEnd/>
              <a:tailEnd/>
            </a:ln>
          </p:spPr>
          <p:txBody>
            <a:bodyPr wrap="none" anchor="ctr"/>
            <a:lstStyle/>
            <a:p>
              <a:pPr algn="ctr" eaLnBrk="0" hangingPunct="0"/>
              <a:r>
                <a:rPr lang="en-US" sz="1800">
                  <a:solidFill>
                    <a:schemeClr val="accent2"/>
                  </a:solidFill>
                </a:rPr>
                <a:t>Hardware</a:t>
              </a:r>
            </a:p>
          </p:txBody>
        </p:sp>
        <p:sp>
          <p:nvSpPr>
            <p:cNvPr id="11272" name="Text Box 8"/>
            <p:cNvSpPr txBox="1">
              <a:spLocks noChangeArrowheads="1"/>
            </p:cNvSpPr>
            <p:nvPr/>
          </p:nvSpPr>
          <p:spPr bwMode="auto">
            <a:xfrm>
              <a:off x="1968" y="1776"/>
              <a:ext cx="460"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Kernel</a:t>
              </a:r>
            </a:p>
          </p:txBody>
        </p:sp>
        <p:sp>
          <p:nvSpPr>
            <p:cNvPr id="11273" name="Text Box 9"/>
            <p:cNvSpPr txBox="1">
              <a:spLocks noChangeArrowheads="1"/>
            </p:cNvSpPr>
            <p:nvPr/>
          </p:nvSpPr>
          <p:spPr bwMode="auto">
            <a:xfrm>
              <a:off x="1680" y="1536"/>
              <a:ext cx="350"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nroff</a:t>
              </a:r>
            </a:p>
          </p:txBody>
        </p:sp>
        <p:sp>
          <p:nvSpPr>
            <p:cNvPr id="11274" name="Text Box 10"/>
            <p:cNvSpPr txBox="1">
              <a:spLocks noChangeArrowheads="1"/>
            </p:cNvSpPr>
            <p:nvPr/>
          </p:nvSpPr>
          <p:spPr bwMode="auto">
            <a:xfrm>
              <a:off x="2180" y="1440"/>
              <a:ext cx="232" cy="219"/>
            </a:xfrm>
            <a:prstGeom prst="rect">
              <a:avLst/>
            </a:prstGeom>
            <a:noFill/>
            <a:ln w="9525">
              <a:noFill/>
              <a:miter lim="800000"/>
              <a:headEnd/>
              <a:tailEnd/>
            </a:ln>
          </p:spPr>
          <p:txBody>
            <a:bodyPr wrap="none">
              <a:spAutoFit/>
            </a:bodyPr>
            <a:lstStyle/>
            <a:p>
              <a:pPr eaLnBrk="0" hangingPunct="0"/>
              <a:r>
                <a:rPr lang="en-US" sz="1800" dirty="0" err="1">
                  <a:solidFill>
                    <a:schemeClr val="accent2"/>
                  </a:solidFill>
                </a:rPr>
                <a:t>sh</a:t>
              </a:r>
              <a:endParaRPr lang="en-US" sz="1800" dirty="0">
                <a:solidFill>
                  <a:schemeClr val="accent2"/>
                </a:solidFill>
              </a:endParaRPr>
            </a:p>
          </p:txBody>
        </p:sp>
        <p:sp>
          <p:nvSpPr>
            <p:cNvPr id="11275" name="Text Box 11"/>
            <p:cNvSpPr txBox="1">
              <a:spLocks noChangeArrowheads="1"/>
            </p:cNvSpPr>
            <p:nvPr/>
          </p:nvSpPr>
          <p:spPr bwMode="auto">
            <a:xfrm>
              <a:off x="2596" y="1584"/>
              <a:ext cx="328"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who</a:t>
              </a:r>
            </a:p>
          </p:txBody>
        </p:sp>
        <p:sp>
          <p:nvSpPr>
            <p:cNvPr id="11276" name="Text Box 12"/>
            <p:cNvSpPr txBox="1">
              <a:spLocks noChangeArrowheads="1"/>
            </p:cNvSpPr>
            <p:nvPr/>
          </p:nvSpPr>
          <p:spPr bwMode="auto">
            <a:xfrm>
              <a:off x="2828" y="1881"/>
              <a:ext cx="377"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a.out</a:t>
              </a:r>
            </a:p>
          </p:txBody>
        </p:sp>
        <p:sp>
          <p:nvSpPr>
            <p:cNvPr id="11277" name="Text Box 13"/>
            <p:cNvSpPr txBox="1">
              <a:spLocks noChangeArrowheads="1"/>
            </p:cNvSpPr>
            <p:nvPr/>
          </p:nvSpPr>
          <p:spPr bwMode="auto">
            <a:xfrm>
              <a:off x="2964" y="2256"/>
              <a:ext cx="342"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date</a:t>
              </a:r>
            </a:p>
          </p:txBody>
        </p:sp>
        <p:sp>
          <p:nvSpPr>
            <p:cNvPr id="11278" name="Text Box 14"/>
            <p:cNvSpPr txBox="1">
              <a:spLocks noChangeArrowheads="1"/>
            </p:cNvSpPr>
            <p:nvPr/>
          </p:nvSpPr>
          <p:spPr bwMode="auto">
            <a:xfrm>
              <a:off x="2924" y="2640"/>
              <a:ext cx="253"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wc</a:t>
              </a:r>
            </a:p>
          </p:txBody>
        </p:sp>
        <p:sp>
          <p:nvSpPr>
            <p:cNvPr id="11279" name="Text Box 15"/>
            <p:cNvSpPr txBox="1">
              <a:spLocks noChangeArrowheads="1"/>
            </p:cNvSpPr>
            <p:nvPr/>
          </p:nvSpPr>
          <p:spPr bwMode="auto">
            <a:xfrm>
              <a:off x="2668" y="2976"/>
              <a:ext cx="350" cy="219"/>
            </a:xfrm>
            <a:prstGeom prst="rect">
              <a:avLst/>
            </a:prstGeom>
            <a:noFill/>
            <a:ln w="9525">
              <a:noFill/>
              <a:miter lim="800000"/>
              <a:headEnd/>
              <a:tailEnd/>
            </a:ln>
          </p:spPr>
          <p:txBody>
            <a:bodyPr wrap="none">
              <a:spAutoFit/>
            </a:bodyPr>
            <a:lstStyle/>
            <a:p>
              <a:pPr eaLnBrk="0" hangingPunct="0"/>
              <a:r>
                <a:rPr lang="en-US" sz="1800">
                  <a:solidFill>
                    <a:schemeClr val="accent2"/>
                  </a:solidFill>
                </a:rPr>
                <a:t>grep</a:t>
              </a:r>
            </a:p>
          </p:txBody>
        </p:sp>
        <p:sp>
          <p:nvSpPr>
            <p:cNvPr id="11280" name="Text Box 16"/>
            <p:cNvSpPr txBox="1">
              <a:spLocks noChangeArrowheads="1"/>
            </p:cNvSpPr>
            <p:nvPr/>
          </p:nvSpPr>
          <p:spPr bwMode="auto">
            <a:xfrm>
              <a:off x="2220" y="3081"/>
              <a:ext cx="238"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ed</a:t>
              </a:r>
            </a:p>
          </p:txBody>
        </p:sp>
        <p:sp>
          <p:nvSpPr>
            <p:cNvPr id="11281" name="Text Box 17"/>
            <p:cNvSpPr txBox="1">
              <a:spLocks noChangeArrowheads="1"/>
            </p:cNvSpPr>
            <p:nvPr/>
          </p:nvSpPr>
          <p:spPr bwMode="auto">
            <a:xfrm>
              <a:off x="1796" y="3033"/>
              <a:ext cx="190"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vi</a:t>
              </a:r>
            </a:p>
          </p:txBody>
        </p:sp>
        <p:sp>
          <p:nvSpPr>
            <p:cNvPr id="11282" name="Text Box 18"/>
            <p:cNvSpPr txBox="1">
              <a:spLocks noChangeArrowheads="1"/>
            </p:cNvSpPr>
            <p:nvPr/>
          </p:nvSpPr>
          <p:spPr bwMode="auto">
            <a:xfrm>
              <a:off x="1500" y="2736"/>
              <a:ext cx="197"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id</a:t>
              </a:r>
            </a:p>
          </p:txBody>
        </p:sp>
        <p:sp>
          <p:nvSpPr>
            <p:cNvPr id="11283" name="Text Box 19"/>
            <p:cNvSpPr txBox="1">
              <a:spLocks noChangeArrowheads="1"/>
            </p:cNvSpPr>
            <p:nvPr/>
          </p:nvSpPr>
          <p:spPr bwMode="auto">
            <a:xfrm>
              <a:off x="1392" y="2409"/>
              <a:ext cx="231"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as</a:t>
              </a:r>
            </a:p>
          </p:txBody>
        </p:sp>
        <p:sp>
          <p:nvSpPr>
            <p:cNvPr id="11284" name="Text Box 20"/>
            <p:cNvSpPr txBox="1">
              <a:spLocks noChangeArrowheads="1"/>
            </p:cNvSpPr>
            <p:nvPr/>
          </p:nvSpPr>
          <p:spPr bwMode="auto">
            <a:xfrm>
              <a:off x="1212" y="2121"/>
              <a:ext cx="404"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comp</a:t>
              </a:r>
            </a:p>
          </p:txBody>
        </p:sp>
        <p:sp>
          <p:nvSpPr>
            <p:cNvPr id="11285" name="Text Box 21"/>
            <p:cNvSpPr txBox="1">
              <a:spLocks noChangeArrowheads="1"/>
            </p:cNvSpPr>
            <p:nvPr/>
          </p:nvSpPr>
          <p:spPr bwMode="auto">
            <a:xfrm>
              <a:off x="1392" y="1785"/>
              <a:ext cx="300" cy="218"/>
            </a:xfrm>
            <a:prstGeom prst="rect">
              <a:avLst/>
            </a:prstGeom>
            <a:noFill/>
            <a:ln w="9525">
              <a:noFill/>
              <a:miter lim="800000"/>
              <a:headEnd/>
              <a:tailEnd/>
            </a:ln>
          </p:spPr>
          <p:txBody>
            <a:bodyPr wrap="none">
              <a:spAutoFit/>
            </a:bodyPr>
            <a:lstStyle/>
            <a:p>
              <a:pPr eaLnBrk="0" hangingPunct="0"/>
              <a:r>
                <a:rPr lang="en-US" sz="1800">
                  <a:solidFill>
                    <a:schemeClr val="accent2"/>
                  </a:solidFill>
                </a:rPr>
                <a:t>cpp</a:t>
              </a:r>
            </a:p>
          </p:txBody>
        </p:sp>
        <p:sp>
          <p:nvSpPr>
            <p:cNvPr id="11286" name="Line 22"/>
            <p:cNvSpPr>
              <a:spLocks noChangeShapeType="1"/>
            </p:cNvSpPr>
            <p:nvPr/>
          </p:nvSpPr>
          <p:spPr bwMode="auto">
            <a:xfrm>
              <a:off x="2592" y="3024"/>
              <a:ext cx="192" cy="384"/>
            </a:xfrm>
            <a:prstGeom prst="line">
              <a:avLst/>
            </a:prstGeom>
            <a:noFill/>
            <a:ln w="9525">
              <a:solidFill>
                <a:schemeClr val="tx1"/>
              </a:solidFill>
              <a:round/>
              <a:headEnd/>
              <a:tailEnd/>
            </a:ln>
          </p:spPr>
          <p:txBody>
            <a:bodyPr/>
            <a:lstStyle/>
            <a:p>
              <a:endParaRPr lang="en-US"/>
            </a:p>
          </p:txBody>
        </p:sp>
        <p:sp>
          <p:nvSpPr>
            <p:cNvPr id="11287" name="Line 23"/>
            <p:cNvSpPr>
              <a:spLocks noChangeShapeType="1"/>
            </p:cNvSpPr>
            <p:nvPr/>
          </p:nvSpPr>
          <p:spPr bwMode="auto">
            <a:xfrm>
              <a:off x="2832" y="2784"/>
              <a:ext cx="384" cy="192"/>
            </a:xfrm>
            <a:prstGeom prst="line">
              <a:avLst/>
            </a:prstGeom>
            <a:noFill/>
            <a:ln w="9525">
              <a:solidFill>
                <a:schemeClr val="tx1"/>
              </a:solidFill>
              <a:round/>
              <a:headEnd/>
              <a:tailEnd/>
            </a:ln>
          </p:spPr>
          <p:txBody>
            <a:bodyPr/>
            <a:lstStyle/>
            <a:p>
              <a:endParaRPr lang="en-US"/>
            </a:p>
          </p:txBody>
        </p:sp>
        <p:sp>
          <p:nvSpPr>
            <p:cNvPr id="11288" name="Line 24"/>
            <p:cNvSpPr>
              <a:spLocks noChangeShapeType="1"/>
            </p:cNvSpPr>
            <p:nvPr/>
          </p:nvSpPr>
          <p:spPr bwMode="auto">
            <a:xfrm>
              <a:off x="2976" y="2496"/>
              <a:ext cx="384" cy="0"/>
            </a:xfrm>
            <a:prstGeom prst="line">
              <a:avLst/>
            </a:prstGeom>
            <a:noFill/>
            <a:ln w="9525">
              <a:solidFill>
                <a:schemeClr val="tx1"/>
              </a:solidFill>
              <a:round/>
              <a:headEnd/>
              <a:tailEnd/>
            </a:ln>
          </p:spPr>
          <p:txBody>
            <a:bodyPr/>
            <a:lstStyle/>
            <a:p>
              <a:endParaRPr lang="en-US"/>
            </a:p>
          </p:txBody>
        </p:sp>
        <p:sp>
          <p:nvSpPr>
            <p:cNvPr id="11289" name="Line 25"/>
            <p:cNvSpPr>
              <a:spLocks noChangeShapeType="1"/>
            </p:cNvSpPr>
            <p:nvPr/>
          </p:nvSpPr>
          <p:spPr bwMode="auto">
            <a:xfrm>
              <a:off x="2928" y="2160"/>
              <a:ext cx="432" cy="0"/>
            </a:xfrm>
            <a:prstGeom prst="line">
              <a:avLst/>
            </a:prstGeom>
            <a:noFill/>
            <a:ln w="9525">
              <a:solidFill>
                <a:schemeClr val="tx1"/>
              </a:solidFill>
              <a:round/>
              <a:headEnd/>
              <a:tailEnd/>
            </a:ln>
          </p:spPr>
          <p:txBody>
            <a:bodyPr/>
            <a:lstStyle/>
            <a:p>
              <a:endParaRPr lang="en-US"/>
            </a:p>
          </p:txBody>
        </p:sp>
        <p:sp>
          <p:nvSpPr>
            <p:cNvPr id="11290" name="Line 26"/>
            <p:cNvSpPr>
              <a:spLocks noChangeShapeType="1"/>
            </p:cNvSpPr>
            <p:nvPr/>
          </p:nvSpPr>
          <p:spPr bwMode="auto">
            <a:xfrm flipV="1">
              <a:off x="2784" y="1728"/>
              <a:ext cx="288" cy="192"/>
            </a:xfrm>
            <a:prstGeom prst="line">
              <a:avLst/>
            </a:prstGeom>
            <a:noFill/>
            <a:ln w="9525">
              <a:solidFill>
                <a:schemeClr val="tx1"/>
              </a:solidFill>
              <a:round/>
              <a:headEnd/>
              <a:tailEnd/>
            </a:ln>
          </p:spPr>
          <p:txBody>
            <a:bodyPr/>
            <a:lstStyle/>
            <a:p>
              <a:endParaRPr lang="en-US"/>
            </a:p>
          </p:txBody>
        </p:sp>
        <p:sp>
          <p:nvSpPr>
            <p:cNvPr id="11291" name="Line 27"/>
            <p:cNvSpPr>
              <a:spLocks noChangeShapeType="1"/>
            </p:cNvSpPr>
            <p:nvPr/>
          </p:nvSpPr>
          <p:spPr bwMode="auto">
            <a:xfrm flipV="1">
              <a:off x="2448" y="1440"/>
              <a:ext cx="192" cy="288"/>
            </a:xfrm>
            <a:prstGeom prst="line">
              <a:avLst/>
            </a:prstGeom>
            <a:noFill/>
            <a:ln w="9525">
              <a:solidFill>
                <a:schemeClr val="tx1"/>
              </a:solidFill>
              <a:round/>
              <a:headEnd/>
              <a:tailEnd/>
            </a:ln>
          </p:spPr>
          <p:txBody>
            <a:bodyPr/>
            <a:lstStyle/>
            <a:p>
              <a:endParaRPr lang="en-US"/>
            </a:p>
          </p:txBody>
        </p:sp>
        <p:sp>
          <p:nvSpPr>
            <p:cNvPr id="11292" name="Line 28"/>
            <p:cNvSpPr>
              <a:spLocks noChangeShapeType="1"/>
            </p:cNvSpPr>
            <p:nvPr/>
          </p:nvSpPr>
          <p:spPr bwMode="auto">
            <a:xfrm flipH="1" flipV="1">
              <a:off x="2064" y="1440"/>
              <a:ext cx="96" cy="288"/>
            </a:xfrm>
            <a:prstGeom prst="line">
              <a:avLst/>
            </a:prstGeom>
            <a:noFill/>
            <a:ln w="9525">
              <a:solidFill>
                <a:schemeClr val="tx1"/>
              </a:solidFill>
              <a:round/>
              <a:headEnd/>
              <a:tailEnd/>
            </a:ln>
          </p:spPr>
          <p:txBody>
            <a:bodyPr/>
            <a:lstStyle/>
            <a:p>
              <a:endParaRPr lang="en-US"/>
            </a:p>
          </p:txBody>
        </p:sp>
        <p:sp>
          <p:nvSpPr>
            <p:cNvPr id="11293" name="Line 29"/>
            <p:cNvSpPr>
              <a:spLocks noChangeShapeType="1"/>
            </p:cNvSpPr>
            <p:nvPr/>
          </p:nvSpPr>
          <p:spPr bwMode="auto">
            <a:xfrm flipH="1" flipV="1">
              <a:off x="1536" y="1680"/>
              <a:ext cx="336" cy="192"/>
            </a:xfrm>
            <a:prstGeom prst="line">
              <a:avLst/>
            </a:prstGeom>
            <a:noFill/>
            <a:ln w="9525">
              <a:solidFill>
                <a:schemeClr val="tx1"/>
              </a:solidFill>
              <a:round/>
              <a:headEnd/>
              <a:tailEnd/>
            </a:ln>
          </p:spPr>
          <p:txBody>
            <a:bodyPr/>
            <a:lstStyle/>
            <a:p>
              <a:endParaRPr lang="en-US"/>
            </a:p>
          </p:txBody>
        </p:sp>
        <p:sp>
          <p:nvSpPr>
            <p:cNvPr id="11294" name="Line 30"/>
            <p:cNvSpPr>
              <a:spLocks noChangeShapeType="1"/>
            </p:cNvSpPr>
            <p:nvPr/>
          </p:nvSpPr>
          <p:spPr bwMode="auto">
            <a:xfrm flipH="1" flipV="1">
              <a:off x="1344" y="2016"/>
              <a:ext cx="336" cy="96"/>
            </a:xfrm>
            <a:prstGeom prst="line">
              <a:avLst/>
            </a:prstGeom>
            <a:noFill/>
            <a:ln w="9525">
              <a:solidFill>
                <a:schemeClr val="tx1"/>
              </a:solidFill>
              <a:round/>
              <a:headEnd/>
              <a:tailEnd/>
            </a:ln>
          </p:spPr>
          <p:txBody>
            <a:bodyPr/>
            <a:lstStyle/>
            <a:p>
              <a:endParaRPr lang="en-US"/>
            </a:p>
          </p:txBody>
        </p:sp>
        <p:sp>
          <p:nvSpPr>
            <p:cNvPr id="11295" name="Line 31"/>
            <p:cNvSpPr>
              <a:spLocks noChangeShapeType="1"/>
            </p:cNvSpPr>
            <p:nvPr/>
          </p:nvSpPr>
          <p:spPr bwMode="auto">
            <a:xfrm flipH="1">
              <a:off x="1248" y="2400"/>
              <a:ext cx="384" cy="96"/>
            </a:xfrm>
            <a:prstGeom prst="line">
              <a:avLst/>
            </a:prstGeom>
            <a:noFill/>
            <a:ln w="9525">
              <a:solidFill>
                <a:schemeClr val="tx1"/>
              </a:solidFill>
              <a:round/>
              <a:headEnd/>
              <a:tailEnd/>
            </a:ln>
          </p:spPr>
          <p:txBody>
            <a:bodyPr/>
            <a:lstStyle/>
            <a:p>
              <a:endParaRPr lang="en-US"/>
            </a:p>
          </p:txBody>
        </p:sp>
        <p:sp>
          <p:nvSpPr>
            <p:cNvPr id="11296" name="Line 32"/>
            <p:cNvSpPr>
              <a:spLocks noChangeShapeType="1"/>
            </p:cNvSpPr>
            <p:nvPr/>
          </p:nvSpPr>
          <p:spPr bwMode="auto">
            <a:xfrm flipH="1">
              <a:off x="1296" y="2688"/>
              <a:ext cx="384" cy="144"/>
            </a:xfrm>
            <a:prstGeom prst="line">
              <a:avLst/>
            </a:prstGeom>
            <a:noFill/>
            <a:ln w="9525">
              <a:solidFill>
                <a:schemeClr val="tx1"/>
              </a:solidFill>
              <a:round/>
              <a:headEnd/>
              <a:tailEnd/>
            </a:ln>
          </p:spPr>
          <p:txBody>
            <a:bodyPr/>
            <a:lstStyle/>
            <a:p>
              <a:endParaRPr lang="en-US"/>
            </a:p>
          </p:txBody>
        </p:sp>
        <p:sp>
          <p:nvSpPr>
            <p:cNvPr id="11297" name="Line 33"/>
            <p:cNvSpPr>
              <a:spLocks noChangeShapeType="1"/>
            </p:cNvSpPr>
            <p:nvPr/>
          </p:nvSpPr>
          <p:spPr bwMode="auto">
            <a:xfrm flipH="1">
              <a:off x="1584" y="2928"/>
              <a:ext cx="240" cy="336"/>
            </a:xfrm>
            <a:prstGeom prst="line">
              <a:avLst/>
            </a:prstGeom>
            <a:noFill/>
            <a:ln w="9525">
              <a:solidFill>
                <a:schemeClr val="tx1"/>
              </a:solidFill>
              <a:round/>
              <a:headEnd/>
              <a:tailEnd/>
            </a:ln>
          </p:spPr>
          <p:txBody>
            <a:bodyPr/>
            <a:lstStyle/>
            <a:p>
              <a:endParaRPr lang="en-US"/>
            </a:p>
          </p:txBody>
        </p:sp>
        <p:sp>
          <p:nvSpPr>
            <p:cNvPr id="11298" name="Line 34"/>
            <p:cNvSpPr>
              <a:spLocks noChangeShapeType="1"/>
            </p:cNvSpPr>
            <p:nvPr/>
          </p:nvSpPr>
          <p:spPr bwMode="auto">
            <a:xfrm>
              <a:off x="2160" y="3072"/>
              <a:ext cx="0" cy="384"/>
            </a:xfrm>
            <a:prstGeom prst="line">
              <a:avLst/>
            </a:prstGeom>
            <a:noFill/>
            <a:ln w="9525">
              <a:solidFill>
                <a:schemeClr val="tx1"/>
              </a:solidFill>
              <a:round/>
              <a:headEnd/>
              <a:tailEnd/>
            </a:ln>
          </p:spPr>
          <p:txBody>
            <a:bodyPr/>
            <a:lstStyle/>
            <a:p>
              <a:endParaRPr lang="en-US"/>
            </a:p>
          </p:txBody>
        </p:sp>
        <p:sp>
          <p:nvSpPr>
            <p:cNvPr id="11299" name="Line 35"/>
            <p:cNvSpPr>
              <a:spLocks noChangeShapeType="1"/>
            </p:cNvSpPr>
            <p:nvPr/>
          </p:nvSpPr>
          <p:spPr bwMode="auto">
            <a:xfrm flipH="1">
              <a:off x="1392" y="3264"/>
              <a:ext cx="192" cy="288"/>
            </a:xfrm>
            <a:prstGeom prst="line">
              <a:avLst/>
            </a:prstGeom>
            <a:noFill/>
            <a:ln w="9525">
              <a:solidFill>
                <a:schemeClr val="tx1"/>
              </a:solidFill>
              <a:round/>
              <a:headEnd/>
              <a:tailEnd/>
            </a:ln>
          </p:spPr>
          <p:txBody>
            <a:bodyPr/>
            <a:lstStyle/>
            <a:p>
              <a:endParaRPr lang="en-US"/>
            </a:p>
          </p:txBody>
        </p:sp>
        <p:sp>
          <p:nvSpPr>
            <p:cNvPr id="11300" name="Line 36"/>
            <p:cNvSpPr>
              <a:spLocks noChangeShapeType="1"/>
            </p:cNvSpPr>
            <p:nvPr/>
          </p:nvSpPr>
          <p:spPr bwMode="auto">
            <a:xfrm flipH="1" flipV="1">
              <a:off x="1248" y="1536"/>
              <a:ext cx="288" cy="144"/>
            </a:xfrm>
            <a:prstGeom prst="line">
              <a:avLst/>
            </a:prstGeom>
            <a:noFill/>
            <a:ln w="9525">
              <a:solidFill>
                <a:schemeClr val="tx1"/>
              </a:solidFill>
              <a:round/>
              <a:headEnd/>
              <a:tailEnd/>
            </a:ln>
          </p:spPr>
          <p:txBody>
            <a:bodyPr/>
            <a:lstStyle/>
            <a:p>
              <a:endParaRPr lang="en-US"/>
            </a:p>
          </p:txBody>
        </p:sp>
        <p:sp>
          <p:nvSpPr>
            <p:cNvPr id="11301" name="Text Box 37"/>
            <p:cNvSpPr txBox="1">
              <a:spLocks noChangeArrowheads="1"/>
            </p:cNvSpPr>
            <p:nvPr/>
          </p:nvSpPr>
          <p:spPr bwMode="auto">
            <a:xfrm>
              <a:off x="1562" y="3497"/>
              <a:ext cx="1264" cy="181"/>
            </a:xfrm>
            <a:prstGeom prst="rect">
              <a:avLst/>
            </a:prstGeom>
            <a:noFill/>
            <a:ln w="9525">
              <a:noFill/>
              <a:miter lim="800000"/>
              <a:headEnd/>
              <a:tailEnd/>
            </a:ln>
          </p:spPr>
          <p:txBody>
            <a:bodyPr wrap="none">
              <a:spAutoFit/>
            </a:bodyPr>
            <a:lstStyle/>
            <a:p>
              <a:pPr eaLnBrk="0" hangingPunct="0"/>
              <a:r>
                <a:rPr lang="en-US" sz="1400">
                  <a:solidFill>
                    <a:schemeClr val="accent2"/>
                  </a:solidFill>
                </a:rPr>
                <a:t>Other application programs</a:t>
              </a:r>
            </a:p>
          </p:txBody>
        </p:sp>
        <p:sp>
          <p:nvSpPr>
            <p:cNvPr id="11302" name="Text Box 38"/>
            <p:cNvSpPr txBox="1">
              <a:spLocks noChangeArrowheads="1"/>
            </p:cNvSpPr>
            <p:nvPr/>
          </p:nvSpPr>
          <p:spPr bwMode="auto">
            <a:xfrm>
              <a:off x="960" y="2448"/>
              <a:ext cx="225" cy="219"/>
            </a:xfrm>
            <a:prstGeom prst="rect">
              <a:avLst/>
            </a:prstGeom>
            <a:noFill/>
            <a:ln w="9525">
              <a:noFill/>
              <a:miter lim="800000"/>
              <a:headEnd/>
              <a:tailEnd/>
            </a:ln>
          </p:spPr>
          <p:txBody>
            <a:bodyPr wrap="none">
              <a:spAutoFit/>
            </a:bodyPr>
            <a:lstStyle/>
            <a:p>
              <a:pPr eaLnBrk="0" hangingPunct="0"/>
              <a:r>
                <a:rPr lang="en-US" sz="1800">
                  <a:solidFill>
                    <a:schemeClr val="accent2"/>
                  </a:solidFill>
                </a:rPr>
                <a:t>cc</a:t>
              </a:r>
            </a:p>
          </p:txBody>
        </p:sp>
        <p:sp>
          <p:nvSpPr>
            <p:cNvPr id="11303" name="Text Box 39"/>
            <p:cNvSpPr txBox="1">
              <a:spLocks noChangeArrowheads="1"/>
            </p:cNvSpPr>
            <p:nvPr/>
          </p:nvSpPr>
          <p:spPr bwMode="auto">
            <a:xfrm>
              <a:off x="1610" y="1200"/>
              <a:ext cx="1264" cy="181"/>
            </a:xfrm>
            <a:prstGeom prst="rect">
              <a:avLst/>
            </a:prstGeom>
            <a:noFill/>
            <a:ln w="9525">
              <a:noFill/>
              <a:miter lim="800000"/>
              <a:headEnd/>
              <a:tailEnd/>
            </a:ln>
          </p:spPr>
          <p:txBody>
            <a:bodyPr wrap="none">
              <a:spAutoFit/>
            </a:bodyPr>
            <a:lstStyle/>
            <a:p>
              <a:pPr eaLnBrk="0" hangingPunct="0"/>
              <a:r>
                <a:rPr lang="en-US" sz="1400">
                  <a:solidFill>
                    <a:schemeClr val="accent2"/>
                  </a:solidFill>
                </a:rPr>
                <a:t>Other application programs</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of Unix Like Systems</a:t>
            </a:r>
            <a:endParaRPr lang="en-US" dirty="0"/>
          </a:p>
        </p:txBody>
      </p:sp>
      <p:sp>
        <p:nvSpPr>
          <p:cNvPr id="4" name="Content Placeholder 3"/>
          <p:cNvSpPr>
            <a:spLocks noGrp="1"/>
          </p:cNvSpPr>
          <p:nvPr>
            <p:ph sz="quarter" idx="1"/>
          </p:nvPr>
        </p:nvSpPr>
        <p:spPr/>
        <p:txBody>
          <a:bodyPr/>
          <a:lstStyle/>
          <a:p>
            <a:r>
              <a:rPr lang="en-US" dirty="0" smtClean="0"/>
              <a:t>BSD UNIX</a:t>
            </a:r>
          </a:p>
          <a:p>
            <a:r>
              <a:rPr lang="en-US" dirty="0" smtClean="0"/>
              <a:t>Linux</a:t>
            </a:r>
          </a:p>
          <a:p>
            <a:pPr lvl="1"/>
            <a:r>
              <a:rPr lang="en-US" dirty="0" smtClean="0"/>
              <a:t>Android</a:t>
            </a:r>
          </a:p>
          <a:p>
            <a:r>
              <a:rPr lang="en-US" dirty="0" smtClean="0"/>
              <a:t>Solaris</a:t>
            </a:r>
          </a:p>
          <a:p>
            <a:r>
              <a:rPr lang="en-US" dirty="0" smtClean="0"/>
              <a:t>Mac OS</a:t>
            </a:r>
          </a:p>
          <a:p>
            <a:pPr lvl="1"/>
            <a:r>
              <a:rPr lang="en-US" dirty="0" err="1" smtClean="0"/>
              <a:t>iOS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Space and </a:t>
            </a:r>
            <a:r>
              <a:rPr lang="en-US" dirty="0" err="1" smtClean="0"/>
              <a:t>Kernal</a:t>
            </a:r>
            <a:endParaRPr lang="en-US" dirty="0"/>
          </a:p>
        </p:txBody>
      </p:sp>
      <p:pic>
        <p:nvPicPr>
          <p:cNvPr id="49154" name="Picture 2" descr="http://ph7spot.com/diagrams/unix_kernel_and_application_layers.png"/>
          <p:cNvPicPr>
            <a:picLocks noChangeAspect="1" noChangeArrowheads="1"/>
          </p:cNvPicPr>
          <p:nvPr/>
        </p:nvPicPr>
        <p:blipFill>
          <a:blip r:embed="rId3" cstate="print"/>
          <a:srcRect/>
          <a:stretch>
            <a:fillRect/>
          </a:stretch>
        </p:blipFill>
        <p:spPr bwMode="auto">
          <a:xfrm>
            <a:off x="1676400" y="1905000"/>
            <a:ext cx="4067175" cy="2286001"/>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8130" name="Picture 2" descr="http://img.docstoccdn.com/thumb/orig/4194168.png"/>
          <p:cNvPicPr>
            <a:picLocks noChangeAspect="1" noChangeArrowheads="1"/>
          </p:cNvPicPr>
          <p:nvPr/>
        </p:nvPicPr>
        <p:blipFill>
          <a:blip r:embed="rId2" cstate="print"/>
          <a:srcRect l="5311" t="4622" r="4022"/>
          <a:stretch>
            <a:fillRect/>
          </a:stretch>
        </p:blipFill>
        <p:spPr bwMode="auto">
          <a:xfrm>
            <a:off x="152400" y="228600"/>
            <a:ext cx="8763000" cy="64770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3010" name="Picture 2"/>
          <p:cNvPicPr>
            <a:picLocks noChangeAspect="1" noChangeArrowheads="1"/>
          </p:cNvPicPr>
          <p:nvPr/>
        </p:nvPicPr>
        <p:blipFill>
          <a:blip r:embed="rId3" cstate="print"/>
          <a:srcRect/>
          <a:stretch>
            <a:fillRect/>
          </a:stretch>
        </p:blipFill>
        <p:spPr bwMode="auto">
          <a:xfrm>
            <a:off x="914400" y="1219200"/>
            <a:ext cx="6038850" cy="5262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381000" y="152400"/>
            <a:ext cx="8229600" cy="1143000"/>
          </a:xfrm>
          <a:noFill/>
          <a:ln>
            <a:miter lim="800000"/>
            <a:headEnd/>
            <a:tailEnd/>
          </a:ln>
        </p:spPr>
        <p:txBody>
          <a:bodyPr vert="horz" wrap="square" lIns="91440" tIns="45720" rIns="91440" bIns="45720" numCol="1" anchor="t" anchorCtr="0" compatLnSpc="1">
            <a:prstTxWarp prst="textNoShape">
              <a:avLst/>
            </a:prstTxWarp>
          </a:bodyPr>
          <a:lstStyle/>
          <a:p>
            <a:pPr algn="l"/>
            <a:r>
              <a:rPr lang="en-US" smtClean="0"/>
              <a:t>Modes of execution</a:t>
            </a:r>
          </a:p>
        </p:txBody>
      </p:sp>
      <p:sp>
        <p:nvSpPr>
          <p:cNvPr id="17411" name="Content Placeholder 2"/>
          <p:cNvSpPr>
            <a:spLocks noGrp="1"/>
          </p:cNvSpPr>
          <p:nvPr>
            <p:ph idx="1"/>
          </p:nvPr>
        </p:nvSpPr>
        <p:spPr bwMode="auto">
          <a:xfrm>
            <a:off x="381000" y="1371600"/>
            <a:ext cx="8229600" cy="4953000"/>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Ø"/>
            </a:pPr>
            <a:r>
              <a:rPr lang="en-US" sz="2800" dirty="0" smtClean="0"/>
              <a:t>User mode:</a:t>
            </a:r>
          </a:p>
          <a:p>
            <a:pPr lvl="1">
              <a:buFont typeface="Wingdings" pitchFamily="2" charset="2"/>
              <a:buChar char="§"/>
            </a:pPr>
            <a:r>
              <a:rPr lang="en-US" dirty="0" smtClean="0"/>
              <a:t>	process is allowed to access its own address space, </a:t>
            </a:r>
            <a:r>
              <a:rPr lang="en-US" dirty="0" err="1" smtClean="0"/>
              <a:t>ie</a:t>
            </a:r>
            <a:r>
              <a:rPr lang="en-US" dirty="0" smtClean="0"/>
              <a:t>. its text, data, stack etc..</a:t>
            </a:r>
          </a:p>
          <a:p>
            <a:pPr lvl="1">
              <a:buFont typeface="Wingdings" pitchFamily="2" charset="2"/>
              <a:buChar char="§"/>
            </a:pPr>
            <a:r>
              <a:rPr lang="en-US" dirty="0" smtClean="0"/>
              <a:t>	Every user process executes in user mode.</a:t>
            </a:r>
          </a:p>
          <a:p>
            <a:pPr lvl="1">
              <a:buFont typeface="Wingdings" pitchFamily="2" charset="2"/>
              <a:buChar char="§"/>
            </a:pPr>
            <a:r>
              <a:rPr lang="en-US" dirty="0" smtClean="0"/>
              <a:t>preemptive</a:t>
            </a:r>
          </a:p>
          <a:p>
            <a:pPr>
              <a:buFont typeface="Wingdings" pitchFamily="2" charset="2"/>
              <a:buChar char="Ø"/>
            </a:pPr>
            <a:r>
              <a:rPr lang="en-US" sz="2800" dirty="0" smtClean="0"/>
              <a:t>Kernel mode:</a:t>
            </a:r>
          </a:p>
          <a:p>
            <a:pPr lvl="1">
              <a:buFont typeface="Wingdings" pitchFamily="2" charset="2"/>
              <a:buChar char="§"/>
            </a:pPr>
            <a:r>
              <a:rPr lang="en-US" dirty="0" smtClean="0"/>
              <a:t>process is allowed to access the kernel’s text </a:t>
            </a:r>
          </a:p>
          <a:p>
            <a:pPr lvl="1">
              <a:buFontTx/>
              <a:buNone/>
            </a:pPr>
            <a:r>
              <a:rPr lang="en-US" dirty="0" smtClean="0"/>
              <a:t>	and data as well as process’s address space.</a:t>
            </a:r>
          </a:p>
          <a:p>
            <a:pPr lvl="1">
              <a:buFont typeface="Wingdings" pitchFamily="2" charset="2"/>
              <a:buChar char="§"/>
            </a:pPr>
            <a:r>
              <a:rPr lang="en-US" dirty="0" smtClean="0"/>
              <a:t>Privileged mode </a:t>
            </a:r>
          </a:p>
          <a:p>
            <a:pPr lvl="1">
              <a:buFont typeface="Wingdings" pitchFamily="2" charset="2"/>
              <a:buChar char="§"/>
            </a:pPr>
            <a:r>
              <a:rPr lang="en-US" dirty="0" smtClean="0"/>
              <a:t>Kernel runs on behalf of the process</a:t>
            </a:r>
          </a:p>
          <a:p>
            <a:pPr lvl="1">
              <a:buFont typeface="Wingdings" pitchFamily="2" charset="2"/>
              <a:buChar char="§"/>
            </a:pPr>
            <a:r>
              <a:rPr lang="en-US" dirty="0" smtClean="0"/>
              <a:t>Non-</a:t>
            </a:r>
            <a:r>
              <a:rPr lang="en-US" dirty="0" err="1" smtClean="0"/>
              <a:t>premptive</a:t>
            </a:r>
            <a:endParaRPr lang="en-US" dirty="0" smtClean="0"/>
          </a:p>
          <a:p>
            <a:pPr lvl="1">
              <a:buFontTx/>
              <a:buNone/>
            </a:pPr>
            <a:endParaRPr lang="en-US" dirty="0" smtClean="0"/>
          </a:p>
          <a:p>
            <a:pPr lvl="1">
              <a:buFontTx/>
              <a:buNone/>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l"/>
            <a:r>
              <a:rPr lang="en-US" smtClean="0"/>
              <a:t>System call interface</a:t>
            </a:r>
          </a:p>
        </p:txBody>
      </p:sp>
      <p:sp>
        <p:nvSpPr>
          <p:cNvPr id="26627" name="Content Placeholder 2"/>
          <p:cNvSpPr>
            <a:spLocks noGrp="1"/>
          </p:cNvSpPr>
          <p:nvPr>
            <p:ph idx="1"/>
          </p:nvPr>
        </p:nvSpPr>
        <p:spPr bwMode="auto">
          <a:xfrm>
            <a:off x="457200" y="990600"/>
            <a:ext cx="8229600" cy="5135563"/>
          </a:xfrm>
          <a:noFill/>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Ø"/>
            </a:pPr>
            <a:endParaRPr lang="en-US" sz="2800" smtClean="0"/>
          </a:p>
          <a:p>
            <a:pPr>
              <a:buFont typeface="Wingdings" pitchFamily="2" charset="2"/>
              <a:buChar char="Ø"/>
            </a:pPr>
            <a:r>
              <a:rPr lang="en-US" sz="2800" smtClean="0"/>
              <a:t>System call interface is a set of functions defined as interface to kernel or kernel entry points.</a:t>
            </a:r>
          </a:p>
          <a:p>
            <a:pPr>
              <a:buFont typeface="Wingdings" pitchFamily="2" charset="2"/>
              <a:buChar char="Ø"/>
            </a:pPr>
            <a:endParaRPr lang="en-US" sz="2800" smtClean="0"/>
          </a:p>
          <a:p>
            <a:pPr>
              <a:buFont typeface="Wingdings" pitchFamily="2" charset="2"/>
              <a:buChar char="Ø"/>
            </a:pPr>
            <a:r>
              <a:rPr lang="en-US" sz="2800" smtClean="0"/>
              <a:t>Applications call system call to avail various kernel services.</a:t>
            </a:r>
          </a:p>
          <a:p>
            <a:pPr>
              <a:buFont typeface="Wingdings" pitchFamily="2" charset="2"/>
              <a:buChar char="Ø"/>
            </a:pPr>
            <a:endParaRPr lang="en-US" sz="2800" smtClean="0"/>
          </a:p>
          <a:p>
            <a:pPr>
              <a:buFont typeface="Wingdings" pitchFamily="2" charset="2"/>
              <a:buChar char="Ø"/>
            </a:pPr>
            <a:r>
              <a:rPr lang="en-US" sz="2800" smtClean="0"/>
              <a:t>Calling system call causes a mode switch from user to kernel mode.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System Calls</a:t>
            </a:r>
            <a:endParaRPr lang="en-US" dirty="0"/>
          </a:p>
        </p:txBody>
      </p:sp>
      <p:sp>
        <p:nvSpPr>
          <p:cNvPr id="3" name="Content Placeholder 2"/>
          <p:cNvSpPr>
            <a:spLocks noGrp="1"/>
          </p:cNvSpPr>
          <p:nvPr>
            <p:ph sz="quarter" idx="1"/>
          </p:nvPr>
        </p:nvSpPr>
        <p:spPr>
          <a:xfrm>
            <a:off x="301752" y="1447800"/>
            <a:ext cx="8503920" cy="4876800"/>
          </a:xfrm>
        </p:spPr>
        <p:txBody>
          <a:bodyPr>
            <a:noAutofit/>
          </a:bodyPr>
          <a:lstStyle/>
          <a:p>
            <a:r>
              <a:rPr lang="en-US" sz="2800" dirty="0" smtClean="0"/>
              <a:t>Section 2 of the manual contains the pages on system calls. </a:t>
            </a:r>
          </a:p>
          <a:p>
            <a:pPr marL="228600" indent="-228600"/>
            <a:r>
              <a:rPr lang="en-US" sz="2800" dirty="0" smtClean="0"/>
              <a:t>System calls are OS specific</a:t>
            </a:r>
          </a:p>
          <a:p>
            <a:pPr marL="228600" indent="-228600"/>
            <a:r>
              <a:rPr lang="en-US" sz="2800" dirty="0" smtClean="0"/>
              <a:t>Library functions are Language Specific.</a:t>
            </a:r>
          </a:p>
          <a:p>
            <a:pPr marL="228600" indent="-228600"/>
            <a:r>
              <a:rPr lang="en-US" sz="2800" dirty="0" smtClean="0"/>
              <a:t>It is important to remember that some library functions have embedded system calls.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26" name="AutoShape 2" descr="data:image/jpeg;base64,/9j/4AAQSkZJRgABAQAAAQABAAD/2wCEAAkGBxMSERQSEBQVFRUVFhIaFRgQExoSGhQVFhcWGhgVFRQYHighGB0lGxccLTEhJSkrLjE6Fx8zODMuNyktMCsBCgoKDg0OGxAQGy0lHyUsNSwsNDQ0MjQsLCw0NCwsLDQsLCw3LCwsLCwsNywsLCwsLCwsLCwsLCwsLCwsLCwsLP/AABEIALoBDwMBIgACEQEDEQH/xAAbAAEAAwEBAQEAAAAAAAAAAAAAAwUGBAIBB//EAE8QAAIBAgIDCAwNAgQEBwAAAAECAwARBBIFEyEGFBYiMUFSkRUyUVRVdJOhpNPU4SMzNDVCU2Fxc7KztNKBlGNkcrFDYoKSBySDhKLB0f/EABoBAQADAQEBAAAAAAAAAAAAAAABAgMEBQb/xAAwEQACAQMCAwYFBQEBAAAAAAAAAQIDEVESEwQxMhUhQVJhkQUUInGhM0KBsdHBcv/aAAwDAQACEQMRAD8A/ca5NJ6Siw6ayZsq3AFgXZmPIiIoLOx5lAJ2V11ldINn0kVbaIMLC0f2NiJJ1drd3Lh1APcZhzmhaKu7HQ26k32YLGMOYgQLf+jTAj+oFfOFLd44z0f19TUobbKIeFLd44z0f19OFLd44z0f19TUoNlEPClu8cZ6P6+nClu8cZ6P6+pqUGyiHhS3eOM9H9fThS3eOM9H9fU1KDZRDwpbvHGej+vpwpbvHGej+vqalBsoh4Ut3jjPR/X04Ut3jjPR/X1NSg2UQ8KW7xxno/r6cKW7xxno/r6mpQbKIeFLd44z0f19OFLd44z0f19TUoNlEPClu8cZ6P6+nClu8cZ6P6+pqUGyiHhS3eOM9H9fThS3eOM9H9fU1KDZRDwpbvHGej+vpwpbvHGej+vqalBsoh4Ut3jjPR/X04Ut3jjPR/X1NSg2UQ8KW7xxno/r6cKW7xxno/r6mpQbKIeFLd44z0f19OFLd44z0f19TUoNlEPClu8cZ6P6+nClu8cZ6P6+pqUGyjq0XpyKdmjGdJVF2jmQxvl2cZb7HW5tmUkX2XvVnWN0+2QQTL28eJwgU/8ALPPHBIp7oKSnZ3Qp5hWyoZTjpdhWTxHzpiPE8B+tj61lZPEfOmI8TwH62PoKfUjvpSlSdYpSlAKUpQClKUApSlAKy+7zT82FjjXCKj4iVnyLLyZIo2kkawIvsAA28rCtRVLpTcvh8TiFnxK63JGY1jlCtEuZgxkClb59gF72tzVBD5HDiN2kYWExQTzmbDHEAQBDljXLmzZmG0X5P6Vzz/8AiDAuZlhxDxJHh5JJY0UrHHOAVZgWzbOcAHkNc53BZZYkgnmiw6YfEx3jkUSDXSh9WLoRq7ZvtGzbspwBVpp1aSSPCNHgo1jhkA1qQLYpNdSbXA2qQTdqFPqPUO69xOVmKLGMXj4yVjJ+Bw+HEoJbPsPLtAN+Sw5a7Yt2gMLTHCYtVywumdEAlSU2VhJnyLblOYiwN6mbcZhy5djI15sVKVLLlJxMWqkTYt8uXk23+01zcBYjEInxGKcLqNUZHRtUIDeNVTJkP25lJNhRE/UcsG7zXSYUYeFjHPvwOzFGKNhwO1KyZWAvckXBBFtt69Ybd4ogjdoppiMPFPiHhRFWGOS9mZWkvyKTlUtsFduF3EwxmNllxGaOXEyBi0d2OJAEqNaOxU27lxc7aik3BQZFjSbEImojglEboN8RR3yrLxOXaRdcuwkVJH1Ej7tYhNq9TOUE8MBmATViSZVaP6WaxzDbl2XrUVRPuVgOYXkAbEwYiylbCSEIEUcXtLRi45eXbV7Qsr+IpSlCwpSlAKUpQClKUApSlAVG6f4lPGtG/vcNW0rF7p/iU8a0b+9w1bSoOat1CsniPnTEeJ4D9bH1rKqJdDE4qTEZ+3hw8eXLyap8Q2a99t9dyW+j9tCsGlK7IaV29jj0vN76djj0vN76k33I5OKldvY49Lze+q3SqvFLhEUi087xvdeRRhsRLs28uaJes0G5HJLSu3scel5vfTscel5vfQbkcnFSu3scel5vfXDpRGiMIBB1kyxm4OwFXJI28vFoNyOT7Su3scel5vfTscel5vfQbkcnFSu3scel5vfTscel5vfQbkcnFSvmhI2mgWRiAWL3Cg24rsvOe4K7uxx6Xm99BuRycVK7exx6Xm99Oxx6Xm99BuRycVK7exx6Xm99Oxx6Xm99BuRycVK7exx6Xm99V2ig0suLRioEE6xrYHapw+Hlu1zy5pSNltgFBuRySUrt7HHpeb307HHpeb30G5HJxUrt7HHpeb307HHpeb30G5HJxUrt7HHpeb307HHpeb30G5HJxUqLE5lxkGHBXLLDipGJBuDC+GVQNtrHXNfZzCrLscel5vfQbkcnFSu3scel5vfTscel5vfQbkcmb3T/ABKeNaN/e4atpVJpTQJmRUzhbS4aS+W/xM8cuXl59Xa/NeruoMakk33ClKgbGRhzGXXOFVit9oViwViO4Sjf9poZk9Ki3wnSHXTfCdIddCdLJaot0XyjRvjcn7HG1cb4TpDrqj3QzrvjR3GHyuTn/wAjjaCzNDSot8J0h103wnSHXQaWS1T7oe2wnjSfpy1Z74TpDrqo3QTrmwnGHypOf/CmoNLLylRb4TpDrpvhOkOug0slpUW+E6Q66b4TpDroNLKzcj8kj++X9V6uKo9yc670j4w5Zef/ABXq33wnSHXQaWS0qLfCdIddN8J0h10GlktKi3wnSHXTfCdIddBpZLVDub+UaS8cT9jgqud8J0h11RbnJ13xpHjD5YnP/kcFQWZoqVFvhOkOum+E6Q66DSyWlRb4TpDrpvhOkOug0slpUW+E6Q66b4TpDroNLKXH/OmD8V0j+pgKv6zmPnXspgzmHyXSPP8A4mBq+3wnSHXQWZLSot8J0h103wnSHXQaWS0rnmx0aC7uqgsigk24zsFUfeWYAfeK6KEWsKyeI+dMR4ngP1sfWsrJ4j50xHieA/Wx9C9PqR30qmjmlmLssmrQSSIoRFYnVOyMzM4PKymwAGy3LUmpm74fycX8K1VGTVyJcdSjJxfgWtZ3dLg8U+IwLYYpkSdmlzrcoDDKmddo+i7CxvtKHkvft1M3fD+Ti/hTUTd8P5OL+FTsTKvj6LyWtKqtTN3w/k4v4U1M3fD+Ti/hTYmO0KPqWtVemu2wvjK/pTV5MM/0cQb82eKNlv8A8wUKSPuI++ufE4kyLgXYBS2IXMAbgMIZ8wB5xcGxqsoOPM2pcTCrdRL6lcGlcQ66tIiA0jkFmGbIqqzEhec7LC+wXvttYw6mbvh/JxfwpGnKSuiKvFU6UtMuZa1HMGytkIDWOUsLgNbYWAIuL8u0VXambvh/JxfwpqZu+H8nF/CrbEzLtCj6nNuKTEDCLvtFjkzSWRfoLna2Y3NyTc82wj7avqqtTN3w/k4v4U1M3fD+Ti/hTYmFx9FZLWlVWpm74fycX8K559Iyw5kYrISI9UzLlszypFaQLYEBpFNxbZcc1zEqUkrsvDjaU3ZF7SqrUzc+Ib+kcQH9AVJ85pqJu+H8nF/Cp2JlO0KPqWtZzcvDilnxxxKoqNiAYygI1g1MKZ9p2DKi7OkX7gru1M3fD+Ti/hTUzd8P5OL+FNiY+fo+pa0qq1M3fD+Ti/hTUzd8P5OL+FNiY7Qo+pa0qoWWaOSMNJrEdsjZ0VWUkEqylAARcWII+le+yxjwss0yCXWmMOMyKiIcqHauYuCS1uW1h9lRtSvYv85S0a793Iu6VVambvh/JxfwpqZu+H8nF/Cp2JlO0KPqcOkYMUdJ4V41QwCHEh3IN0zNCWXlsSxjTL97nbYVo6qtTN3w/k4v4U1M3fD+Ti/hTYmPn6PqWtKqtTN3w/k4v4VDjXnijeVZi+RWbLJGgDhRcrdACpIGw7bctjyU2Zkrj6LySbp/iU8a0b+9w1bSsXumN4Iz/mtG/vcNW0rE0rdQrJ4j50xHieA/Wx9aysniPnTEeJ4D9bH0K0+pHLoftH8Yxv7mau6uHQ/aP4xjP3M1fNL45olTVoJGdioDPqxsjkcksFbmjPNz16EHaCPFrK9WX3Z906HOFxAjzZzDNkyXzZsjZcttt72tbbVHiMHPE0QjBe5LMYzLa4lwtlYvI1rjPfbyA/bf7JuuKpmaEZu2KiVmOq1cUmcFYzttMoIayg7M+0X6JN0bre8Kgk2iGtZtZZ5EOYJEzLsjJsA2w7bWNG1chKSXIn3LYrESIxxIsbra6MhuVBcWeNNgY7LA9zM1r1dVlhuxBQSCHiEIB8Ld87QJMBq1U8W0ijMCTynLa17HRGmmnfJqsmVSXJc8U6yRAFVkVjcxntgpHcqVJcisovnYuBVMPi8B4y36WKq5FUo7TR/jL/o4useI5I7/AIb1SLPSfxuH/wBcn6TVPUGk/jcP/qk/Tap6tQ6TP4h+t/Bi90MeLz4xYdflmUBGjv8ABamBHvHbaNYSybPpKOeurC4zHPI6MNWNZa4iY5E1pClS8YVrxC5OZ7Gx2A5anj3Svns8CqgEZLa+5CSNMqHJkAvmhNxfYCDcm4EMO612DWw4vGJGkBlZLJGmHclQ8QYtlxAsCAOLy2INSrZMGpWtYg3/AI5Y1z6zM0SvdMLmInKXEBQKcqZgbk2I5MwuK6TjsWrxhv8AjzTRhTGBqljluHHOymBJOMb7TH3alTdMWkaJIgWzhYy0jIri8wLMzR8UWha2XODcC9ccG68SfCLh72jGVi23M8UcxjEmTJlsy7QxJIvltY0TWRZ+U11UmnPjE+/D/vcJVzETlGYANYZgpzAHnAYgXF+ew+6qbTvxif8At/3uEq1TpHD/AKn8P+mXdUGn9HSzyhY2KDUyjPmlUI5ZMrDVst2G0gE8x+2r+s/pTdDJE8gWBXWMuCxmyElIFnay5D9BiBt5QOQG4mVrd5nC9+458RjMWp5ZNrYjVquHzBikwSJJGAORGS7ZzblvmAG3mxek8aFugkvc582GcCJwJLRxlY3MiEheNlI/5xmGXv4TMZWijiDHMVjJkZQxWURvmJjsLMfol+1INjsqGXdgEsWi2ZCWyuTlkELzGO5QJbKvLmB4wOUDbVe7JdJ4OfE6TxoaUZXFitikLlUFwLKdSxue6BKDa51d9mpwUjNGjOCrMiFlYZSrEAkEAmxB5rmqI7p2EgiaHjB1WTVyNIq5mRQVcR2O19obJyc5NquNEYxpoUlZAmcBgA+finapJsNtuapi1krNO3I9Yztofxo/9mqPQXyaD8KP8oqTGdtD+NH/ALNUegvk0H4Uf5RUfv8A4NH+gv8A0/6RDuhw8kkapE7oxli48fKtmvcjnW4FwdhFxVFFj8dmQato88r5wyu4vrVVgGEbAIFuVJKA3BvsIq809pdsOt0jEnEldgZNXZIsua3FNyc2wbB9ori4TESLG8QDZ8kmSRnCEyPGpDasAglD2xQ8tgbGjtfmUje3Ir8BjMeogjyyOMkIkeWKzK0ihLkm1zG8bs2zkkQ7eeaHGYyQqvwihiNbfD5dW2rxBeKNiBmTMkYD8bttjHMLe8RutaOHWPAAcgkyCVn+CMWsLErEbMOQgjLycbbUs26gre0IIYsIrSFixWbVHWIkbFONfkDnZ3bgR3crlnfB3bmpZmhtiVKyKbEWOUDKpXI7AF+KRcn6WYbLWrq0z8nn/Cl/I1c2g9LnEZzq8irkFy9yWZFcjLlFgAw2k3PcFdOmfk8/4Uv5GrTwMn1HndH8nj8Z0Z+9w1basTuj+Tx+M6M/e4attXmn0FbqFZPEfOmI8TwH62PrWVk8R86YjxPAfrY+hWn1I5dD9o/jGM/cS12MgNrgG3JcXtsI2f0J664Yc8LSIYpGUySOjxgOCJXLkEXupBYjaLEWIPKBNvw/VTeT99d0Jx0rvPJrUKu5JqL5vwPs2j4nsHijYDkzRqbbMuy46It9wtXqXBRMMrRoy7NjIpGw3Gwju7a8b8P1U3k/fTfh+pm8n76trhlGexV8r9mc40FBrdbkF7EZTYqAVyEBbbBl+jybSbXJJ7YMMiACNFUAAAIoUAC5AAHNcnZ9pqLfh+qm8n76b8P1U3k/fTXDKJdGs/2v2Z1CqO/F0b41J+3xlWLY1vowTMeYZAtz/qYgD+prixWHaM6MR7ZhiWzZdozHB4wkAnlFzWFeSdrHfwFKcW3JWLHSfxuH/wBUv6ZqeodLRveKRFL6tmzKpAYqylSVuQCQbG1xsvbbYGPfh+qm8n76tRnFR72Z8dRnKreKb7iXe6dFeb6I5rkdRJ6zUcOj4UFkijUEEELGq3B5QQByfZXzfh+qm8n76b8P1U3k/fWuuGUcexV8r9mQ4rQsDhhq1XMbsY1VSxvc5tnGue7fkB5QKkw2i4YwoSJBlRYwSoLatQAqljtIFhynmr1vw/VTeT99N+H6qbyfvprhlE7Nbyv2Z1VSad7dP/Q/eYWrHfh+qm8n7648ThJZ87iMpkWPViUhTI6Sxym4F8i/BqLnbtY2sATSpOOnmbcPQqKffF8n/TLao2gU3uqm973UG9xlN+7xdn3bKgGNPPDODzgxg2+y6kg/0JFfd+H6qbyfvq+uOTDYq+V+x6XAxBi4jjDk3LBFDE7Npa177B1Co59Fwve8aAlSuZVCuFsRxXG1eU2sdl69b8P1U3k/fTfh+qm8n76a4ZQ2a3lfsyHBaGgiChY1JVmZSyqSrNa5U24uwDktyCu5EAAAAAGwACwA7gFc+/D9VN5P3034fqpvJ++muGQ6FV/tfsMZ20P40f8As1R6C+TQfhR/lFfQXlkiAjdVRw7tKAvahrKq3uSSRzWAB23sKiwLPCixPFIdWAoaNQ6uq7FcWNxcWuCAQb8osTRTjr5+Bu6FTYS0vn/w75IlbtlB2EcYA7DyjbzG3mqKTARMwZooyw5CyKSNt9hI7u2vO/D9VN5P3034fqpvJ++r64ZRhsVfK/Y9TYGJwA8cbAWtmRWtYWFrjZYGuWHQUCtI2QNrAQwkAcZSc2WxG0XA5b2sALAAV77JjPq9XNmylrao9qCBfrNS78P1U3k/fTXDKJ2a3lfsyeKJVFlUKNnagDkAA5O4AB/QVzaZ+Tz/AIUv5Gr1vw/VTeT99c+PkeWJ4o4Zc0isgLqEVcwIzMSeQXvYXOzYKOpG3MLh6t+l+xJuj+Tx+M6M/e4attWL3TC0EY/zWjf3uGraV557dbqFZPEfOmI8TwH62PrWVk8R86YjxPAfrY+hWn1I76UpUnWK49J6PEyjjMjoc0cidtG1rXAOxgQbFTsINdlKEFXozSTM5gxChJ1BNl7SZBs1sJPKNoup2qTY3BVmtK49J6OSdAr3Uqc0bxnK8TjkeNuY7ftBBIIIJFVWH3RCPER4LFld8SEhDGOJMoVm1lr/AAZ4tih5yLEjbQi9jQ1Tae+P0f40/wCzxlXNZzdRpGKLEaPWR1UnEuQG5SN64lOL0uO6iw23de6KEs0dKUoSKUpQClK48RpWCORYpJokka2VHkVXa/JZSbmhB2UpShIpSopcSi2zOq3ZVGZgLs3art5zzChBLSlKEilKUApSlAKUpQFVIf8Az8Y7uGm80sP/AO1a1nsVpKJdJwRF1EjYfEAJ9IlpMOy2XlIIVzfk4jdw1oaEIUpShJUbp/iU8a0b+9w1bSsXun+JTxrRv73DVtKg5q3UKyeI+dMR4ngP1sfWsrJ4j50xHieA/Wx9CtPqR30pSpOsUpSgKk4iZ3k1bRoiNkGaMyMxABZicwCi5sBY8l77bCLEYGSQq0jQMUIKFsLmKsNoKkvcH7qmwPLN+NJ/9Vz6ZxMith0iZVMsxQllz2UQzSbBcbbxjrNdcacNKbR4VXia25JKXi/wdNsR9dH5A+srkxmjHleJ5HiZoXLxkwHiuVZb/GdxusA81VWD3UuTqzEZHUurPCGVGYSzRoVOVgoYxbczbM2zNap4t02sZdSmcSbIszBQ7cW5L2JQAlgdhN0NTop4KOvxHmLm2I+uj8gfWUtiPro/IH1lVmi90Iml1YiZQQePtZcyqrMucDIRxthVzex2AWveVKpwfgQ+KrrnI5SMTzTRX5s0Bt/W0ldmjsSZYkkIylhtAObK3IwB2XFwdthXkVHoP4hP+v8AO1Y1oKNrHdwFedRtSdzvr8o0nHGiaVw+Kw7yYvEzTthiMO8plR1Xe+SUKQoQ81xaxr9XrzJIFUsTYAEn7ABcmuc9Fq5+VjSGKWd4t8YpsTFiMDGkSKzwspih3xrGykW2sTci2wjlNeYdI6QL4kmWYSKmkc8eWUhQqPqDGNUEjIITKyuc1zz1q9A7o8OXaUYebDpiVafXz5dVKI1UFmYOREcgGxrcndrQYjS+HjBMk8ShVVznlVbI5srm52KTyHnqSsV6n5puixWNgjiSOfGNLvQTZyWs0zkXRUiiOYrbtHIUA3N9tdLRSLiZsuuZn0jotzmRmUxMseZ1JW1gcwuDsCjkrccJ8LrYYVnjZsQrtEUdWVghseMDzm9u7lbuGpotP4VkZ1xMBRWCswmQqrMbBWa9gSeQc9Bp9TAxzaRQQSxSYmSSbsurRy8ZF1SynDWUji8ZVsTy3tybK79wekZHxhjM2KkXeUTuuNVkKztIRJlDKLjZa+0coBrWR6YweI+BWfDza1G+DWVJNYm0NxATmGwg/ca+6I0BhsKScPGELBVJLM5yr2qAuSQo5lGyiGnBZ0pShoBVLhcTPKolV40V9qLqi5CHtczZxdiNpsBa9ttrm6Xlqm0F8mg/Cj/KK2oxUn3nBx9WdOK0uxLbEfXR+QPrKWxH10fkD6ymlMQY4JZFtdI5GGbaLqpIvbm2VQruqKsUlj46AaxY7nIygmTjW2ggqVvluGBJFbuEF4HnLia75SLOTRjtOmILx62NHRW1B2K5UsPjP+Xzt3a67Yj66PyB9ZVKN1YVgkkZzkn4tgw7bKvLY7csnN/wX+ykm6c2JWInLlLZWEtkO9zZFTa7lZxZRzg8otmjTTG/xGS6tiPro/IH1lQ4vEYiJGkzxuEVmK6opmVQSVDZzlNhsNj91dGBxIljSQcjqrCxDbGFxtGw1Fpn5PP+FL+Rql0oW5ELi6yfUN0x+Aj8a0b+9w1bSsTuj+Tx+M6M/e4attXCexW6hWTxHzpiPE8B+tj61lZPEfOmI8TwH62PoVp9SO+lKVJ1ilKUBU4Dll/Gl/3FcGO0pg5G1EwEnHtlkw7yJnDZCcxQrsZgC17DMLkXFd+j/wDi/jTf71E+h4ibnNyue26cqSt/80H9K7o30r7Hzda27K+WcL6TwKlZCozRcRCMLIXUZHb4NRHmy5FY3UWsDXvEY3BENG6oQB2pw7MHBddkYyWl+EddiX2sOevWj9zUMPaF+S20rzK6XNlFzlkO03J2E3Nc0u5SNSXgZlkuCpYg2+Ejc7QMxN4xbMWA5LFeLU95X6csmTSeBRtauRWKG7iBlIRQeK75OLsjNkJB4mwclXGHmDqHW9mAIzKUNj3VYAj+oqii3JRFRrSzOUdXYWGctnucxBYW1h5DY7Lg2rQAVMb+JWWnwPoqPQfxCf8AX+dqkFR6D+IT/r/O1Y8RyR6Hw3ql9jvrxKpKkAgEggEjMASNhI5/ur3SuU9g/PNEbjpY5leWPD4eERzrihhJZWTFh4yovhioWMC99lzsAH2cGgNy88+j2YgPI00AiMpkwzb2wfEhZGsWjc8ZgWUjbtHc/UqUKaEfncW4zFmOFXaHME0lHIwNmRcXlyOGSNRK62JY2W5NRYLcLiNWFkWFWG8U2TPKJI8PKrtcGMBRYHKtidpBNfpNKDQjFYHchJHOkoEIy6QxOIumw6mWIoq9r21ztXk+2trSlCyVhSlKEheWqbQXyaD8KP8AKKuV5aptBfJoPwo/yiujh+bPM+J9MfudpF9h2g92qPSWmo45MrQlgrhS+VCNbaPIq3N83wq8YgAbdtXtck2jIXYu8UbMRYsyAkji89r/AEV/7R3BXS7+B5MWvEqn3RwKubIy2szZowCq8QljY/4ptblIfuGpsPpaISLBqXjc2zLkS0ectlLZGI4xjO1b22XtViNHxDYIo+1Re0HaxklF5ORSTYc1zXmHRcCFSkUalL5SqKCt73ts2dsf+492osybxOpVA2AW+7ZXJpn5PP8AhS/kauyuPTPyef8ACl/I1WfIquZ53R/J4/GdGfvcNW2rE7o/k8fjOjP3uGrbV5h9DW6hWTxHzpiPE8B+tj61lZXSC5NJMzbNfhYVj+1sPLO0gv3bYhTb7G7hoVp9SO2lKVJ1ilKUBSa0wvIrpKQ0jOjRRPMGD2JBEakqQbix5dhH2euyqdDEf2eI9XVzStVWklY4Z8BTnJybfeU3ZVOhiP7PEerp2VToYj+zxHq6uaVPzEvQp2bSy/x/hTdlU6GI/s8R6unZVOhiP7PEerq5pT5iXoOzaWX+P8Kbsqv0Y8QTzDek63PczOgUfeSB9td2iYGSFFewYDjAG4DEkkA89ibX+yuulUnUc+Z0UOFhRbcb94pSlUOkUpSgFKUoBSlKAUpSgArP4LEaiNYZY5s0YC3jglmV1XYrho1YC4F7HaK0FKvCbjyMK/DxrJKRTdlU6GI/s8R6unZVOhiP7PEerq5pV/mJehy9m0sv8f4UzaRshkySZQQPiZs+1o0+L1d73k5O4L8lOyqdDEf2eI9XVqYFzZsq5u7lF+vlqSm/Mns6lllN2VToYj+zxHq6gx+L1sTxRRzF5EZVz4eWFQWBGZnkRVAF7nbfZsBOytBSm/IL4dSXiyn3TC0EY/zWjf3uGra1jd0C5xBCvbyYrCFR3RBPHPIfuEcTeYc9bKsDet1CuPSmjYsQmrmW4uCpBKMjC9njdSGRhc8ZSDtNdlKGRm33KMTxcfjVHMBvZrf1eAsf6k154JyeEcb1YT2atNShbU8mZ4JyeEcb1YT2anBOTwjjerCezVpqUGp5MzwTk8I43qwns1OCcnhHG9WE9mrTUoNTyZngnJ4RxvVhPZqcE5PCON6sJ7NWmpQankzPBOTwjjerCezU4JyeEcb1YT2atNSg1PJmeCcnhHG9WE9mpwTk8I43qwns1aalBqeTM8E5PCON6sJ7NTgnJ4RxvVhPZq01KDU8mZ4JyeEcb1YT2anBOTwjjerCezVpqUGp5MzwTk8I43qwns1OCcnhHG9WE9mrTUoNTyZngnJ4RxvVhPZqcE5PCON6sJ7NWmpQankzPBOTwjjerCezU4JyeEcb1YT2atNSg1PJmeCcnhHG9WE9mpwTk8I43qwns1aalBqeTM8E5PCON6sJ7NTgnJ4RxvVhPZq01KDU8mZ4JyeEcb1YT2anBOTwjjerCezVpqUGp5MzwTk8I43qwns1OCb+Ecb1YT2atNSg1PJV6L0FFAxkBeSVhYyztnfLs4q80akgEqgUEi9r1aUpQ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jpeg;base64,/9j/4AAQSkZJRgABAQAAAQABAAD/2wCEAAkGBxMSERQSEBQVFRUVFhIaFRgQExoSGhQVFhcWGhgVFRQYHighGB0lGxccLTEhJSkrLjE6Fx8zODMuNyktMCsBCgoKDg0OGxAQGy0lHyUsNSwsNDQ0MjQsLCw0NCwsLDQsLCw3LCwsLCwsNywsLCwsLCwsLCwsLCwsLCwsLCwsLP/AABEIALoBDwMBIgACEQEDEQH/xAAbAAEAAwEBAQEAAAAAAAAAAAAAAwUGBAIBB//EAE8QAAIBAgIDCAwNAgQEBwAAAAECAwARBBIFEyEGFBYiMUFSkRUyUVRVdJOhpNPU4SMzNDVCU2Fxc7KztNKBlGNkcrFDYoKSBySDhKLB0f/EABoBAQADAQEBAAAAAAAAAAAAAAABAgMEBQb/xAAwEQACAQMCAwYFBQEBAAAAAAAAAQIDEVESEwQxMhUhQVJhkQUUInGhM0KBsdHBcv/aAAwDAQACEQMRAD8A/ca5NJ6Siw6ayZsq3AFgXZmPIiIoLOx5lAJ2V11ldINn0kVbaIMLC0f2NiJJ1drd3Lh1APcZhzmhaKu7HQ26k32YLGMOYgQLf+jTAj+oFfOFLd44z0f19TUobbKIeFLd44z0f19OFLd44z0f19TUoNlEPClu8cZ6P6+nClu8cZ6P6+pqUGyiHhS3eOM9H9fThS3eOM9H9fU1KDZRDwpbvHGej+vpwpbvHGej+vqalBsoh4Ut3jjPR/X04Ut3jjPR/X1NSg2UQ8KW7xxno/r6cKW7xxno/r6mpQbKIeFLd44z0f19OFLd44z0f19TUoNlEPClu8cZ6P6+nClu8cZ6P6+pqUGyiHhS3eOM9H9fThS3eOM9H9fU1KDZRDwpbvHGej+vpwpbvHGej+vqalBsoh4Ut3jjPR/X04Ut3jjPR/X1NSg2UQ8KW7xxno/r6cKW7xxno/r6mpQbKIeFLd44z0f19OFLd44z0f19TUoNlEPClu8cZ6P6+nClu8cZ6P6+pqUGyjq0XpyKdmjGdJVF2jmQxvl2cZb7HW5tmUkX2XvVnWN0+2QQTL28eJwgU/8ALPPHBIp7oKSnZ3Qp5hWyoZTjpdhWTxHzpiPE8B+tj61lZPEfOmI8TwH62PoKfUjvpSlSdYpSlAKUpQClKUApSlAKy+7zT82FjjXCKj4iVnyLLyZIo2kkawIvsAA28rCtRVLpTcvh8TiFnxK63JGY1jlCtEuZgxkClb59gF72tzVBD5HDiN2kYWExQTzmbDHEAQBDljXLmzZmG0X5P6Vzz/8AiDAuZlhxDxJHh5JJY0UrHHOAVZgWzbOcAHkNc53BZZYkgnmiw6YfEx3jkUSDXSh9WLoRq7ZvtGzbspwBVpp1aSSPCNHgo1jhkA1qQLYpNdSbXA2qQTdqFPqPUO69xOVmKLGMXj4yVjJ+Bw+HEoJbPsPLtAN+Sw5a7Yt2gMLTHCYtVywumdEAlSU2VhJnyLblOYiwN6mbcZhy5djI15sVKVLLlJxMWqkTYt8uXk23+01zcBYjEInxGKcLqNUZHRtUIDeNVTJkP25lJNhRE/UcsG7zXSYUYeFjHPvwOzFGKNhwO1KyZWAvckXBBFtt69Ybd4ogjdoppiMPFPiHhRFWGOS9mZWkvyKTlUtsFduF3EwxmNllxGaOXEyBi0d2OJAEqNaOxU27lxc7aik3BQZFjSbEImojglEboN8RR3yrLxOXaRdcuwkVJH1Ej7tYhNq9TOUE8MBmATViSZVaP6WaxzDbl2XrUVRPuVgOYXkAbEwYiylbCSEIEUcXtLRi45eXbV7Qsr+IpSlCwpSlAKUpQClKUApSlAVG6f4lPGtG/vcNW0rF7p/iU8a0b+9w1bSoOat1CsniPnTEeJ4D9bH1rKqJdDE4qTEZ+3hw8eXLyap8Q2a99t9dyW+j9tCsGlK7IaV29jj0vN76djj0vN76k33I5OKldvY49Lze+q3SqvFLhEUi087xvdeRRhsRLs28uaJes0G5HJLSu3scel5vfTscel5vfQbkcnFSu3scel5vfXDpRGiMIBB1kyxm4OwFXJI28vFoNyOT7Su3scel5vfTscel5vfQbkcnFSu3scel5vfTscel5vfQbkcnFSvmhI2mgWRiAWL3Cg24rsvOe4K7uxx6Xm99BuRycVK7exx6Xm99Oxx6Xm99BuRycVK7exx6Xm99Oxx6Xm99BuRycVK7exx6Xm99V2ig0suLRioEE6xrYHapw+Hlu1zy5pSNltgFBuRySUrt7HHpeb307HHpeb30G5HJxUrt7HHpeb307HHpeb30G5HJxUrt7HHpeb307HHpeb30G5HJxUqLE5lxkGHBXLLDipGJBuDC+GVQNtrHXNfZzCrLscel5vfQbkcnFSu3scel5vfTscel5vfQbkcmb3T/ABKeNaN/e4atpVJpTQJmRUzhbS4aS+W/xM8cuXl59Xa/NeruoMakk33ClKgbGRhzGXXOFVit9oViwViO4Sjf9poZk9Ki3wnSHXTfCdIddCdLJaot0XyjRvjcn7HG1cb4TpDrqj3QzrvjR3GHyuTn/wAjjaCzNDSot8J0h103wnSHXQaWS1T7oe2wnjSfpy1Z74TpDrqo3QTrmwnGHypOf/CmoNLLylRb4TpDrpvhOkOug0slpUW+E6Q66b4TpDroNLKzcj8kj++X9V6uKo9yc670j4w5Zef/ABXq33wnSHXQaWS0qLfCdIddN8J0h10GlktKi3wnSHXTfCdIddBpZLVDub+UaS8cT9jgqud8J0h11RbnJ13xpHjD5YnP/kcFQWZoqVFvhOkOum+E6Q66DSyWlRb4TpDrpvhOkOug0slpUW+E6Q66b4TpDroNLKXH/OmD8V0j+pgKv6zmPnXspgzmHyXSPP8A4mBq+3wnSHXQWZLSot8J0h103wnSHXQaWS0rnmx0aC7uqgsigk24zsFUfeWYAfeK6KEWsKyeI+dMR4ngP1sfWsrJ4j50xHieA/Wx9C9PqR30qmjmlmLssmrQSSIoRFYnVOyMzM4PKymwAGy3LUmpm74fycX8K1VGTVyJcdSjJxfgWtZ3dLg8U+IwLYYpkSdmlzrcoDDKmddo+i7CxvtKHkvft1M3fD+Ti/hTUTd8P5OL+FTsTKvj6LyWtKqtTN3w/k4v4U1M3fD+Ti/hTYmO0KPqWtVemu2wvjK/pTV5MM/0cQb82eKNlv8A8wUKSPuI++ufE4kyLgXYBS2IXMAbgMIZ8wB5xcGxqsoOPM2pcTCrdRL6lcGlcQ66tIiA0jkFmGbIqqzEhec7LC+wXvttYw6mbvh/JxfwpGnKSuiKvFU6UtMuZa1HMGytkIDWOUsLgNbYWAIuL8u0VXambvh/JxfwpqZu+H8nF/CrbEzLtCj6nNuKTEDCLvtFjkzSWRfoLna2Y3NyTc82wj7avqqtTN3w/k4v4U1M3fD+Ti/hTYmFx9FZLWlVWpm74fycX8K559Iyw5kYrISI9UzLlszypFaQLYEBpFNxbZcc1zEqUkrsvDjaU3ZF7SqrUzc+Ib+kcQH9AVJ85pqJu+H8nF/Cp2JlO0KPqWtZzcvDilnxxxKoqNiAYygI1g1MKZ9p2DKi7OkX7gru1M3fD+Ti/hTUzd8P5OL+FNiY+fo+pa0qq1M3fD+Ti/hTUzd8P5OL+FNiY7Qo+pa0qoWWaOSMNJrEdsjZ0VWUkEqylAARcWII+le+yxjwss0yCXWmMOMyKiIcqHauYuCS1uW1h9lRtSvYv85S0a793Iu6VVambvh/JxfwpqZu+H8nF/Cp2JlO0KPqcOkYMUdJ4V41QwCHEh3IN0zNCWXlsSxjTL97nbYVo6qtTN3w/k4v4U1M3fD+Ti/hTYmPn6PqWtKqtTN3w/k4v4VDjXnijeVZi+RWbLJGgDhRcrdACpIGw7bctjyU2Zkrj6LySbp/iU8a0b+9w1bSsXumN4Iz/mtG/vcNW0rE0rdQrJ4j50xHieA/Wx9aysniPnTEeJ4D9bH0K0+pHLoftH8Yxv7mau6uHQ/aP4xjP3M1fNL45olTVoJGdioDPqxsjkcksFbmjPNz16EHaCPFrK9WX3Z906HOFxAjzZzDNkyXzZsjZcttt72tbbVHiMHPE0QjBe5LMYzLa4lwtlYvI1rjPfbyA/bf7JuuKpmaEZu2KiVmOq1cUmcFYzttMoIayg7M+0X6JN0bre8Kgk2iGtZtZZ5EOYJEzLsjJsA2w7bWNG1chKSXIn3LYrESIxxIsbra6MhuVBcWeNNgY7LA9zM1r1dVlhuxBQSCHiEIB8Ld87QJMBq1U8W0ijMCTynLa17HRGmmnfJqsmVSXJc8U6yRAFVkVjcxntgpHcqVJcisovnYuBVMPi8B4y36WKq5FUo7TR/jL/o4useI5I7/AIb1SLPSfxuH/wBcn6TVPUGk/jcP/qk/Tap6tQ6TP4h+t/Bi90MeLz4xYdflmUBGjv8ABamBHvHbaNYSybPpKOeurC4zHPI6MNWNZa4iY5E1pClS8YVrxC5OZ7Gx2A5anj3Svns8CqgEZLa+5CSNMqHJkAvmhNxfYCDcm4EMO612DWw4vGJGkBlZLJGmHclQ8QYtlxAsCAOLy2INSrZMGpWtYg3/AI5Y1z6zM0SvdMLmInKXEBQKcqZgbk2I5MwuK6TjsWrxhv8AjzTRhTGBqljluHHOymBJOMb7TH3alTdMWkaJIgWzhYy0jIri8wLMzR8UWha2XODcC9ccG68SfCLh72jGVi23M8UcxjEmTJlsy7QxJIvltY0TWRZ+U11UmnPjE+/D/vcJVzETlGYANYZgpzAHnAYgXF+ew+6qbTvxif8At/3uEq1TpHD/AKn8P+mXdUGn9HSzyhY2KDUyjPmlUI5ZMrDVst2G0gE8x+2r+s/pTdDJE8gWBXWMuCxmyElIFnay5D9BiBt5QOQG4mVrd5nC9+458RjMWp5ZNrYjVquHzBikwSJJGAORGS7ZzblvmAG3mxek8aFugkvc582GcCJwJLRxlY3MiEheNlI/5xmGXv4TMZWijiDHMVjJkZQxWURvmJjsLMfol+1INjsqGXdgEsWi2ZCWyuTlkELzGO5QJbKvLmB4wOUDbVe7JdJ4OfE6TxoaUZXFitikLlUFwLKdSxue6BKDa51d9mpwUjNGjOCrMiFlYZSrEAkEAmxB5rmqI7p2EgiaHjB1WTVyNIq5mRQVcR2O19obJyc5NquNEYxpoUlZAmcBgA+finapJsNtuapi1krNO3I9Yztofxo/9mqPQXyaD8KP8oqTGdtD+NH/ALNUegvk0H4Uf5RUfv8A4NH+gv8A0/6RDuhw8kkapE7oxli48fKtmvcjnW4FwdhFxVFFj8dmQato88r5wyu4vrVVgGEbAIFuVJKA3BvsIq809pdsOt0jEnEldgZNXZIsua3FNyc2wbB9ori4TESLG8QDZ8kmSRnCEyPGpDasAglD2xQ8tgbGjtfmUje3Ir8BjMeogjyyOMkIkeWKzK0ihLkm1zG8bs2zkkQ7eeaHGYyQqvwihiNbfD5dW2rxBeKNiBmTMkYD8bttjHMLe8RutaOHWPAAcgkyCVn+CMWsLErEbMOQgjLycbbUs26gre0IIYsIrSFixWbVHWIkbFONfkDnZ3bgR3crlnfB3bmpZmhtiVKyKbEWOUDKpXI7AF+KRcn6WYbLWrq0z8nn/Cl/I1c2g9LnEZzq8irkFy9yWZFcjLlFgAw2k3PcFdOmfk8/4Uv5GrTwMn1HndH8nj8Z0Z+9w1basTuj+Tx+M6M/e4attXmn0FbqFZPEfOmI8TwH62PrWVk8R86YjxPAfrY+hWn1I5dD9o/jGM/cS12MgNrgG3JcXtsI2f0J664Yc8LSIYpGUySOjxgOCJXLkEXupBYjaLEWIPKBNvw/VTeT99d0Jx0rvPJrUKu5JqL5vwPs2j4nsHijYDkzRqbbMuy46It9wtXqXBRMMrRoy7NjIpGw3Gwju7a8b8P1U3k/fTfh+pm8n76trhlGexV8r9mc40FBrdbkF7EZTYqAVyEBbbBl+jybSbXJJ7YMMiACNFUAAAIoUAC5AAHNcnZ9pqLfh+qm8n76b8P1U3k/fTXDKJdGs/2v2Z1CqO/F0b41J+3xlWLY1vowTMeYZAtz/qYgD+prixWHaM6MR7ZhiWzZdozHB4wkAnlFzWFeSdrHfwFKcW3JWLHSfxuH/wBUv6ZqeodLRveKRFL6tmzKpAYqylSVuQCQbG1xsvbbYGPfh+qm8n76tRnFR72Z8dRnKreKb7iXe6dFeb6I5rkdRJ6zUcOj4UFkijUEEELGq3B5QQByfZXzfh+qm8n76b8P1U3k/fWuuGUcexV8r9mQ4rQsDhhq1XMbsY1VSxvc5tnGue7fkB5QKkw2i4YwoSJBlRYwSoLatQAqljtIFhynmr1vw/VTeT99N+H6qbyfvprhlE7Nbyv2Z1VSad7dP/Q/eYWrHfh+qm8n7648ThJZ87iMpkWPViUhTI6Sxym4F8i/BqLnbtY2sATSpOOnmbcPQqKffF8n/TLao2gU3uqm973UG9xlN+7xdn3bKgGNPPDODzgxg2+y6kg/0JFfd+H6qbyfvq+uOTDYq+V+x6XAxBi4jjDk3LBFDE7Npa177B1Co59Fwve8aAlSuZVCuFsRxXG1eU2sdl69b8P1U3k/fTfh+qm8n76a4ZQ2a3lfsyHBaGgiChY1JVmZSyqSrNa5U24uwDktyCu5EAAAAAGwACwA7gFc+/D9VN5P3034fqpvJ++muGQ6FV/tfsMZ20P40f8As1R6C+TQfhR/lFfQXlkiAjdVRw7tKAvahrKq3uSSRzWAB23sKiwLPCixPFIdWAoaNQ6uq7FcWNxcWuCAQb8osTRTjr5+Bu6FTYS0vn/w75IlbtlB2EcYA7DyjbzG3mqKTARMwZooyw5CyKSNt9hI7u2vO/D9VN5P3034fqpvJ++r64ZRhsVfK/Y9TYGJwA8cbAWtmRWtYWFrjZYGuWHQUCtI2QNrAQwkAcZSc2WxG0XA5b2sALAAV77JjPq9XNmylrao9qCBfrNS78P1U3k/fTXDKJ2a3lfsyeKJVFlUKNnagDkAA5O4AB/QVzaZ+Tz/AIUv5Gr1vw/VTeT99c+PkeWJ4o4Zc0isgLqEVcwIzMSeQXvYXOzYKOpG3MLh6t+l+xJuj+Tx+M6M/e4attWL3TC0EY/zWjf3uGraV557dbqFZPEfOmI8TwH62PrWVk8R86YjxPAfrY+hWn1I76UpUnWK49J6PEyjjMjoc0cidtG1rXAOxgQbFTsINdlKEFXozSTM5gxChJ1BNl7SZBs1sJPKNoup2qTY3BVmtK49J6OSdAr3Uqc0bxnK8TjkeNuY7ftBBIIIJFVWH3RCPER4LFld8SEhDGOJMoVm1lr/AAZ4tih5yLEjbQi9jQ1Tae+P0f40/wCzxlXNZzdRpGKLEaPWR1UnEuQG5SN64lOL0uO6iw23de6KEs0dKUoSKUpQClK48RpWCORYpJokka2VHkVXa/JZSbmhB2UpShIpSopcSi2zOq3ZVGZgLs3art5zzChBLSlKEilKUApSlAKUpQFVIf8Az8Y7uGm80sP/AO1a1nsVpKJdJwRF1EjYfEAJ9IlpMOy2XlIIVzfk4jdw1oaEIUpShJUbp/iU8a0b+9w1bSsXun+JTxrRv73DVtKg5q3UKyeI+dMR4ngP1sfWsrJ4j50xHieA/Wx9CtPqR30pSpOsUpSgKk4iZ3k1bRoiNkGaMyMxABZicwCi5sBY8l77bCLEYGSQq0jQMUIKFsLmKsNoKkvcH7qmwPLN+NJ/9Vz6ZxMith0iZVMsxQllz2UQzSbBcbbxjrNdcacNKbR4VXia25JKXi/wdNsR9dH5A+srkxmjHleJ5HiZoXLxkwHiuVZb/GdxusA81VWD3UuTqzEZHUurPCGVGYSzRoVOVgoYxbczbM2zNap4t02sZdSmcSbIszBQ7cW5L2JQAlgdhN0NTop4KOvxHmLm2I+uj8gfWUtiPro/IH1lVmi90Iml1YiZQQePtZcyqrMucDIRxthVzex2AWveVKpwfgQ+KrrnI5SMTzTRX5s0Bt/W0ldmjsSZYkkIylhtAObK3IwB2XFwdthXkVHoP4hP+v8AO1Y1oKNrHdwFedRtSdzvr8o0nHGiaVw+Kw7yYvEzTthiMO8plR1Xe+SUKQoQ81xaxr9XrzJIFUsTYAEn7ABcmuc9Fq5+VjSGKWd4t8YpsTFiMDGkSKzwspih3xrGykW2sTci2wjlNeYdI6QL4kmWYSKmkc8eWUhQqPqDGNUEjIITKyuc1zz1q9A7o8OXaUYebDpiVafXz5dVKI1UFmYOREcgGxrcndrQYjS+HjBMk8ShVVznlVbI5srm52KTyHnqSsV6n5puixWNgjiSOfGNLvQTZyWs0zkXRUiiOYrbtHIUA3N9tdLRSLiZsuuZn0jotzmRmUxMseZ1JW1gcwuDsCjkrccJ8LrYYVnjZsQrtEUdWVghseMDzm9u7lbuGpotP4VkZ1xMBRWCswmQqrMbBWa9gSeQc9Bp9TAxzaRQQSxSYmSSbsurRy8ZF1SynDWUji8ZVsTy3tybK79wekZHxhjM2KkXeUTuuNVkKztIRJlDKLjZa+0coBrWR6YweI+BWfDza1G+DWVJNYm0NxATmGwg/ca+6I0BhsKScPGELBVJLM5yr2qAuSQo5lGyiGnBZ0pShoBVLhcTPKolV40V9qLqi5CHtczZxdiNpsBa9ttrm6Xlqm0F8mg/Cj/KK2oxUn3nBx9WdOK0uxLbEfXR+QPrKWxH10fkD6ymlMQY4JZFtdI5GGbaLqpIvbm2VQruqKsUlj46AaxY7nIygmTjW2ggqVvluGBJFbuEF4HnLia75SLOTRjtOmILx62NHRW1B2K5UsPjP+Xzt3a67Yj66PyB9ZVKN1YVgkkZzkn4tgw7bKvLY7csnN/wX+ykm6c2JWInLlLZWEtkO9zZFTa7lZxZRzg8otmjTTG/xGS6tiPro/IH1lQ4vEYiJGkzxuEVmK6opmVQSVDZzlNhsNj91dGBxIljSQcjqrCxDbGFxtGw1Fpn5PP+FL+Rql0oW5ELi6yfUN0x+Aj8a0b+9w1bSsTuj+Tx+M6M/e4attXCexW6hWTxHzpiPE8B+tj61lZPEfOmI8TwH62PoVp9SO+lKVJ1ilKUBU4Dll/Gl/3FcGO0pg5G1EwEnHtlkw7yJnDZCcxQrsZgC17DMLkXFd+j/wDi/jTf71E+h4ibnNyue26cqSt/80H9K7o30r7Hzda27K+WcL6TwKlZCozRcRCMLIXUZHb4NRHmy5FY3UWsDXvEY3BENG6oQB2pw7MHBddkYyWl+EddiX2sOevWj9zUMPaF+S20rzK6XNlFzlkO03J2E3Nc0u5SNSXgZlkuCpYg2+Ejc7QMxN4xbMWA5LFeLU95X6csmTSeBRtauRWKG7iBlIRQeK75OLsjNkJB4mwclXGHmDqHW9mAIzKUNj3VYAj+oqii3JRFRrSzOUdXYWGctnucxBYW1h5DY7Lg2rQAVMb+JWWnwPoqPQfxCf8AX+dqkFR6D+IT/r/O1Y8RyR6Hw3ql9jvrxKpKkAgEggEjMASNhI5/ur3SuU9g/PNEbjpY5leWPD4eERzrihhJZWTFh4yovhioWMC99lzsAH2cGgNy88+j2YgPI00AiMpkwzb2wfEhZGsWjc8ZgWUjbtHc/UqUKaEfncW4zFmOFXaHME0lHIwNmRcXlyOGSNRK62JY2W5NRYLcLiNWFkWFWG8U2TPKJI8PKrtcGMBRYHKtidpBNfpNKDQjFYHchJHOkoEIy6QxOIumw6mWIoq9r21ztXk+2trSlCyVhSlKEheWqbQXyaD8KP8AKKuV5aptBfJoPwo/yiujh+bPM+J9MfudpF9h2g92qPSWmo45MrQlgrhS+VCNbaPIq3N83wq8YgAbdtXtck2jIXYu8UbMRYsyAkji89r/AEV/7R3BXS7+B5MWvEqn3RwKubIy2szZowCq8QljY/4ptblIfuGpsPpaISLBqXjc2zLkS0ectlLZGI4xjO1b22XtViNHxDYIo+1Re0HaxklF5ORSTYc1zXmHRcCFSkUalL5SqKCt73ts2dsf+492osybxOpVA2AW+7ZXJpn5PP8AhS/kauyuPTPyef8ACl/I1WfIquZ53R/J4/GdGfvcNW2rE7o/k8fjOjP3uGrbV5h9DW6hWTxHzpiPE8B+tj61lZXSC5NJMzbNfhYVj+1sPLO0gv3bYhTb7G7hoVp9SO2lKVJ1ilKUBSa0wvIrpKQ0jOjRRPMGD2JBEakqQbix5dhH2euyqdDEf2eI9XVzStVWklY4Z8BTnJybfeU3ZVOhiP7PEerp2VToYj+zxHq6uaVPzEvQp2bSy/x/hTdlU6GI/s8R6unZVOhiP7PEerq5pT5iXoOzaWX+P8Kbsqv0Y8QTzDek63PczOgUfeSB9td2iYGSFFewYDjAG4DEkkA89ibX+yuulUnUc+Z0UOFhRbcb94pSlUOkUpSgFKUoBSlKAUpSgArP4LEaiNYZY5s0YC3jglmV1XYrho1YC4F7HaK0FKvCbjyMK/DxrJKRTdlU6GI/s8R6unZVOhiP7PEerq5pV/mJehy9m0sv8f4UzaRshkySZQQPiZs+1o0+L1d73k5O4L8lOyqdDEf2eI9XVqYFzZsq5u7lF+vlqSm/Mns6lllN2VToYj+zxHq6gx+L1sTxRRzF5EZVz4eWFQWBGZnkRVAF7nbfZsBOytBSm/IL4dSXiyn3TC0EY/zWjf3uGra1jd0C5xBCvbyYrCFR3RBPHPIfuEcTeYc9bKsDet1CuPSmjYsQmrmW4uCpBKMjC9njdSGRhc8ZSDtNdlKGRm33KMTxcfjVHMBvZrf1eAsf6k154JyeEcb1YT2atNShbU8mZ4JyeEcb1YT2anBOTwjjerCezVpqUGp5MzwTk8I43qwns1OCcnhHG9WE9mrTUoNTyZngnJ4RxvVhPZqcE5PCON6sJ7NWmpQankzPBOTwjjerCezU4JyeEcb1YT2atNSg1PJmeCcnhHG9WE9mpwTk8I43qwns1aalBqeTM8E5PCON6sJ7NTgnJ4RxvVhPZq01KDU8mZ4JyeEcb1YT2anBOTwjjerCezVpqUGp5MzwTk8I43qwns1OCcnhHG9WE9mrTUoNTyZngnJ4RxvVhPZqcE5PCON6sJ7NWmpQankzPBOTwjjerCezU4JyeEcb1YT2atNSg1PJmeCcnhHG9WE9mpwTk8I43qwns1aalBqeTM8E5PCON6sJ7NTgnJ4RxvVhPZq01KDU8mZ4JyeEcb1YT2anBOTwjjerCezVpqUGp5MzwTk8I43qwns1OCb+Ecb1YT2atNSg1PJV6L0FFAxkBeSVhYyztnfLs4q80akgEqgUEi9r1aUpQ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xMSERQSEBQVFRUVFhIaFRgQExoSGhQVFhcWGhgVFRQYHighGB0lGxccLTEhJSkrLjE6Fx8zODMuNyktMCsBCgoKDg0OGxAQGy0lHyUsNSwsNDQ0MjQsLCw0NCwsLDQsLCw3LCwsLCwsNywsLCwsLCwsLCwsLCwsLCwsLCwsLP/AABEIALoBDwMBIgACEQEDEQH/xAAbAAEAAwEBAQEAAAAAAAAAAAAAAwUGBAIBB//EAE8QAAIBAgIDCAwNAgQEBwAAAAECAwARBBIFEyEGFBYiMUFSkRUyUVRVdJOhpNPU4SMzNDVCU2Fxc7KztNKBlGNkcrFDYoKSBySDhKLB0f/EABoBAQADAQEBAAAAAAAAAAAAAAABAgMEBQb/xAAwEQACAQMCAwYFBQEBAAAAAAAAAQIDEVESEwQxMhUhQVJhkQUUInGhM0KBsdHBcv/aAAwDAQACEQMRAD8A/ca5NJ6Siw6ayZsq3AFgXZmPIiIoLOx5lAJ2V11ldINn0kVbaIMLC0f2NiJJ1drd3Lh1APcZhzmhaKu7HQ26k32YLGMOYgQLf+jTAj+oFfOFLd44z0f19TUobbKIeFLd44z0f19OFLd44z0f19TUoNlEPClu8cZ6P6+nClu8cZ6P6+pqUGyiHhS3eOM9H9fThS3eOM9H9fU1KDZRDwpbvHGej+vpwpbvHGej+vqalBsoh4Ut3jjPR/X04Ut3jjPR/X1NSg2UQ8KW7xxno/r6cKW7xxno/r6mpQbKIeFLd44z0f19OFLd44z0f19TUoNlEPClu8cZ6P6+nClu8cZ6P6+pqUGyiHhS3eOM9H9fThS3eOM9H9fU1KDZRDwpbvHGej+vpwpbvHGej+vqalBsoh4Ut3jjPR/X04Ut3jjPR/X1NSg2UQ8KW7xxno/r6cKW7xxno/r6mpQbKIeFLd44z0f19OFLd44z0f19TUoNlEPClu8cZ6P6+nClu8cZ6P6+pqUGyjq0XpyKdmjGdJVF2jmQxvl2cZb7HW5tmUkX2XvVnWN0+2QQTL28eJwgU/8ALPPHBIp7oKSnZ3Qp5hWyoZTjpdhWTxHzpiPE8B+tj61lZPEfOmI8TwH62PoKfUjvpSlSdYpSlAKUpQClKUApSlAKy+7zT82FjjXCKj4iVnyLLyZIo2kkawIvsAA28rCtRVLpTcvh8TiFnxK63JGY1jlCtEuZgxkClb59gF72tzVBD5HDiN2kYWExQTzmbDHEAQBDljXLmzZmG0X5P6Vzz/8AiDAuZlhxDxJHh5JJY0UrHHOAVZgWzbOcAHkNc53BZZYkgnmiw6YfEx3jkUSDXSh9WLoRq7ZvtGzbspwBVpp1aSSPCNHgo1jhkA1qQLYpNdSbXA2qQTdqFPqPUO69xOVmKLGMXj4yVjJ+Bw+HEoJbPsPLtAN+Sw5a7Yt2gMLTHCYtVywumdEAlSU2VhJnyLblOYiwN6mbcZhy5djI15sVKVLLlJxMWqkTYt8uXk23+01zcBYjEInxGKcLqNUZHRtUIDeNVTJkP25lJNhRE/UcsG7zXSYUYeFjHPvwOzFGKNhwO1KyZWAvckXBBFtt69Ybd4ogjdoppiMPFPiHhRFWGOS9mZWkvyKTlUtsFduF3EwxmNllxGaOXEyBi0d2OJAEqNaOxU27lxc7aik3BQZFjSbEImojglEboN8RR3yrLxOXaRdcuwkVJH1Ej7tYhNq9TOUE8MBmATViSZVaP6WaxzDbl2XrUVRPuVgOYXkAbEwYiylbCSEIEUcXtLRi45eXbV7Qsr+IpSlCwpSlAKUpQClKUApSlAVG6f4lPGtG/vcNW0rF7p/iU8a0b+9w1bSoOat1CsniPnTEeJ4D9bH1rKqJdDE4qTEZ+3hw8eXLyap8Q2a99t9dyW+j9tCsGlK7IaV29jj0vN76djj0vN76k33I5OKldvY49Lze+q3SqvFLhEUi087xvdeRRhsRLs28uaJes0G5HJLSu3scel5vfTscel5vfQbkcnFSu3scel5vfXDpRGiMIBB1kyxm4OwFXJI28vFoNyOT7Su3scel5vfTscel5vfQbkcnFSu3scel5vfTscel5vfQbkcnFSvmhI2mgWRiAWL3Cg24rsvOe4K7uxx6Xm99BuRycVK7exx6Xm99Oxx6Xm99BuRycVK7exx6Xm99Oxx6Xm99BuRycVK7exx6Xm99V2ig0suLRioEE6xrYHapw+Hlu1zy5pSNltgFBuRySUrt7HHpeb307HHpeb30G5HJxUrt7HHpeb307HHpeb30G5HJxUrt7HHpeb307HHpeb30G5HJxUqLE5lxkGHBXLLDipGJBuDC+GVQNtrHXNfZzCrLscel5vfQbkcnFSu3scel5vfTscel5vfQbkcmb3T/ABKeNaN/e4atpVJpTQJmRUzhbS4aS+W/xM8cuXl59Xa/NeruoMakk33ClKgbGRhzGXXOFVit9oViwViO4Sjf9poZk9Ki3wnSHXTfCdIddCdLJaot0XyjRvjcn7HG1cb4TpDrqj3QzrvjR3GHyuTn/wAjjaCzNDSot8J0h103wnSHXQaWS1T7oe2wnjSfpy1Z74TpDrqo3QTrmwnGHypOf/CmoNLLylRb4TpDrpvhOkOug0slpUW+E6Q66b4TpDroNLKzcj8kj++X9V6uKo9yc670j4w5Zef/ABXq33wnSHXQaWS0qLfCdIddN8J0h10GlktKi3wnSHXTfCdIddBpZLVDub+UaS8cT9jgqud8J0h11RbnJ13xpHjD5YnP/kcFQWZoqVFvhOkOum+E6Q66DSyWlRb4TpDrpvhOkOug0slpUW+E6Q66b4TpDroNLKXH/OmD8V0j+pgKv6zmPnXspgzmHyXSPP8A4mBq+3wnSHXQWZLSot8J0h103wnSHXQaWS0rnmx0aC7uqgsigk24zsFUfeWYAfeK6KEWsKyeI+dMR4ngP1sfWsrJ4j50xHieA/Wx9C9PqR30qmjmlmLssmrQSSIoRFYnVOyMzM4PKymwAGy3LUmpm74fycX8K1VGTVyJcdSjJxfgWtZ3dLg8U+IwLYYpkSdmlzrcoDDKmddo+i7CxvtKHkvft1M3fD+Ti/hTUTd8P5OL+FTsTKvj6LyWtKqtTN3w/k4v4U1M3fD+Ti/hTYmO0KPqWtVemu2wvjK/pTV5MM/0cQb82eKNlv8A8wUKSPuI++ufE4kyLgXYBS2IXMAbgMIZ8wB5xcGxqsoOPM2pcTCrdRL6lcGlcQ66tIiA0jkFmGbIqqzEhec7LC+wXvttYw6mbvh/JxfwpGnKSuiKvFU6UtMuZa1HMGytkIDWOUsLgNbYWAIuL8u0VXambvh/JxfwpqZu+H8nF/CrbEzLtCj6nNuKTEDCLvtFjkzSWRfoLna2Y3NyTc82wj7avqqtTN3w/k4v4U1M3fD+Ti/hTYmFx9FZLWlVWpm74fycX8K559Iyw5kYrISI9UzLlszypFaQLYEBpFNxbZcc1zEqUkrsvDjaU3ZF7SqrUzc+Ib+kcQH9AVJ85pqJu+H8nF/Cp2JlO0KPqWtZzcvDilnxxxKoqNiAYygI1g1MKZ9p2DKi7OkX7gru1M3fD+Ti/hTUzd8P5OL+FNiY+fo+pa0qq1M3fD+Ti/hTUzd8P5OL+FNiY7Qo+pa0qoWWaOSMNJrEdsjZ0VWUkEqylAARcWII+le+yxjwss0yCXWmMOMyKiIcqHauYuCS1uW1h9lRtSvYv85S0a793Iu6VVambvh/JxfwpqZu+H8nF/Cp2JlO0KPqcOkYMUdJ4V41QwCHEh3IN0zNCWXlsSxjTL97nbYVo6qtTN3w/k4v4U1M3fD+Ti/hTYmPn6PqWtKqtTN3w/k4v4VDjXnijeVZi+RWbLJGgDhRcrdACpIGw7bctjyU2Zkrj6LySbp/iU8a0b+9w1bSsXumN4Iz/mtG/vcNW0rE0rdQrJ4j50xHieA/Wx9aysniPnTEeJ4D9bH0K0+pHLoftH8Yxv7mau6uHQ/aP4xjP3M1fNL45olTVoJGdioDPqxsjkcksFbmjPNz16EHaCPFrK9WX3Z906HOFxAjzZzDNkyXzZsjZcttt72tbbVHiMHPE0QjBe5LMYzLa4lwtlYvI1rjPfbyA/bf7JuuKpmaEZu2KiVmOq1cUmcFYzttMoIayg7M+0X6JN0bre8Kgk2iGtZtZZ5EOYJEzLsjJsA2w7bWNG1chKSXIn3LYrESIxxIsbra6MhuVBcWeNNgY7LA9zM1r1dVlhuxBQSCHiEIB8Ld87QJMBq1U8W0ijMCTynLa17HRGmmnfJqsmVSXJc8U6yRAFVkVjcxntgpHcqVJcisovnYuBVMPi8B4y36WKq5FUo7TR/jL/o4useI5I7/AIb1SLPSfxuH/wBcn6TVPUGk/jcP/qk/Tap6tQ6TP4h+t/Bi90MeLz4xYdflmUBGjv8ABamBHvHbaNYSybPpKOeurC4zHPI6MNWNZa4iY5E1pClS8YVrxC5OZ7Gx2A5anj3Svns8CqgEZLa+5CSNMqHJkAvmhNxfYCDcm4EMO612DWw4vGJGkBlZLJGmHclQ8QYtlxAsCAOLy2INSrZMGpWtYg3/AI5Y1z6zM0SvdMLmInKXEBQKcqZgbk2I5MwuK6TjsWrxhv8AjzTRhTGBqljluHHOymBJOMb7TH3alTdMWkaJIgWzhYy0jIri8wLMzR8UWha2XODcC9ccG68SfCLh72jGVi23M8UcxjEmTJlsy7QxJIvltY0TWRZ+U11UmnPjE+/D/vcJVzETlGYANYZgpzAHnAYgXF+ew+6qbTvxif8At/3uEq1TpHD/AKn8P+mXdUGn9HSzyhY2KDUyjPmlUI5ZMrDVst2G0gE8x+2r+s/pTdDJE8gWBXWMuCxmyElIFnay5D9BiBt5QOQG4mVrd5nC9+458RjMWp5ZNrYjVquHzBikwSJJGAORGS7ZzblvmAG3mxek8aFugkvc582GcCJwJLRxlY3MiEheNlI/5xmGXv4TMZWijiDHMVjJkZQxWURvmJjsLMfol+1INjsqGXdgEsWi2ZCWyuTlkELzGO5QJbKvLmB4wOUDbVe7JdJ4OfE6TxoaUZXFitikLlUFwLKdSxue6BKDa51d9mpwUjNGjOCrMiFlYZSrEAkEAmxB5rmqI7p2EgiaHjB1WTVyNIq5mRQVcR2O19obJyc5NquNEYxpoUlZAmcBgA+finapJsNtuapi1krNO3I9Yztofxo/9mqPQXyaD8KP8oqTGdtD+NH/ALNUegvk0H4Uf5RUfv8A4NH+gv8A0/6RDuhw8kkapE7oxli48fKtmvcjnW4FwdhFxVFFj8dmQato88r5wyu4vrVVgGEbAIFuVJKA3BvsIq809pdsOt0jEnEldgZNXZIsua3FNyc2wbB9ori4TESLG8QDZ8kmSRnCEyPGpDasAglD2xQ8tgbGjtfmUje3Ir8BjMeogjyyOMkIkeWKzK0ihLkm1zG8bs2zkkQ7eeaHGYyQqvwihiNbfD5dW2rxBeKNiBmTMkYD8bttjHMLe8RutaOHWPAAcgkyCVn+CMWsLErEbMOQgjLycbbUs26gre0IIYsIrSFixWbVHWIkbFONfkDnZ3bgR3crlnfB3bmpZmhtiVKyKbEWOUDKpXI7AF+KRcn6WYbLWrq0z8nn/Cl/I1c2g9LnEZzq8irkFy9yWZFcjLlFgAw2k3PcFdOmfk8/4Uv5GrTwMn1HndH8nj8Z0Z+9w1basTuj+Tx+M6M/e4attXmn0FbqFZPEfOmI8TwH62PrWVk8R86YjxPAfrY+hWn1I5dD9o/jGM/cS12MgNrgG3JcXtsI2f0J664Yc8LSIYpGUySOjxgOCJXLkEXupBYjaLEWIPKBNvw/VTeT99d0Jx0rvPJrUKu5JqL5vwPs2j4nsHijYDkzRqbbMuy46It9wtXqXBRMMrRoy7NjIpGw3Gwju7a8b8P1U3k/fTfh+pm8n76trhlGexV8r9mc40FBrdbkF7EZTYqAVyEBbbBl+jybSbXJJ7YMMiACNFUAAAIoUAC5AAHNcnZ9pqLfh+qm8n76b8P1U3k/fTXDKJdGs/2v2Z1CqO/F0b41J+3xlWLY1vowTMeYZAtz/qYgD+prixWHaM6MR7ZhiWzZdozHB4wkAnlFzWFeSdrHfwFKcW3JWLHSfxuH/wBUv6ZqeodLRveKRFL6tmzKpAYqylSVuQCQbG1xsvbbYGPfh+qm8n76tRnFR72Z8dRnKreKb7iXe6dFeb6I5rkdRJ6zUcOj4UFkijUEEELGq3B5QQByfZXzfh+qm8n76b8P1U3k/fWuuGUcexV8r9mQ4rQsDhhq1XMbsY1VSxvc5tnGue7fkB5QKkw2i4YwoSJBlRYwSoLatQAqljtIFhynmr1vw/VTeT99N+H6qbyfvprhlE7Nbyv2Z1VSad7dP/Q/eYWrHfh+qm8n7648ThJZ87iMpkWPViUhTI6Sxym4F8i/BqLnbtY2sATSpOOnmbcPQqKffF8n/TLao2gU3uqm973UG9xlN+7xdn3bKgGNPPDODzgxg2+y6kg/0JFfd+H6qbyfvq+uOTDYq+V+x6XAxBi4jjDk3LBFDE7Npa177B1Co59Fwve8aAlSuZVCuFsRxXG1eU2sdl69b8P1U3k/fTfh+qm8n76a4ZQ2a3lfsyHBaGgiChY1JVmZSyqSrNa5U24uwDktyCu5EAAAAAGwACwA7gFc+/D9VN5P3034fqpvJ++muGQ6FV/tfsMZ20P40f8As1R6C+TQfhR/lFfQXlkiAjdVRw7tKAvahrKq3uSSRzWAB23sKiwLPCixPFIdWAoaNQ6uq7FcWNxcWuCAQb8osTRTjr5+Bu6FTYS0vn/w75IlbtlB2EcYA7DyjbzG3mqKTARMwZooyw5CyKSNt9hI7u2vO/D9VN5P3034fqpvJ++r64ZRhsVfK/Y9TYGJwA8cbAWtmRWtYWFrjZYGuWHQUCtI2QNrAQwkAcZSc2WxG0XA5b2sALAAV77JjPq9XNmylrao9qCBfrNS78P1U3k/fTXDKJ2a3lfsyeKJVFlUKNnagDkAA5O4AB/QVzaZ+Tz/AIUv5Gr1vw/VTeT99c+PkeWJ4o4Zc0isgLqEVcwIzMSeQXvYXOzYKOpG3MLh6t+l+xJuj+Tx+M6M/e4attWL3TC0EY/zWjf3uGraV557dbqFZPEfOmI8TwH62PrWVk8R86YjxPAfrY+hWn1I76UpUnWK49J6PEyjjMjoc0cidtG1rXAOxgQbFTsINdlKEFXozSTM5gxChJ1BNl7SZBs1sJPKNoup2qTY3BVmtK49J6OSdAr3Uqc0bxnK8TjkeNuY7ftBBIIIJFVWH3RCPER4LFld8SEhDGOJMoVm1lr/AAZ4tih5yLEjbQi9jQ1Tae+P0f40/wCzxlXNZzdRpGKLEaPWR1UnEuQG5SN64lOL0uO6iw23de6KEs0dKUoSKUpQClK48RpWCORYpJokka2VHkVXa/JZSbmhB2UpShIpSopcSi2zOq3ZVGZgLs3art5zzChBLSlKEilKUApSlAKUpQFVIf8Az8Y7uGm80sP/AO1a1nsVpKJdJwRF1EjYfEAJ9IlpMOy2XlIIVzfk4jdw1oaEIUpShJUbp/iU8a0b+9w1bSsXun+JTxrRv73DVtKg5q3UKyeI+dMR4ngP1sfWsrJ4j50xHieA/Wx9CtPqR30pSpOsUpSgKk4iZ3k1bRoiNkGaMyMxABZicwCi5sBY8l77bCLEYGSQq0jQMUIKFsLmKsNoKkvcH7qmwPLN+NJ/9Vz6ZxMith0iZVMsxQllz2UQzSbBcbbxjrNdcacNKbR4VXia25JKXi/wdNsR9dH5A+srkxmjHleJ5HiZoXLxkwHiuVZb/GdxusA81VWD3UuTqzEZHUurPCGVGYSzRoVOVgoYxbczbM2zNap4t02sZdSmcSbIszBQ7cW5L2JQAlgdhN0NTop4KOvxHmLm2I+uj8gfWUtiPro/IH1lVmi90Iml1YiZQQePtZcyqrMucDIRxthVzex2AWveVKpwfgQ+KrrnI5SMTzTRX5s0Bt/W0ldmjsSZYkkIylhtAObK3IwB2XFwdthXkVHoP4hP+v8AO1Y1oKNrHdwFedRtSdzvr8o0nHGiaVw+Kw7yYvEzTthiMO8plR1Xe+SUKQoQ81xaxr9XrzJIFUsTYAEn7ABcmuc9Fq5+VjSGKWd4t8YpsTFiMDGkSKzwspih3xrGykW2sTci2wjlNeYdI6QL4kmWYSKmkc8eWUhQqPqDGNUEjIITKyuc1zz1q9A7o8OXaUYebDpiVafXz5dVKI1UFmYOREcgGxrcndrQYjS+HjBMk8ShVVznlVbI5srm52KTyHnqSsV6n5puixWNgjiSOfGNLvQTZyWs0zkXRUiiOYrbtHIUA3N9tdLRSLiZsuuZn0jotzmRmUxMseZ1JW1gcwuDsCjkrccJ8LrYYVnjZsQrtEUdWVghseMDzm9u7lbuGpotP4VkZ1xMBRWCswmQqrMbBWa9gSeQc9Bp9TAxzaRQQSxSYmSSbsurRy8ZF1SynDWUji8ZVsTy3tybK79wekZHxhjM2KkXeUTuuNVkKztIRJlDKLjZa+0coBrWR6YweI+BWfDza1G+DWVJNYm0NxATmGwg/ca+6I0BhsKScPGELBVJLM5yr2qAuSQo5lGyiGnBZ0pShoBVLhcTPKolV40V9qLqi5CHtczZxdiNpsBa9ttrm6Xlqm0F8mg/Cj/KK2oxUn3nBx9WdOK0uxLbEfXR+QPrKWxH10fkD6ymlMQY4JZFtdI5GGbaLqpIvbm2VQruqKsUlj46AaxY7nIygmTjW2ggqVvluGBJFbuEF4HnLia75SLOTRjtOmILx62NHRW1B2K5UsPjP+Xzt3a67Yj66PyB9ZVKN1YVgkkZzkn4tgw7bKvLY7csnN/wX+ykm6c2JWInLlLZWEtkO9zZFTa7lZxZRzg8otmjTTG/xGS6tiPro/IH1lQ4vEYiJGkzxuEVmK6opmVQSVDZzlNhsNj91dGBxIljSQcjqrCxDbGFxtGw1Fpn5PP+FL+Rql0oW5ELi6yfUN0x+Aj8a0b+9w1bSsTuj+Tx+M6M/e4attXCexW6hWTxHzpiPE8B+tj61lZPEfOmI8TwH62PoVp9SO+lKVJ1ilKUBU4Dll/Gl/3FcGO0pg5G1EwEnHtlkw7yJnDZCcxQrsZgC17DMLkXFd+j/wDi/jTf71E+h4ibnNyue26cqSt/80H9K7o30r7Hzda27K+WcL6TwKlZCozRcRCMLIXUZHb4NRHmy5FY3UWsDXvEY3BENG6oQB2pw7MHBddkYyWl+EddiX2sOevWj9zUMPaF+S20rzK6XNlFzlkO03J2E3Nc0u5SNSXgZlkuCpYg2+Ejc7QMxN4xbMWA5LFeLU95X6csmTSeBRtauRWKG7iBlIRQeK75OLsjNkJB4mwclXGHmDqHW9mAIzKUNj3VYAj+oqii3JRFRrSzOUdXYWGctnucxBYW1h5DY7Lg2rQAVMb+JWWnwPoqPQfxCf8AX+dqkFR6D+IT/r/O1Y8RyR6Hw3ql9jvrxKpKkAgEggEjMASNhI5/ur3SuU9g/PNEbjpY5leWPD4eERzrihhJZWTFh4yovhioWMC99lzsAH2cGgNy88+j2YgPI00AiMpkwzb2wfEhZGsWjc8ZgWUjbtHc/UqUKaEfncW4zFmOFXaHME0lHIwNmRcXlyOGSNRK62JY2W5NRYLcLiNWFkWFWG8U2TPKJI8PKrtcGMBRYHKtidpBNfpNKDQjFYHchJHOkoEIy6QxOIumw6mWIoq9r21ztXk+2trSlCyVhSlKEheWqbQXyaD8KP8AKKuV5aptBfJoPwo/yiujh+bPM+J9MfudpF9h2g92qPSWmo45MrQlgrhS+VCNbaPIq3N83wq8YgAbdtXtck2jIXYu8UbMRYsyAkji89r/AEV/7R3BXS7+B5MWvEqn3RwKubIy2szZowCq8QljY/4ptblIfuGpsPpaISLBqXjc2zLkS0ectlLZGI4xjO1b22XtViNHxDYIo+1Re0HaxklF5ORSTYc1zXmHRcCFSkUalL5SqKCt73ts2dsf+492osybxOpVA2AW+7ZXJpn5PP8AhS/kauyuPTPyef8ACl/I1WfIquZ53R/J4/GdGfvcNW2rE7o/k8fjOjP3uGrbV5h9DW6hWTxHzpiPE8B+tj61lZXSC5NJMzbNfhYVj+1sPLO0gv3bYhTb7G7hoVp9SO2lKVJ1ilKUBSa0wvIrpKQ0jOjRRPMGD2JBEakqQbix5dhH2euyqdDEf2eI9XVzStVWklY4Z8BTnJybfeU3ZVOhiP7PEerp2VToYj+zxHq6uaVPzEvQp2bSy/x/hTdlU6GI/s8R6unZVOhiP7PEerq5pT5iXoOzaWX+P8Kbsqv0Y8QTzDek63PczOgUfeSB9td2iYGSFFewYDjAG4DEkkA89ibX+yuulUnUc+Z0UOFhRbcb94pSlUOkUpSgFKUoBSlKAUpSgArP4LEaiNYZY5s0YC3jglmV1XYrho1YC4F7HaK0FKvCbjyMK/DxrJKRTdlU6GI/s8R6unZVOhiP7PEerq5pV/mJehy9m0sv8f4UzaRshkySZQQPiZs+1o0+L1d73k5O4L8lOyqdDEf2eI9XVqYFzZsq5u7lF+vlqSm/Mns6lllN2VToYj+zxHq6gx+L1sTxRRzF5EZVz4eWFQWBGZnkRVAF7nbfZsBOytBSm/IL4dSXiyn3TC0EY/zWjf3uGra1jd0C5xBCvbyYrCFR3RBPHPIfuEcTeYc9bKsDet1CuPSmjYsQmrmW4uCpBKMjC9njdSGRhc8ZSDtNdlKGRm33KMTxcfjVHMBvZrf1eAsf6k154JyeEcb1YT2atNShbU8mZ4JyeEcb1YT2anBOTwjjerCezVpqUGp5MzwTk8I43qwns1OCcnhHG9WE9mrTUoNTyZngnJ4RxvVhPZqcE5PCON6sJ7NWmpQankzPBOTwjjerCezU4JyeEcb1YT2atNSg1PJmeCcnhHG9WE9mpwTk8I43qwns1aalBqeTM8E5PCON6sJ7NTgnJ4RxvVhPZq01KDU8mZ4JyeEcb1YT2anBOTwjjerCezVpqUGp5MzwTk8I43qwns1OCcnhHG9WE9mrTUoNTyZngnJ4RxvVhPZqcE5PCON6sJ7NWmpQankzPBOTwjjerCezU4JyeEcb1YT2atNSg1PJmeCcnhHG9WE9mpwTk8I43qwns1aalBqeTM8E5PCON6sJ7NTgnJ4RxvVhPZq01KDU8mZ4JyeEcb1YT2anBOTwjjerCezVpqUGp5MzwTk8I43qwns1OCb+Ecb1YT2atNSg1PJV6L0FFAxkBeSVhYyztnfLs4q80akgEqgUEi9r1aUpQ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3105150" y="1914525"/>
            <a:ext cx="2933700" cy="30289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a:bodyPr>
          <a:lstStyle/>
          <a:p>
            <a:r>
              <a:rPr lang="en-US" dirty="0" smtClean="0"/>
              <a:t>System Call</a:t>
            </a:r>
            <a:endParaRPr lang="en-US" dirty="0"/>
          </a:p>
        </p:txBody>
      </p:sp>
      <p:sp>
        <p:nvSpPr>
          <p:cNvPr id="4" name="Content Placeholder 3"/>
          <p:cNvSpPr>
            <a:spLocks noGrp="1"/>
          </p:cNvSpPr>
          <p:nvPr>
            <p:ph sz="quarter" idx="1"/>
          </p:nvPr>
        </p:nvSpPr>
        <p:spPr/>
        <p:txBody>
          <a:bodyPr/>
          <a:lstStyle/>
          <a:p>
            <a:endParaRPr lang="en-US"/>
          </a:p>
        </p:txBody>
      </p:sp>
      <p:pic>
        <p:nvPicPr>
          <p:cNvPr id="27650" name="Picture 2" descr="enter image description here"/>
          <p:cNvPicPr>
            <a:picLocks noChangeAspect="1" noChangeArrowheads="1"/>
          </p:cNvPicPr>
          <p:nvPr/>
        </p:nvPicPr>
        <p:blipFill>
          <a:blip r:embed="rId3" cstate="print"/>
          <a:srcRect/>
          <a:stretch>
            <a:fillRect/>
          </a:stretch>
        </p:blipFill>
        <p:spPr bwMode="auto">
          <a:xfrm>
            <a:off x="1828800" y="1447800"/>
            <a:ext cx="5467350" cy="4419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http://upload.wikimedia.org/wikipedia/commons/thumb/d/d0/OS-structure2.svg/1000px-OS-structure2.svg.png"/>
          <p:cNvPicPr>
            <a:picLocks noChangeAspect="1" noChangeArrowheads="1"/>
          </p:cNvPicPr>
          <p:nvPr/>
        </p:nvPicPr>
        <p:blipFill>
          <a:blip r:embed="rId2" cstate="print"/>
          <a:srcRect/>
          <a:stretch>
            <a:fillRect/>
          </a:stretch>
        </p:blipFill>
        <p:spPr bwMode="auto">
          <a:xfrm>
            <a:off x="0" y="1981200"/>
            <a:ext cx="9144000" cy="24384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143000"/>
          </a:xfrm>
        </p:spPr>
        <p:txBody>
          <a:bodyPr/>
          <a:lstStyle/>
          <a:p>
            <a:pPr eaLnBrk="1" hangingPunct="1"/>
            <a:r>
              <a:rPr lang="en-US" smtClean="0"/>
              <a:t>Operating System Functions</a:t>
            </a:r>
            <a:endParaRPr lang="en-US" dirty="0"/>
          </a:p>
        </p:txBody>
      </p:sp>
      <p:graphicFrame>
        <p:nvGraphicFramePr>
          <p:cNvPr id="4" name="Diagram 3"/>
          <p:cNvGraphicFramePr/>
          <p:nvPr/>
        </p:nvGraphicFramePr>
        <p:xfrm>
          <a:off x="0" y="1219200"/>
          <a:ext cx="8610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7907965-35E1-40A2-A167-2D71A56F2B97}"/>
                                            </p:graphicEl>
                                          </p:spTgt>
                                        </p:tgtEl>
                                        <p:attrNameLst>
                                          <p:attrName>style.visibility</p:attrName>
                                        </p:attrNameLst>
                                      </p:cBhvr>
                                      <p:to>
                                        <p:strVal val="visible"/>
                                      </p:to>
                                    </p:set>
                                    <p:animEffect transition="in" filter="fade">
                                      <p:cBhvr>
                                        <p:cTn id="7" dur="2000"/>
                                        <p:tgtEl>
                                          <p:spTgt spid="4">
                                            <p:graphicEl>
                                              <a:dgm id="{97907965-35E1-40A2-A167-2D71A56F2B9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898A56CA-A30A-40AE-B7FB-D65765565C7B}"/>
                                            </p:graphicEl>
                                          </p:spTgt>
                                        </p:tgtEl>
                                        <p:attrNameLst>
                                          <p:attrName>style.visibility</p:attrName>
                                        </p:attrNameLst>
                                      </p:cBhvr>
                                      <p:to>
                                        <p:strVal val="visible"/>
                                      </p:to>
                                    </p:set>
                                    <p:animEffect transition="in" filter="fade">
                                      <p:cBhvr>
                                        <p:cTn id="12" dur="2000"/>
                                        <p:tgtEl>
                                          <p:spTgt spid="4">
                                            <p:graphicEl>
                                              <a:dgm id="{898A56CA-A30A-40AE-B7FB-D65765565C7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7273B5CD-EA18-45B2-8F2C-5C401DB26425}"/>
                                            </p:graphicEl>
                                          </p:spTgt>
                                        </p:tgtEl>
                                        <p:attrNameLst>
                                          <p:attrName>style.visibility</p:attrName>
                                        </p:attrNameLst>
                                      </p:cBhvr>
                                      <p:to>
                                        <p:strVal val="visible"/>
                                      </p:to>
                                    </p:set>
                                    <p:animEffect transition="in" filter="fade">
                                      <p:cBhvr>
                                        <p:cTn id="15" dur="2000"/>
                                        <p:tgtEl>
                                          <p:spTgt spid="4">
                                            <p:graphicEl>
                                              <a:dgm id="{7273B5CD-EA18-45B2-8F2C-5C401DB26425}"/>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4159A258-A9CF-44FA-ADCA-3C90B24360EE}"/>
                                            </p:graphicEl>
                                          </p:spTgt>
                                        </p:tgtEl>
                                        <p:attrNameLst>
                                          <p:attrName>style.visibility</p:attrName>
                                        </p:attrNameLst>
                                      </p:cBhvr>
                                      <p:to>
                                        <p:strVal val="visible"/>
                                      </p:to>
                                    </p:set>
                                    <p:animEffect transition="in" filter="fade">
                                      <p:cBhvr>
                                        <p:cTn id="20" dur="2000"/>
                                        <p:tgtEl>
                                          <p:spTgt spid="4">
                                            <p:graphicEl>
                                              <a:dgm id="{4159A258-A9CF-44FA-ADCA-3C90B24360EE}"/>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688DB429-0D3F-42DC-A370-0172009EDC8B}"/>
                                            </p:graphicEl>
                                          </p:spTgt>
                                        </p:tgtEl>
                                        <p:attrNameLst>
                                          <p:attrName>style.visibility</p:attrName>
                                        </p:attrNameLst>
                                      </p:cBhvr>
                                      <p:to>
                                        <p:strVal val="visible"/>
                                      </p:to>
                                    </p:set>
                                    <p:animEffect transition="in" filter="fade">
                                      <p:cBhvr>
                                        <p:cTn id="23" dur="2000"/>
                                        <p:tgtEl>
                                          <p:spTgt spid="4">
                                            <p:graphicEl>
                                              <a:dgm id="{688DB429-0D3F-42DC-A370-0172009EDC8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127C8CEA-B59E-44B0-B1F7-29BC8F86E4BB}"/>
                                            </p:graphicEl>
                                          </p:spTgt>
                                        </p:tgtEl>
                                        <p:attrNameLst>
                                          <p:attrName>style.visibility</p:attrName>
                                        </p:attrNameLst>
                                      </p:cBhvr>
                                      <p:to>
                                        <p:strVal val="visible"/>
                                      </p:to>
                                    </p:set>
                                    <p:animEffect transition="in" filter="fade">
                                      <p:cBhvr>
                                        <p:cTn id="28" dur="2000"/>
                                        <p:tgtEl>
                                          <p:spTgt spid="4">
                                            <p:graphicEl>
                                              <a:dgm id="{127C8CEA-B59E-44B0-B1F7-29BC8F86E4BB}"/>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E73B6AB0-5864-4BF6-903C-632E6464C015}"/>
                                            </p:graphicEl>
                                          </p:spTgt>
                                        </p:tgtEl>
                                        <p:attrNameLst>
                                          <p:attrName>style.visibility</p:attrName>
                                        </p:attrNameLst>
                                      </p:cBhvr>
                                      <p:to>
                                        <p:strVal val="visible"/>
                                      </p:to>
                                    </p:set>
                                    <p:animEffect transition="in" filter="fade">
                                      <p:cBhvr>
                                        <p:cTn id="31" dur="2000"/>
                                        <p:tgtEl>
                                          <p:spTgt spid="4">
                                            <p:graphicEl>
                                              <a:dgm id="{E73B6AB0-5864-4BF6-903C-632E6464C01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6AF10343-D2AF-47B2-9FBC-285AAF315B06}"/>
                                            </p:graphicEl>
                                          </p:spTgt>
                                        </p:tgtEl>
                                        <p:attrNameLst>
                                          <p:attrName>style.visibility</p:attrName>
                                        </p:attrNameLst>
                                      </p:cBhvr>
                                      <p:to>
                                        <p:strVal val="visible"/>
                                      </p:to>
                                    </p:set>
                                    <p:animEffect transition="in" filter="fade">
                                      <p:cBhvr>
                                        <p:cTn id="36" dur="2000"/>
                                        <p:tgtEl>
                                          <p:spTgt spid="4">
                                            <p:graphicEl>
                                              <a:dgm id="{6AF10343-D2AF-47B2-9FBC-285AAF315B0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2D3A658F-0B0C-4FC8-965C-D7025270836E}"/>
                                            </p:graphicEl>
                                          </p:spTgt>
                                        </p:tgtEl>
                                        <p:attrNameLst>
                                          <p:attrName>style.visibility</p:attrName>
                                        </p:attrNameLst>
                                      </p:cBhvr>
                                      <p:to>
                                        <p:strVal val="visible"/>
                                      </p:to>
                                    </p:set>
                                    <p:animEffect transition="in" filter="fade">
                                      <p:cBhvr>
                                        <p:cTn id="39" dur="2000"/>
                                        <p:tgtEl>
                                          <p:spTgt spid="4">
                                            <p:graphicEl>
                                              <a:dgm id="{2D3A658F-0B0C-4FC8-965C-D7025270836E}"/>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DF7F8416-403C-4D38-9B4C-4A3F2F0FC171}"/>
                                            </p:graphicEl>
                                          </p:spTgt>
                                        </p:tgtEl>
                                        <p:attrNameLst>
                                          <p:attrName>style.visibility</p:attrName>
                                        </p:attrNameLst>
                                      </p:cBhvr>
                                      <p:to>
                                        <p:strVal val="visible"/>
                                      </p:to>
                                    </p:set>
                                    <p:animEffect transition="in" filter="fade">
                                      <p:cBhvr>
                                        <p:cTn id="44" dur="2000"/>
                                        <p:tgtEl>
                                          <p:spTgt spid="4">
                                            <p:graphicEl>
                                              <a:dgm id="{DF7F8416-403C-4D38-9B4C-4A3F2F0FC171}"/>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7C462A64-854C-40D3-9D14-41A76A880F8F}"/>
                                            </p:graphicEl>
                                          </p:spTgt>
                                        </p:tgtEl>
                                        <p:attrNameLst>
                                          <p:attrName>style.visibility</p:attrName>
                                        </p:attrNameLst>
                                      </p:cBhvr>
                                      <p:to>
                                        <p:strVal val="visible"/>
                                      </p:to>
                                    </p:set>
                                    <p:animEffect transition="in" filter="fade">
                                      <p:cBhvr>
                                        <p:cTn id="47" dur="2000"/>
                                        <p:tgtEl>
                                          <p:spTgt spid="4">
                                            <p:graphicEl>
                                              <a:dgm id="{7C462A64-854C-40D3-9D14-41A76A880F8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Services</a:t>
            </a:r>
            <a:endParaRPr lang="en-US" dirty="0"/>
          </a:p>
        </p:txBody>
      </p:sp>
      <p:sp>
        <p:nvSpPr>
          <p:cNvPr id="3" name="Content Placeholder 2"/>
          <p:cNvSpPr>
            <a:spLocks noGrp="1"/>
          </p:cNvSpPr>
          <p:nvPr>
            <p:ph sz="quarter" idx="1"/>
          </p:nvPr>
        </p:nvSpPr>
        <p:spPr/>
        <p:txBody>
          <a:bodyPr/>
          <a:lstStyle/>
          <a:p>
            <a:r>
              <a:rPr lang="en-US" dirty="0" smtClean="0"/>
              <a:t>User Interface</a:t>
            </a:r>
          </a:p>
          <a:p>
            <a:r>
              <a:rPr lang="en-US" dirty="0" smtClean="0"/>
              <a:t>Program Execution</a:t>
            </a:r>
          </a:p>
          <a:p>
            <a:r>
              <a:rPr lang="en-US" dirty="0" smtClean="0"/>
              <a:t>I/O Operation</a:t>
            </a:r>
          </a:p>
          <a:p>
            <a:r>
              <a:rPr lang="en-US" dirty="0" smtClean="0"/>
              <a:t>File System Manipulation</a:t>
            </a:r>
          </a:p>
          <a:p>
            <a:r>
              <a:rPr lang="en-US" dirty="0" smtClean="0"/>
              <a:t>Communication</a:t>
            </a:r>
          </a:p>
          <a:p>
            <a:r>
              <a:rPr lang="en-US" dirty="0" smtClean="0"/>
              <a:t>Resource Allocation</a:t>
            </a:r>
          </a:p>
          <a:p>
            <a:r>
              <a:rPr lang="en-US" dirty="0" smtClean="0"/>
              <a:t>Accounting</a:t>
            </a:r>
          </a:p>
          <a:p>
            <a:r>
              <a:rPr lang="en-US" dirty="0" smtClean="0"/>
              <a:t>Protection and Security</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28600" y="1397001"/>
          <a:ext cx="8686800" cy="515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0" y="381000"/>
            <a:ext cx="8692829" cy="769441"/>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Operating System Classification</a:t>
            </a:r>
            <a:endParaRPr lang="en-US" sz="4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F4CD5CA-4F37-4EEC-BAF9-1920F1CECAD1}"/>
                                            </p:graphicEl>
                                          </p:spTgt>
                                        </p:tgtEl>
                                        <p:attrNameLst>
                                          <p:attrName>style.visibility</p:attrName>
                                        </p:attrNameLst>
                                      </p:cBhvr>
                                      <p:to>
                                        <p:strVal val="visible"/>
                                      </p:to>
                                    </p:set>
                                    <p:animEffect transition="in" filter="fade">
                                      <p:cBhvr>
                                        <p:cTn id="7" dur="2000"/>
                                        <p:tgtEl>
                                          <p:spTgt spid="4">
                                            <p:graphicEl>
                                              <a:dgm id="{2F4CD5CA-4F37-4EEC-BAF9-1920F1CECAD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3A64CB22-DA0C-4F10-8D14-2FE083638357}"/>
                                            </p:graphicEl>
                                          </p:spTgt>
                                        </p:tgtEl>
                                        <p:attrNameLst>
                                          <p:attrName>style.visibility</p:attrName>
                                        </p:attrNameLst>
                                      </p:cBhvr>
                                      <p:to>
                                        <p:strVal val="visible"/>
                                      </p:to>
                                    </p:set>
                                    <p:animEffect transition="in" filter="fade">
                                      <p:cBhvr>
                                        <p:cTn id="12" dur="2000"/>
                                        <p:tgtEl>
                                          <p:spTgt spid="4">
                                            <p:graphicEl>
                                              <a:dgm id="{3A64CB22-DA0C-4F10-8D14-2FE083638357}"/>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B356C28A-0255-4050-919A-31F853FD070F}"/>
                                            </p:graphicEl>
                                          </p:spTgt>
                                        </p:tgtEl>
                                        <p:attrNameLst>
                                          <p:attrName>style.visibility</p:attrName>
                                        </p:attrNameLst>
                                      </p:cBhvr>
                                      <p:to>
                                        <p:strVal val="visible"/>
                                      </p:to>
                                    </p:set>
                                    <p:animEffect transition="in" filter="fade">
                                      <p:cBhvr>
                                        <p:cTn id="15" dur="2000"/>
                                        <p:tgtEl>
                                          <p:spTgt spid="4">
                                            <p:graphicEl>
                                              <a:dgm id="{B356C28A-0255-4050-919A-31F853FD070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5D628EEC-7B5B-4C8C-A5CA-DA14CF255A1F}"/>
                                            </p:graphicEl>
                                          </p:spTgt>
                                        </p:tgtEl>
                                        <p:attrNameLst>
                                          <p:attrName>style.visibility</p:attrName>
                                        </p:attrNameLst>
                                      </p:cBhvr>
                                      <p:to>
                                        <p:strVal val="visible"/>
                                      </p:to>
                                    </p:set>
                                    <p:animEffect transition="in" filter="fade">
                                      <p:cBhvr>
                                        <p:cTn id="20" dur="2000"/>
                                        <p:tgtEl>
                                          <p:spTgt spid="4">
                                            <p:graphicEl>
                                              <a:dgm id="{5D628EEC-7B5B-4C8C-A5CA-DA14CF255A1F}"/>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C54E1091-9F42-4478-B144-B92E44EE0D22}"/>
                                            </p:graphicEl>
                                          </p:spTgt>
                                        </p:tgtEl>
                                        <p:attrNameLst>
                                          <p:attrName>style.visibility</p:attrName>
                                        </p:attrNameLst>
                                      </p:cBhvr>
                                      <p:to>
                                        <p:strVal val="visible"/>
                                      </p:to>
                                    </p:set>
                                    <p:animEffect transition="in" filter="fade">
                                      <p:cBhvr>
                                        <p:cTn id="23" dur="2000"/>
                                        <p:tgtEl>
                                          <p:spTgt spid="4">
                                            <p:graphicEl>
                                              <a:dgm id="{C54E1091-9F42-4478-B144-B92E44EE0D2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DF2A860D-78DA-4116-A8EC-68F88E0F71D6}"/>
                                            </p:graphicEl>
                                          </p:spTgt>
                                        </p:tgtEl>
                                        <p:attrNameLst>
                                          <p:attrName>style.visibility</p:attrName>
                                        </p:attrNameLst>
                                      </p:cBhvr>
                                      <p:to>
                                        <p:strVal val="visible"/>
                                      </p:to>
                                    </p:set>
                                    <p:animEffect transition="in" filter="fade">
                                      <p:cBhvr>
                                        <p:cTn id="28" dur="2000"/>
                                        <p:tgtEl>
                                          <p:spTgt spid="4">
                                            <p:graphicEl>
                                              <a:dgm id="{DF2A860D-78DA-4116-A8EC-68F88E0F71D6}"/>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B112C46B-C4EC-4929-AF10-1E45CC49A330}"/>
                                            </p:graphicEl>
                                          </p:spTgt>
                                        </p:tgtEl>
                                        <p:attrNameLst>
                                          <p:attrName>style.visibility</p:attrName>
                                        </p:attrNameLst>
                                      </p:cBhvr>
                                      <p:to>
                                        <p:strVal val="visible"/>
                                      </p:to>
                                    </p:set>
                                    <p:animEffect transition="in" filter="fade">
                                      <p:cBhvr>
                                        <p:cTn id="31" dur="2000"/>
                                        <p:tgtEl>
                                          <p:spTgt spid="4">
                                            <p:graphicEl>
                                              <a:dgm id="{B112C46B-C4EC-4929-AF10-1E45CC49A330}"/>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E4124937-3F41-4347-B815-36FC3EC3B01E}"/>
                                            </p:graphicEl>
                                          </p:spTgt>
                                        </p:tgtEl>
                                        <p:attrNameLst>
                                          <p:attrName>style.visibility</p:attrName>
                                        </p:attrNameLst>
                                      </p:cBhvr>
                                      <p:to>
                                        <p:strVal val="visible"/>
                                      </p:to>
                                    </p:set>
                                    <p:animEffect transition="in" filter="fade">
                                      <p:cBhvr>
                                        <p:cTn id="36" dur="2000"/>
                                        <p:tgtEl>
                                          <p:spTgt spid="4">
                                            <p:graphicEl>
                                              <a:dgm id="{E4124937-3F41-4347-B815-36FC3EC3B01E}"/>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1B027A57-6BCD-42E7-988E-7148CA5B7833}"/>
                                            </p:graphicEl>
                                          </p:spTgt>
                                        </p:tgtEl>
                                        <p:attrNameLst>
                                          <p:attrName>style.visibility</p:attrName>
                                        </p:attrNameLst>
                                      </p:cBhvr>
                                      <p:to>
                                        <p:strVal val="visible"/>
                                      </p:to>
                                    </p:set>
                                    <p:animEffect transition="in" filter="fade">
                                      <p:cBhvr>
                                        <p:cTn id="39" dur="2000"/>
                                        <p:tgtEl>
                                          <p:spTgt spid="4">
                                            <p:graphicEl>
                                              <a:dgm id="{1B027A57-6BCD-42E7-988E-7148CA5B783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3CA9D1F6-4BB3-4F21-8033-D09219825D52}"/>
                                            </p:graphicEl>
                                          </p:spTgt>
                                        </p:tgtEl>
                                        <p:attrNameLst>
                                          <p:attrName>style.visibility</p:attrName>
                                        </p:attrNameLst>
                                      </p:cBhvr>
                                      <p:to>
                                        <p:strVal val="visible"/>
                                      </p:to>
                                    </p:set>
                                    <p:animEffect transition="in" filter="fade">
                                      <p:cBhvr>
                                        <p:cTn id="44" dur="2000"/>
                                        <p:tgtEl>
                                          <p:spTgt spid="4">
                                            <p:graphicEl>
                                              <a:dgm id="{3CA9D1F6-4BB3-4F21-8033-D09219825D52}"/>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0E06102C-6839-47C9-9BE8-2A4D42645D58}"/>
                                            </p:graphicEl>
                                          </p:spTgt>
                                        </p:tgtEl>
                                        <p:attrNameLst>
                                          <p:attrName>style.visibility</p:attrName>
                                        </p:attrNameLst>
                                      </p:cBhvr>
                                      <p:to>
                                        <p:strVal val="visible"/>
                                      </p:to>
                                    </p:set>
                                    <p:animEffect transition="in" filter="fade">
                                      <p:cBhvr>
                                        <p:cTn id="47" dur="2000"/>
                                        <p:tgtEl>
                                          <p:spTgt spid="4">
                                            <p:graphicEl>
                                              <a:dgm id="{0E06102C-6839-47C9-9BE8-2A4D42645D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MANAGEMENT</a:t>
            </a:r>
            <a:endParaRPr lang="en-US" dirty="0"/>
          </a:p>
        </p:txBody>
      </p:sp>
      <p:sp>
        <p:nvSpPr>
          <p:cNvPr id="3" name="Content Placeholder 2"/>
          <p:cNvSpPr>
            <a:spLocks noGrp="1"/>
          </p:cNvSpPr>
          <p:nvPr>
            <p:ph sz="quarter" idx="1"/>
          </p:nvPr>
        </p:nvSpPr>
        <p:spPr/>
        <p:txBody>
          <a:bodyPr>
            <a:normAutofit/>
          </a:bodyPr>
          <a:lstStyle/>
          <a:p>
            <a:r>
              <a:rPr lang="en-US" dirty="0" smtClean="0"/>
              <a:t>What is a Process?</a:t>
            </a:r>
          </a:p>
          <a:p>
            <a:pPr lvl="1"/>
            <a:r>
              <a:rPr lang="en-US" dirty="0" smtClean="0"/>
              <a:t>A process is a Program under execution.</a:t>
            </a:r>
          </a:p>
          <a:p>
            <a:r>
              <a:rPr lang="en-US" dirty="0" smtClean="0"/>
              <a:t>What is the difference between Program and Process?</a:t>
            </a:r>
          </a:p>
          <a:p>
            <a:pPr lvl="1"/>
            <a:r>
              <a:rPr lang="en-US" dirty="0" smtClean="0"/>
              <a:t>A program is a passive entity that resides on a disk where as a process is an active entity residing in the 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Segments of a Process</a:t>
            </a:r>
            <a:endParaRPr lang="en-US" dirty="0"/>
          </a:p>
        </p:txBody>
      </p:sp>
      <p:sp>
        <p:nvSpPr>
          <p:cNvPr id="3" name="Content Placeholder 2"/>
          <p:cNvSpPr>
            <a:spLocks noGrp="1"/>
          </p:cNvSpPr>
          <p:nvPr>
            <p:ph sz="quarter" idx="1"/>
          </p:nvPr>
        </p:nvSpPr>
        <p:spPr/>
        <p:txBody>
          <a:bodyPr/>
          <a:lstStyle/>
          <a:p>
            <a:r>
              <a:rPr lang="en-US" dirty="0" smtClean="0"/>
              <a:t>USER SPACE</a:t>
            </a:r>
          </a:p>
          <a:p>
            <a:pPr lvl="1"/>
            <a:r>
              <a:rPr lang="en-US" dirty="0" smtClean="0"/>
              <a:t>Text Segment</a:t>
            </a:r>
          </a:p>
          <a:p>
            <a:pPr lvl="1"/>
            <a:r>
              <a:rPr lang="en-US" dirty="0" smtClean="0"/>
              <a:t>Data Segment</a:t>
            </a:r>
          </a:p>
          <a:p>
            <a:pPr lvl="1"/>
            <a:r>
              <a:rPr lang="en-US" dirty="0" smtClean="0"/>
              <a:t>Stack Segment</a:t>
            </a:r>
          </a:p>
          <a:p>
            <a:r>
              <a:rPr lang="en-US" dirty="0" smtClean="0"/>
              <a:t>KERNEL SPACE</a:t>
            </a:r>
          </a:p>
          <a:p>
            <a:pPr lvl="1"/>
            <a:r>
              <a:rPr lang="en-US" dirty="0" smtClean="0"/>
              <a:t>PCB : DS in OS containing the information needed to manage a particular </a:t>
            </a:r>
            <a:r>
              <a:rPr lang="en-US" b="1" dirty="0" smtClean="0"/>
              <a:t>process</a:t>
            </a:r>
            <a:endParaRPr lang="en-US" dirty="0" smtClean="0"/>
          </a:p>
          <a:p>
            <a:pPr lvl="1"/>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States</a:t>
            </a:r>
            <a:endParaRPr lang="en-US" dirty="0"/>
          </a:p>
        </p:txBody>
      </p:sp>
      <p:pic>
        <p:nvPicPr>
          <p:cNvPr id="1026" name="Picture 2" descr="http://www.cs.uic.edu/~jbell/CourseNotes/OperatingSystems/images/Chapter3/3_02_ProcessState.jpg"/>
          <p:cNvPicPr>
            <a:picLocks noGrp="1" noChangeAspect="1" noChangeArrowheads="1"/>
          </p:cNvPicPr>
          <p:nvPr>
            <p:ph sz="quarter" idx="1"/>
          </p:nvPr>
        </p:nvPicPr>
        <p:blipFill>
          <a:blip r:embed="rId2"/>
          <a:srcRect/>
          <a:stretch>
            <a:fillRect/>
          </a:stretch>
        </p:blipFill>
        <p:spPr bwMode="auto">
          <a:xfrm>
            <a:off x="1371600" y="1447800"/>
            <a:ext cx="5695546" cy="2218817"/>
          </a:xfrm>
          <a:prstGeom prst="rect">
            <a:avLst/>
          </a:prstGeom>
          <a:noFill/>
        </p:spPr>
      </p:pic>
      <p:sp>
        <p:nvSpPr>
          <p:cNvPr id="5" name="TextBox 4"/>
          <p:cNvSpPr txBox="1"/>
          <p:nvPr/>
        </p:nvSpPr>
        <p:spPr>
          <a:xfrm>
            <a:off x="381000" y="3733800"/>
            <a:ext cx="8534400" cy="2585323"/>
          </a:xfrm>
          <a:prstGeom prst="rect">
            <a:avLst/>
          </a:prstGeom>
          <a:noFill/>
        </p:spPr>
        <p:txBody>
          <a:bodyPr wrap="square" rtlCol="0">
            <a:spAutoFit/>
          </a:bodyPr>
          <a:lstStyle/>
          <a:p>
            <a:r>
              <a:rPr lang="en-US" b="1" dirty="0" smtClean="0"/>
              <a:t>New</a:t>
            </a:r>
            <a:r>
              <a:rPr lang="en-US" dirty="0" smtClean="0"/>
              <a:t> - The process is in the stage of being created.</a:t>
            </a:r>
          </a:p>
          <a:p>
            <a:r>
              <a:rPr lang="en-US" b="1" dirty="0" smtClean="0"/>
              <a:t>Ready </a:t>
            </a:r>
            <a:r>
              <a:rPr lang="en-US" dirty="0" smtClean="0"/>
              <a:t>- The process has all the resources available that it needs to run, but the CPU is not currently working on this process's instructions.</a:t>
            </a:r>
          </a:p>
          <a:p>
            <a:r>
              <a:rPr lang="en-US" b="1" dirty="0" smtClean="0"/>
              <a:t>Running </a:t>
            </a:r>
            <a:r>
              <a:rPr lang="en-US" dirty="0" smtClean="0"/>
              <a:t>- The CPU is working on this process's instructions.</a:t>
            </a:r>
          </a:p>
          <a:p>
            <a:r>
              <a:rPr lang="en-US" b="1" dirty="0" smtClean="0"/>
              <a:t>Waiting</a:t>
            </a:r>
            <a:r>
              <a:rPr lang="en-US" dirty="0" smtClean="0"/>
              <a:t> - The process is waiting for some resource to become available or for some event to occur.</a:t>
            </a:r>
          </a:p>
          <a:p>
            <a:r>
              <a:rPr lang="en-US" dirty="0" smtClean="0"/>
              <a:t>The process is waiting for some event to finish</a:t>
            </a:r>
          </a:p>
          <a:p>
            <a:r>
              <a:rPr lang="en-US" b="1" dirty="0" smtClean="0"/>
              <a:t>Terminated - </a:t>
            </a:r>
            <a:r>
              <a:rPr lang="en-US" dirty="0" smtClean="0"/>
              <a:t>The process has completed.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24828</TotalTime>
  <Words>558</Words>
  <Application>Microsoft Office PowerPoint</Application>
  <PresentationFormat>On-screen Show (4:3)</PresentationFormat>
  <Paragraphs>171</Paragraphs>
  <Slides>31</Slides>
  <Notes>11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Civic</vt:lpstr>
      <vt:lpstr>LINUX SYSTEM PROGRAMMING</vt:lpstr>
      <vt:lpstr>OPERATING SYSTEM OVERVIEW</vt:lpstr>
      <vt:lpstr>Slide 3</vt:lpstr>
      <vt:lpstr>Operating System Functions</vt:lpstr>
      <vt:lpstr>OS Services</vt:lpstr>
      <vt:lpstr>Slide 6</vt:lpstr>
      <vt:lpstr>PROCESS MANAGEMENT</vt:lpstr>
      <vt:lpstr>Memory Segments of a Process</vt:lpstr>
      <vt:lpstr>Process States</vt:lpstr>
      <vt:lpstr>PCB Information</vt:lpstr>
      <vt:lpstr>Process Scheduler</vt:lpstr>
      <vt:lpstr>Slide 12</vt:lpstr>
      <vt:lpstr>Scheduling Criteria</vt:lpstr>
      <vt:lpstr>Scheduling Policies</vt:lpstr>
      <vt:lpstr>FCFS</vt:lpstr>
      <vt:lpstr>Slide 16</vt:lpstr>
      <vt:lpstr>Slide 17</vt:lpstr>
      <vt:lpstr>Slide 18</vt:lpstr>
      <vt:lpstr>File Management</vt:lpstr>
      <vt:lpstr>  Components of Unix System </vt:lpstr>
      <vt:lpstr>Some of Unix Like Systems</vt:lpstr>
      <vt:lpstr>Slide 22</vt:lpstr>
      <vt:lpstr>Slide 23</vt:lpstr>
      <vt:lpstr>User Space and Kernal</vt:lpstr>
      <vt:lpstr>Slide 25</vt:lpstr>
      <vt:lpstr>Slide 26</vt:lpstr>
      <vt:lpstr>Modes of execution</vt:lpstr>
      <vt:lpstr>System call interface</vt:lpstr>
      <vt:lpstr>System Calls</vt:lpstr>
      <vt:lpstr>System Call</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IO</dc:title>
  <dc:creator/>
  <cp:lastModifiedBy>mohammed.sikander</cp:lastModifiedBy>
  <cp:revision>348</cp:revision>
  <dcterms:created xsi:type="dcterms:W3CDTF">2006-08-16T00:00:00Z</dcterms:created>
  <dcterms:modified xsi:type="dcterms:W3CDTF">2015-05-21T09:09:11Z</dcterms:modified>
</cp:coreProperties>
</file>