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09" r:id="rId3"/>
    <p:sldId id="310" r:id="rId4"/>
    <p:sldId id="312" r:id="rId5"/>
    <p:sldId id="311" r:id="rId6"/>
    <p:sldId id="313" r:id="rId7"/>
    <p:sldId id="314" r:id="rId8"/>
    <p:sldId id="299" r:id="rId9"/>
    <p:sldId id="300" r:id="rId10"/>
    <p:sldId id="307" r:id="rId11"/>
    <p:sldId id="305" r:id="rId12"/>
    <p:sldId id="308" r:id="rId13"/>
    <p:sldId id="301" r:id="rId14"/>
    <p:sldId id="30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497" autoAdjust="0"/>
  </p:normalViewPr>
  <p:slideViewPr>
    <p:cSldViewPr>
      <p:cViewPr varScale="1">
        <p:scale>
          <a:sx n="74" d="100"/>
          <a:sy n="74" d="100"/>
        </p:scale>
        <p:origin x="-3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E41C0-D4A3-4C9F-8D1E-CF30716A0C38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D305F-45CA-4C00-9F9E-E51A647C53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305F-45CA-4C00-9F9E-E51A647C530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Port No should be greater than 4000.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305F-45CA-4C00-9F9E-E51A647C530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D305F-45CA-4C00-9F9E-E51A647C530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38B6A7-06FB-4750-81A5-C3F4159F05A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Socket</a:t>
            </a:r>
            <a:endParaRPr lang="en-US" sz="6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UNIX SYSTEM PROGRAMMING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520952"/>
          </a:xfrm>
        </p:spPr>
        <p:txBody>
          <a:bodyPr/>
          <a:lstStyle/>
          <a:p>
            <a:r>
              <a:rPr lang="en-US" dirty="0" smtClean="0"/>
              <a:t>Socket creates an endpoint for communication and returns a descriptor. </a:t>
            </a:r>
          </a:p>
          <a:p>
            <a:r>
              <a:rPr lang="en-US" dirty="0" smtClean="0"/>
              <a:t>socket(AF_INET , SOCK_STREAM , 0);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3200400"/>
          <a:ext cx="4038600" cy="16510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46662"/>
                <a:gridCol w="25919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Domain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AF_INET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IPv4 Internet domain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AF_INET6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IPv6 Internet domain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19600" y="3200400"/>
          <a:ext cx="4495800" cy="24739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610436"/>
                <a:gridCol w="2885364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SOCK_DGRAM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fixed-length, connectionless, unreliable messages (UDP)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SOCK_STREAM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sequenced, reliable, bidirectional, connection-oriented byte streams (TCP)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bind - bind a name to a socket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bind(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sockfd</a:t>
            </a:r>
            <a:r>
              <a:rPr lang="en-US" dirty="0" smtClean="0"/>
              <a:t>,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sockaddr</a:t>
            </a:r>
            <a:r>
              <a:rPr lang="en-US" dirty="0" smtClean="0"/>
              <a:t> *</a:t>
            </a:r>
            <a:r>
              <a:rPr lang="en-US" dirty="0" err="1" smtClean="0"/>
              <a:t>my_addr</a:t>
            </a:r>
            <a:r>
              <a:rPr lang="en-US" dirty="0" smtClean="0"/>
              <a:t>, </a:t>
            </a:r>
            <a:r>
              <a:rPr lang="en-US" dirty="0" err="1" smtClean="0"/>
              <a:t>socklen_t</a:t>
            </a:r>
            <a:r>
              <a:rPr lang="en-US" dirty="0" smtClean="0"/>
              <a:t> </a:t>
            </a:r>
            <a:r>
              <a:rPr lang="en-US" dirty="0" err="1" smtClean="0"/>
              <a:t>addrlen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sockaddr_in</a:t>
            </a:r>
            <a:r>
              <a:rPr lang="en-US" dirty="0" smtClean="0"/>
              <a:t>  </a:t>
            </a:r>
            <a:r>
              <a:rPr lang="en-US" dirty="0" err="1" smtClean="0"/>
              <a:t>ser_sock</a:t>
            </a:r>
            <a:r>
              <a:rPr lang="en-US" dirty="0" smtClean="0"/>
              <a:t>;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ser_sock.sin_family</a:t>
            </a:r>
            <a:r>
              <a:rPr lang="en-US" sz="2000" dirty="0" smtClean="0"/>
              <a:t> = AF_INET;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ser_sock.sin_port</a:t>
            </a:r>
            <a:r>
              <a:rPr lang="en-US" sz="2000" dirty="0" smtClean="0"/>
              <a:t> = </a:t>
            </a:r>
            <a:r>
              <a:rPr lang="en-US" sz="2000" dirty="0" err="1" smtClean="0"/>
              <a:t>htons</a:t>
            </a:r>
            <a:r>
              <a:rPr lang="en-US" sz="2000" dirty="0" smtClean="0"/>
              <a:t>(8000);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ser_sock.sin_addr.s_addr</a:t>
            </a:r>
            <a:r>
              <a:rPr lang="en-US" sz="2000" dirty="0" smtClean="0"/>
              <a:t> = </a:t>
            </a:r>
            <a:r>
              <a:rPr lang="en-US" sz="2000" dirty="0" err="1" smtClean="0"/>
              <a:t>inet_addr</a:t>
            </a:r>
            <a:r>
              <a:rPr lang="en-US" sz="2000" dirty="0" smtClean="0"/>
              <a:t>("127.0.0.1");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sockaddr</a:t>
            </a:r>
            <a:r>
              <a:rPr lang="en-US" sz="2000" dirty="0" smtClean="0"/>
              <a:t> *</a:t>
            </a:r>
            <a:r>
              <a:rPr lang="en-US" sz="2000" dirty="0" err="1" smtClean="0"/>
              <a:t>ptrsockaddr</a:t>
            </a:r>
            <a:r>
              <a:rPr lang="en-US" sz="2000" dirty="0" smtClean="0"/>
              <a:t> = (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sockaddr</a:t>
            </a:r>
            <a:r>
              <a:rPr lang="en-US" sz="2000" dirty="0" smtClean="0"/>
              <a:t> *) &amp;</a:t>
            </a:r>
            <a:r>
              <a:rPr lang="en-US" sz="2000" dirty="0" err="1" smtClean="0"/>
              <a:t>ser_sock</a:t>
            </a:r>
            <a:r>
              <a:rPr lang="en-US" sz="2000" dirty="0" smtClean="0"/>
              <a:t>;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size = </a:t>
            </a:r>
            <a:r>
              <a:rPr lang="en-US" sz="2000" dirty="0" err="1" smtClean="0"/>
              <a:t>sizeof</a:t>
            </a:r>
            <a:r>
              <a:rPr lang="en-US" sz="2000" dirty="0" smtClean="0"/>
              <a:t>(</a:t>
            </a:r>
            <a:r>
              <a:rPr lang="en-US" sz="2000" dirty="0" err="1" smtClean="0"/>
              <a:t>ser_sock</a:t>
            </a:r>
            <a:r>
              <a:rPr lang="en-US" sz="2000" dirty="0" smtClean="0"/>
              <a:t>);</a:t>
            </a:r>
          </a:p>
          <a:p>
            <a:r>
              <a:rPr lang="en-US" sz="2800" dirty="0" smtClean="0"/>
              <a:t>bind(</a:t>
            </a:r>
            <a:r>
              <a:rPr lang="en-US" sz="2800" dirty="0" err="1" smtClean="0"/>
              <a:t>ser_fd</a:t>
            </a:r>
            <a:r>
              <a:rPr lang="en-US" sz="2800" dirty="0" smtClean="0"/>
              <a:t> , </a:t>
            </a:r>
            <a:r>
              <a:rPr lang="en-US" sz="2800" dirty="0" err="1" smtClean="0"/>
              <a:t>ptrsockaddr</a:t>
            </a:r>
            <a:r>
              <a:rPr lang="en-US" sz="2800" dirty="0" smtClean="0"/>
              <a:t> , size);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 smtClean="0"/>
              <a:t>int listen(int s, int backlog);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4000" dirty="0" smtClean="0"/>
              <a:t>  </a:t>
            </a:r>
            <a:endParaRPr lang="en-US" sz="4000" dirty="0" smtClean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503920" cy="57912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tenouk.com/Module39_files/image008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76400"/>
            <a:ext cx="5943599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Sockets are communication points on the same or different computers to exchange data.</a:t>
            </a:r>
          </a:p>
          <a:p>
            <a:r>
              <a:rPr lang="en-US" dirty="0" smtClean="0"/>
              <a:t>Sockets allow communication between two different processes on the same or different machines.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Where is Socket used?</a:t>
            </a:r>
          </a:p>
          <a:p>
            <a:r>
              <a:rPr lang="en-US" dirty="0" smtClean="0"/>
              <a:t>A Unix Socket is used in a client server application frameworks. </a:t>
            </a:r>
          </a:p>
          <a:p>
            <a:r>
              <a:rPr lang="en-US" dirty="0" smtClean="0"/>
              <a:t>A server is a process which does some function on request from a client. </a:t>
            </a:r>
          </a:p>
          <a:p>
            <a:r>
              <a:rPr lang="en-US" dirty="0" smtClean="0"/>
              <a:t>Most of the application level protocols like FTP, SMTP and POP3 make use of Sockets to establish connection between client and server and then for exchanging data.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Socket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Stream Sockets</a:t>
            </a:r>
          </a:p>
          <a:p>
            <a:r>
              <a:rPr lang="en-US" b="1" dirty="0" smtClean="0"/>
              <a:t>Datagram Sockets</a:t>
            </a:r>
            <a:r>
              <a:rPr lang="en-US" dirty="0" smtClean="0"/>
              <a:t> </a:t>
            </a:r>
          </a:p>
          <a:p>
            <a:r>
              <a:rPr lang="en-US" b="1" dirty="0" smtClean="0"/>
              <a:t>Raw Sockets</a:t>
            </a:r>
            <a:endParaRPr lang="en-US" dirty="0" smtClean="0"/>
          </a:p>
          <a:p>
            <a:r>
              <a:rPr lang="en-US" b="1" dirty="0" smtClean="0"/>
              <a:t>Sequenced Packet Sockets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Stream Sockets:</a:t>
            </a:r>
            <a:r>
              <a:rPr lang="en-US" dirty="0" smtClean="0"/>
              <a:t> Delivery in a networked environment is guaranteed. </a:t>
            </a:r>
          </a:p>
          <a:p>
            <a:r>
              <a:rPr lang="en-US" dirty="0" smtClean="0"/>
              <a:t>Data will arrive in the same order : If you send through the stream socket three items "A,B,C", if will receive as "A,B,C". </a:t>
            </a:r>
          </a:p>
          <a:p>
            <a:r>
              <a:rPr lang="en-US" dirty="0" smtClean="0"/>
              <a:t>TCP protocol is used for data transmission. </a:t>
            </a:r>
          </a:p>
          <a:p>
            <a:r>
              <a:rPr lang="en-US" dirty="0" smtClean="0"/>
              <a:t>If delivery is impossible, the sender receives an error indicator. </a:t>
            </a:r>
          </a:p>
          <a:p>
            <a:r>
              <a:rPr lang="en-US" dirty="0" smtClean="0"/>
              <a:t>Data records do no have any boundaries.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Datagram Sockets:</a:t>
            </a:r>
            <a:r>
              <a:rPr lang="en-US" dirty="0" smtClean="0"/>
              <a:t> Delivery in a networked environment is not guaranteed. </a:t>
            </a:r>
            <a:endParaRPr lang="en-US" dirty="0" smtClean="0"/>
          </a:p>
          <a:p>
            <a:r>
              <a:rPr lang="en-US" dirty="0" smtClean="0"/>
              <a:t>They're </a:t>
            </a:r>
            <a:r>
              <a:rPr lang="en-US" dirty="0" smtClean="0"/>
              <a:t>connectionless because you don't need to have an open connection as in Stream Sockets - you build a packet with the destination information and send it out.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 smtClean="0"/>
              <a:t>use UDP (User Datagram Protocol).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11266" name="Picture 2" descr="http://i.stack.imgur.com/VUcT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8725" y="1219200"/>
            <a:ext cx="7000875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– 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socket(</a:t>
            </a:r>
            <a:r>
              <a:rPr lang="en-US" dirty="0" err="1" smtClean="0"/>
              <a:t>int</a:t>
            </a:r>
            <a:r>
              <a:rPr lang="en-US" dirty="0" smtClean="0"/>
              <a:t> domain, </a:t>
            </a:r>
            <a:r>
              <a:rPr lang="en-US" dirty="0" err="1" smtClean="0"/>
              <a:t>int</a:t>
            </a:r>
            <a:r>
              <a:rPr lang="en-US" dirty="0" smtClean="0"/>
              <a:t> type, </a:t>
            </a:r>
            <a:r>
              <a:rPr lang="en-US" dirty="0" err="1" smtClean="0"/>
              <a:t>int</a:t>
            </a:r>
            <a:r>
              <a:rPr lang="en-US" dirty="0" smtClean="0"/>
              <a:t> protocol);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bind(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sockfd</a:t>
            </a:r>
            <a:r>
              <a:rPr lang="en-US" dirty="0" smtClean="0"/>
              <a:t>,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sockaddr</a:t>
            </a:r>
            <a:r>
              <a:rPr lang="en-US" dirty="0" smtClean="0"/>
              <a:t> *</a:t>
            </a:r>
            <a:r>
              <a:rPr lang="en-US" dirty="0" err="1" smtClean="0"/>
              <a:t>my_addr</a:t>
            </a:r>
            <a:r>
              <a:rPr lang="en-US" dirty="0" smtClean="0"/>
              <a:t>, </a:t>
            </a:r>
            <a:r>
              <a:rPr lang="en-US" dirty="0" err="1" smtClean="0"/>
              <a:t>socklen_t</a:t>
            </a:r>
            <a:r>
              <a:rPr lang="en-US" dirty="0" smtClean="0"/>
              <a:t> </a:t>
            </a:r>
            <a:r>
              <a:rPr lang="en-US" dirty="0" err="1" smtClean="0"/>
              <a:t>addrlen</a:t>
            </a:r>
            <a:r>
              <a:rPr lang="en-US" dirty="0" smtClean="0"/>
              <a:t>);</a:t>
            </a:r>
          </a:p>
          <a:p>
            <a:r>
              <a:rPr lang="sv-SE" dirty="0" smtClean="0"/>
              <a:t>int listen(int s, int backlog);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accept(</a:t>
            </a:r>
            <a:r>
              <a:rPr lang="en-US" dirty="0" err="1" smtClean="0"/>
              <a:t>int</a:t>
            </a:r>
            <a:r>
              <a:rPr lang="en-US" dirty="0" smtClean="0"/>
              <a:t> s,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sockaddr</a:t>
            </a:r>
            <a:r>
              <a:rPr lang="en-US" dirty="0" smtClean="0"/>
              <a:t> *</a:t>
            </a:r>
            <a:r>
              <a:rPr lang="en-US" dirty="0" err="1" smtClean="0"/>
              <a:t>addr</a:t>
            </a:r>
            <a:r>
              <a:rPr lang="en-US" dirty="0" smtClean="0"/>
              <a:t>, </a:t>
            </a:r>
            <a:r>
              <a:rPr lang="en-US" dirty="0" err="1" smtClean="0"/>
              <a:t>socklen_t</a:t>
            </a:r>
            <a:r>
              <a:rPr lang="en-US" dirty="0" smtClean="0"/>
              <a:t> *</a:t>
            </a:r>
            <a:r>
              <a:rPr lang="en-US" dirty="0" err="1" smtClean="0"/>
              <a:t>addrlen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 connect(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sockfd</a:t>
            </a:r>
            <a:r>
              <a:rPr lang="en-US" dirty="0" smtClean="0"/>
              <a:t>,  const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sockaddr</a:t>
            </a:r>
            <a:r>
              <a:rPr lang="en-US" dirty="0" smtClean="0"/>
              <a:t> *</a:t>
            </a:r>
            <a:r>
              <a:rPr lang="en-US" dirty="0" err="1" smtClean="0"/>
              <a:t>serv_addr</a:t>
            </a:r>
            <a:r>
              <a:rPr lang="en-US" dirty="0" smtClean="0"/>
              <a:t>, </a:t>
            </a:r>
            <a:r>
              <a:rPr lang="en-US" dirty="0" err="1" smtClean="0"/>
              <a:t>socklen_t</a:t>
            </a:r>
            <a:r>
              <a:rPr lang="en-US" dirty="0" smtClean="0"/>
              <a:t>  </a:t>
            </a:r>
            <a:r>
              <a:rPr lang="en-US" dirty="0" err="1" smtClean="0"/>
              <a:t>addrlen</a:t>
            </a:r>
            <a:r>
              <a:rPr lang="en-US" dirty="0" smtClean="0"/>
              <a:t>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25713</TotalTime>
  <Words>310</Words>
  <Application>Microsoft Office PowerPoint</Application>
  <PresentationFormat>On-screen Show (4:3)</PresentationFormat>
  <Paragraphs>62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Civic</vt:lpstr>
      <vt:lpstr>UNIX SYSTEM PROGRAMMING</vt:lpstr>
      <vt:lpstr>Slide 2</vt:lpstr>
      <vt:lpstr>Slide 3</vt:lpstr>
      <vt:lpstr>Socket Types</vt:lpstr>
      <vt:lpstr>Slide 5</vt:lpstr>
      <vt:lpstr>Slide 6</vt:lpstr>
      <vt:lpstr>Slide 7</vt:lpstr>
      <vt:lpstr>Socket</vt:lpstr>
      <vt:lpstr>Socket – System Calls</vt:lpstr>
      <vt:lpstr>socket</vt:lpstr>
      <vt:lpstr>bind</vt:lpstr>
      <vt:lpstr>listen</vt:lpstr>
      <vt:lpstr>  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IO</dc:title>
  <dc:creator/>
  <cp:lastModifiedBy>mohammed.sikander</cp:lastModifiedBy>
  <cp:revision>426</cp:revision>
  <dcterms:created xsi:type="dcterms:W3CDTF">2006-08-16T00:00:00Z</dcterms:created>
  <dcterms:modified xsi:type="dcterms:W3CDTF">2014-03-03T13:48:37Z</dcterms:modified>
</cp:coreProperties>
</file>