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54ccc7c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54ccc7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be2f17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7be2f17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54ccc7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54ccc7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54ccc7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54ccc7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8d117e5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8d117e5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4237ad3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4237ad3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54ccc7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54ccc7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54ccc7c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54ccc7c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be2f17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be2f17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54ccc7c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54ccc7c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shara.stphard91@myhunter.cuny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282988"/>
            <a:ext cx="8222100" cy="432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t</a:t>
            </a:r>
            <a:r>
              <a:rPr lang="en"/>
              <a:t>hanks to IBM Cloud sponsored by Power Systems Academic Initiative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36300"/>
            <a:ext cx="732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Ishara St. Phard 										Deondre De Freitas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si5591												          dd2144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ishara.stphard91@myhunter.cuny.edu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deondre.defreitas44@myhunter.cuny.edu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CSCI-435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loaded data from Bash to MySQL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ended up writing a bash script to facilitate sending messages to users on the same server.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875" y="1796475"/>
            <a:ext cx="7087276" cy="25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=)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would allow an instructor to be in touch with students who are working on the same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messaging system participants can send messages to one or all participants.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review and reply to particular 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system will preserve message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from 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sent_to= who the message was sent to (varchar)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time_sent= the date and time that the message was sent (varchar) - we used varchar to get the date in a nice readable format. Even though datetime would have helped with organizational things. (You’ll notice that the table is sorted by day of the week as opposed to overall date).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message_content=the contents of the message (text)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Pre-Normalized Data Definition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load data local infile '/home/2021/hunter/spring/435/si5591/MsgApp.csv' into table MsgHist fields terminated by ',' optionally enclosed by '"' lines terminated by '\n' ignore 1 rows(sent_to,time_sent,message_content);</a:t>
            </a:r>
            <a:endParaRPr sz="12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MsgApp.csv</a:t>
            </a:r>
            <a:endParaRPr sz="12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sz="12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175" y="1962525"/>
            <a:ext cx="5439725" cy="2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>
                <a:highlight>
                  <a:schemeClr val="lt1"/>
                </a:highlight>
              </a:rPr>
              <a:t>reate table MsgHist(</a:t>
            </a:r>
            <a:r>
              <a:rPr lang="en">
                <a:highlight>
                  <a:schemeClr val="lt1"/>
                </a:highlight>
              </a:rPr>
              <a:t> sent_to varchar(255), </a:t>
            </a:r>
            <a:r>
              <a:rPr lang="en">
                <a:highlight>
                  <a:schemeClr val="lt1"/>
                </a:highlight>
              </a:rPr>
              <a:t>time_sent varchar(255),  message_content TEXT);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</a:t>
            </a:r>
            <a:r>
              <a:rPr lang="en">
                <a:highlight>
                  <a:schemeClr val="lt1"/>
                </a:highlight>
              </a:rPr>
              <a:t>lter table MsgHist add primary key (sent_to, time_sent);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50" y="2469325"/>
            <a:ext cx="7963250" cy="2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 - sent_to,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time_sent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table is already in 1NF.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unique names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799" y="1155475"/>
            <a:ext cx="5058925" cy="28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Normal Form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believe there to be partial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</a:t>
            </a:r>
            <a:r>
              <a:rPr lang="en" sz="1300"/>
              <a:t>ependency for the “message_content”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Column. Message content is not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Entirely dependent on who sent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lang="en" sz="1300"/>
              <a:t>hat message.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Created the Messages table by: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create table Messages AS select message_content from MsgHist;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 Cont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00" y="1176900"/>
            <a:ext cx="3859950" cy="3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00" y="1176900"/>
            <a:ext cx="3859950" cy="36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ransitive dependency for our data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