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2" r:id="rId4"/>
    <p:sldId id="282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9:56:54.50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301 6 24575,'-56'-3'0,"39"2"0,-1 0 0,1 0 0,0 2 0,-1 0 0,1 1 0,-22 5 0,35-5 0,1-1 0,-1 1 0,1 0 0,0 0 0,0 1 0,-1-1 0,2 1 0,-1-1 0,0 1 0,0 0 0,1 0 0,0 0 0,-1 0 0,1 1 0,1-1 0,-1 0 0,0 1 0,1 0 0,0-1 0,-2 5 0,-1 11 0,0 0 0,-3 38 0,3-17 0,0-17 0,2 0 0,0 1 0,2 40 0,1-56 0,0 0 0,1 0 0,-1-1 0,2 1 0,-1-1 0,1 1 0,0-1 0,0 0 0,1 0 0,0 0 0,0-1 0,1 1 0,0-1 0,10 10 0,53 67 0,-67-82 0,0-1 0,0 1 0,0-1 0,0 0 0,0 1 0,0-1 0,0 0 0,0 0 0,0 1 0,0-1 0,0 0 0,0 0 0,0 0 0,1 0 0,-1 0 0,0-1 0,0 1 0,0 0 0,0 0 0,0-1 0,0 1 0,0-1 0,0 1 0,0-1 0,0 1 0,0-1 0,0 0 0,0 1 0,-1-1 0,1 0 0,0 0 0,0 1 0,-1-1 0,1 0 0,0 0 0,-1 0 0,1 0 0,-1 0 0,1 0 0,0-2 0,23-46 0,-22 45 0,3-13 0,0-1 0,-2 1 0,0-1 0,-1-1 0,0 1 0,-2 0 0,0 0 0,-4-29 0,3 45-4,1-1-1,-1 0 0,1 1 0,-1-1 1,0 1-1,0-1 0,0 1 1,0-1-1,-1 1 0,1 0 1,-1-1-1,1 1 0,-1 0 0,0 0 1,0 0-1,0 0 0,-3-2 1,-1 1 28,1-1 1,-1 1 0,0 1 0,1-1 0,-1 1-1,-1 0 1,-6-2 0,-11 0-454,0 1-1,-47 0 1,67 3 238,-18 0-6635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9T09:56:57.9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51 24575,'34'-1'0,"0"2"0,-1 2 0,54 10 0,-64-9 0,-1-1 0,40 1 0,-204-31 0,129 27 0,0-2 0,0 0 0,-1 0 0,2-1 0,-21-8 0,98 5 0,26 8 0,106-4 0,-193 2 0,1 0 0,-1-1 0,1 0 0,-1 0 0,1 0 0,-1 0 0,0-1 0,0 1 0,8-5 0,-13 5 0,1 1 0,-1-1 0,1 1 0,0-1 0,-1 1 0,1-1 0,-1 1 0,1-1 0,-1 1 0,1 0 0,-1-1 0,1 1 0,-1 0 0,1-1 0,-1 1 0,0 0 0,1 0 0,-1-1 0,0 1 0,1 0 0,-1 0 0,1 0 0,-1 0 0,0 0 0,1 0 0,-1 0 0,0 0 0,1 0 0,-2 1 0,-26-5 0,-311 5 0,371-1 0,-1 1 0,0 2 0,40 8 0,-4-5 0,-57-6 0,1 0 0,-1 1 0,0 0 0,1 1 0,-1 0 0,19 7 0,-29-9 0,0 0 0,0 0 0,-1 0 0,1 0 0,0 0 0,0 0 0,0 0 0,0 0 0,0 0 0,0 0 0,0 0 0,-1 0 0,1 0 0,0 0 0,0 0 0,0 0 0,0 1 0,0-1 0,0 0 0,0 0 0,0 0 0,0 0 0,-1 0 0,1 0 0,0 0 0,0 0 0,0 1 0,0-1 0,0 0 0,0 0 0,0 0 0,0 0 0,0 0 0,0 0 0,0 0 0,0 1 0,0-1 0,0 0 0,0 0 0,0 0 0,0 0 0,0 0 0,0 0 0,0 1 0,0-1 0,0 0 0,0 0 0,0 0 0,1 0 0,-1 0 0,0 0 0,0 0 0,0 1 0,0-1 0,0 0 0,0 0 0,0 0 0,0 0 0,0 0 0,0 0 0,1 0 0,-1 0 0,0 0 0,0 0 0,0 0 0,0 0 0,0 0 0,-18 5 0,-21 0 0,-20-5 120,48-1-321,39 1-1083,-8 0-5542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238-A9CA-BD60-1DAE-07C9B72D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8F22B-3937-6B17-C283-89E3CAF7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2B29-FBD7-E802-3604-F6B5113D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5621-1B8F-28C2-955A-8C06477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40A5-B9C0-DCE0-C592-45A1BC3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155D-AEA3-F8BC-1D4F-6F209ADA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9BBC-EA16-88CA-03D0-AC53B161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E2FE-A5D5-66A8-F92D-AC5F206B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7D32-94A4-B832-3FDE-20F3DA2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8A47-3736-145C-FFFA-1AC9F2E9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AAB0B-3F72-2C1A-8876-2854EA07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9714F-66B6-C995-86D7-DF8305DD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ECB5-DDA3-A700-F509-5CBC9704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18BF-C3E4-3466-C249-DAEC8F36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D37C-E7A2-FCE4-83F6-950262C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F464-DEF5-7990-B0ED-C63064F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3ADB-8923-2BE6-29AE-46AD7622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02CC-AC30-B925-1470-F5C3FEA7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7F4B-57BD-C34D-323A-F291AE79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7372-46A3-DB47-3BBA-39DE1652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565D-F0AA-047A-20C7-6230903F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1AF4-65CD-FE15-AA19-5E475EFE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B89B-CBBE-16B1-A711-F8E2E13D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D187-5BC0-2663-59D7-19034975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EBDF-AF2E-07F2-4BCA-E5B8FD1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72E7-2CE7-B4B7-E435-38EAB3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921-3FEC-FE46-6BB1-84C3FC606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7E05-92E0-7829-16BE-812FD4E9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2EC17-72ED-8E25-FFEA-3F1DB9EE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3044-619E-12C4-418F-22D242A0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E702-BC12-716F-F328-0B4EE027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515A-1C80-49A1-C625-8C968AB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9C49-53DB-53C6-A5D2-028058F2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25D6-DD6C-5870-BD34-15CA2952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7D280-F4F9-F328-C504-860A5829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A7F5D-9E64-84DA-7FD7-9AC773D97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FD6B1-7911-2ACD-C541-4FCEC3CA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1E98D-8CDB-463E-90E3-DC31154F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0B245-2778-ECB7-99AA-82089B4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231C-C189-7CED-2703-90613A0E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708F-BA8C-5F82-6F9A-A73BD07C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0DC15-13AB-6A79-F4BC-6ECCC059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22B5-CD06-2081-A848-68E3D90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6B7A9-95FB-F8F9-0031-06919D27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BAA5B-CD43-6B84-3AC6-61FD476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08C3-BB7E-909D-7EA3-8C0EE0F0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AA13-8D35-639A-BACE-2A2E179D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195E-ACF9-81DE-AC47-8B21848D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4BE7D-86DA-BF23-DB0D-02EF5652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92AC4-5AAC-711A-A877-332592C5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5896-8F3B-A0C1-046F-2600388F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C484-8749-7E7A-CA5F-825ED4FE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C53-F7CE-2BA1-37CE-979D5814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C3EF9-25C4-5AC3-B8F3-3F0D2DEC9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8E01-2FB1-D5D8-CDC7-7C7A8E51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F08A2-2F72-3C5A-8AC4-CAC6927D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3DF1A-3BFB-38A4-8F76-C23DA0C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5E08-6C34-5314-E620-BF4A759F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83A88-3347-4A4C-BB66-822C45EC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A0DB-9046-B05C-FE26-66328B4E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B15B1-9EDD-A4C5-C3D7-9E4CC6CE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BDCFC-A367-4AE9-80B9-B98736AE757C}" type="datetimeFigureOut">
              <a:rPr lang="en-US" smtClean="0"/>
              <a:t>2024-11-09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EDE9-A7DD-1AF7-0619-5519E20CC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4DE8-1D47-442A-29E7-C6403EB1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617F3-3708-47C0-AF3C-41B67CED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74C-07CE-0E70-9338-77838911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Maths 2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181A-BA1C-4194-7C7A-79B743FBA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861AF-D343-B47D-04AD-7933393E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959"/>
          <a:stretch/>
        </p:blipFill>
        <p:spPr>
          <a:xfrm>
            <a:off x="2368324" y="726509"/>
            <a:ext cx="7104622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7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FAC9A-1777-F7B6-D348-39EC69FB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34978"/>
          <a:stretch/>
        </p:blipFill>
        <p:spPr>
          <a:xfrm>
            <a:off x="2296180" y="621579"/>
            <a:ext cx="7424017" cy="56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7E71A-3EC1-5A4F-06E1-006DCE49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72" b="8311"/>
          <a:stretch/>
        </p:blipFill>
        <p:spPr>
          <a:xfrm>
            <a:off x="2573983" y="354538"/>
            <a:ext cx="7434312" cy="61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3156C-27EF-F3B1-712C-E27326D2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43" y="109952"/>
            <a:ext cx="6285714" cy="6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42E2C-52E8-757A-E973-59E98A45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00" y="224238"/>
            <a:ext cx="6200000" cy="6409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CB2832-1B5D-707D-7AC8-58012710A024}"/>
                  </a:ext>
                </a:extLst>
              </p14:cNvPr>
              <p14:cNvContentPartPr/>
              <p14:nvPr/>
            </p14:nvContentPartPr>
            <p14:xfrm>
              <a:off x="5908464" y="6224976"/>
              <a:ext cx="108720" cy="19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CB2832-1B5D-707D-7AC8-58012710A0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2344" y="6218856"/>
                <a:ext cx="120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206679-59B0-79F2-B3CA-E9C28735097C}"/>
                  </a:ext>
                </a:extLst>
              </p14:cNvPr>
              <p14:cNvContentPartPr/>
              <p14:nvPr/>
            </p14:nvContentPartPr>
            <p14:xfrm>
              <a:off x="5687424" y="6336576"/>
              <a:ext cx="165240" cy="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206679-59B0-79F2-B3CA-E9C2873509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1304" y="6330456"/>
                <a:ext cx="17748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16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FB508-51B2-8CD2-ABD7-4160B74E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694"/>
          <a:stretch/>
        </p:blipFill>
        <p:spPr>
          <a:xfrm>
            <a:off x="2680845" y="0"/>
            <a:ext cx="6830310" cy="59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5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B2DA5-0F18-B510-04D3-A2BA4D9F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97"/>
          <a:stretch/>
        </p:blipFill>
        <p:spPr>
          <a:xfrm>
            <a:off x="2653361" y="1680367"/>
            <a:ext cx="6447619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BE1A6F-9806-3C4E-3D8E-EBE6BC0C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53" y="0"/>
            <a:ext cx="5677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7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Maths 2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Ishara Lakshitha</dc:creator>
  <cp:lastModifiedBy>Ishara Lakshitha</cp:lastModifiedBy>
  <cp:revision>1</cp:revision>
  <dcterms:created xsi:type="dcterms:W3CDTF">2024-11-09T06:54:34Z</dcterms:created>
  <dcterms:modified xsi:type="dcterms:W3CDTF">2024-11-09T20:32:21Z</dcterms:modified>
</cp:coreProperties>
</file>