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ra Lakshitha" userId="e463d8b63966041c" providerId="LiveId" clId="{464DBE4B-0CED-4E09-ABF2-B668FD3D62E2}"/>
    <pc:docChg chg="addSld delSld modSld">
      <pc:chgData name="Ishara Lakshitha" userId="e463d8b63966041c" providerId="LiveId" clId="{464DBE4B-0CED-4E09-ABF2-B668FD3D62E2}" dt="2024-11-09T18:12:53.345" v="19" actId="1036"/>
      <pc:docMkLst>
        <pc:docMk/>
      </pc:docMkLst>
      <pc:sldChg chg="modSp mod">
        <pc:chgData name="Ishara Lakshitha" userId="e463d8b63966041c" providerId="LiveId" clId="{464DBE4B-0CED-4E09-ABF2-B668FD3D62E2}" dt="2024-11-09T18:12:53.345" v="19" actId="1036"/>
        <pc:sldMkLst>
          <pc:docMk/>
          <pc:sldMk cId="1065769139" sldId="267"/>
        </pc:sldMkLst>
        <pc:picChg chg="mod">
          <ac:chgData name="Ishara Lakshitha" userId="e463d8b63966041c" providerId="LiveId" clId="{464DBE4B-0CED-4E09-ABF2-B668FD3D62E2}" dt="2024-11-09T18:12:53.345" v="19" actId="1036"/>
          <ac:picMkLst>
            <pc:docMk/>
            <pc:sldMk cId="1065769139" sldId="267"/>
            <ac:picMk id="3" creationId="{D8D236AC-18D4-C8A5-AE48-46CEF3D06A0F}"/>
          </ac:picMkLst>
        </pc:picChg>
      </pc:sldChg>
      <pc:sldChg chg="del">
        <pc:chgData name="Ishara Lakshitha" userId="e463d8b63966041c" providerId="LiveId" clId="{464DBE4B-0CED-4E09-ABF2-B668FD3D62E2}" dt="2024-11-09T06:55:09.955" v="2" actId="2696"/>
        <pc:sldMkLst>
          <pc:docMk/>
          <pc:sldMk cId="4183904744" sldId="272"/>
        </pc:sldMkLst>
      </pc:sldChg>
      <pc:sldChg chg="addSp mod">
        <pc:chgData name="Ishara Lakshitha" userId="e463d8b63966041c" providerId="LiveId" clId="{464DBE4B-0CED-4E09-ABF2-B668FD3D62E2}" dt="2024-11-09T06:51:32.713" v="0" actId="22"/>
        <pc:sldMkLst>
          <pc:docMk/>
          <pc:sldMk cId="358630605" sldId="280"/>
        </pc:sldMkLst>
        <pc:picChg chg="add">
          <ac:chgData name="Ishara Lakshitha" userId="e463d8b63966041c" providerId="LiveId" clId="{464DBE4B-0CED-4E09-ABF2-B668FD3D62E2}" dt="2024-11-09T06:51:32.713" v="0" actId="22"/>
          <ac:picMkLst>
            <pc:docMk/>
            <pc:sldMk cId="358630605" sldId="280"/>
            <ac:picMk id="3" creationId="{BCC579DE-2681-91BD-452B-EA0E8E496080}"/>
          </ac:picMkLst>
        </pc:picChg>
      </pc:sldChg>
      <pc:sldChg chg="addSp mod">
        <pc:chgData name="Ishara Lakshitha" userId="e463d8b63966041c" providerId="LiveId" clId="{464DBE4B-0CED-4E09-ABF2-B668FD3D62E2}" dt="2024-11-09T06:58:05.070" v="3" actId="22"/>
        <pc:sldMkLst>
          <pc:docMk/>
          <pc:sldMk cId="1358788366" sldId="281"/>
        </pc:sldMkLst>
        <pc:picChg chg="add">
          <ac:chgData name="Ishara Lakshitha" userId="e463d8b63966041c" providerId="LiveId" clId="{464DBE4B-0CED-4E09-ABF2-B668FD3D62E2}" dt="2024-11-09T06:58:05.070" v="3" actId="22"/>
          <ac:picMkLst>
            <pc:docMk/>
            <pc:sldMk cId="1358788366" sldId="281"/>
            <ac:picMk id="3" creationId="{C36D10C5-F299-D3EB-25D9-E34A43E607B1}"/>
          </ac:picMkLst>
        </pc:picChg>
      </pc:sldChg>
      <pc:sldChg chg="addSp new mod">
        <pc:chgData name="Ishara Lakshitha" userId="e463d8b63966041c" providerId="LiveId" clId="{464DBE4B-0CED-4E09-ABF2-B668FD3D62E2}" dt="2024-11-09T07:03:49.922" v="10" actId="22"/>
        <pc:sldMkLst>
          <pc:docMk/>
          <pc:sldMk cId="1890255277" sldId="282"/>
        </pc:sldMkLst>
        <pc:picChg chg="add">
          <ac:chgData name="Ishara Lakshitha" userId="e463d8b63966041c" providerId="LiveId" clId="{464DBE4B-0CED-4E09-ABF2-B668FD3D62E2}" dt="2024-11-09T07:03:49.922" v="10" actId="22"/>
          <ac:picMkLst>
            <pc:docMk/>
            <pc:sldMk cId="1890255277" sldId="282"/>
            <ac:picMk id="3" creationId="{215EDF4C-EFCD-AA0E-3D68-2DC4B890DEF4}"/>
          </ac:picMkLst>
        </pc:picChg>
      </pc:sldChg>
      <pc:sldChg chg="del">
        <pc:chgData name="Ishara Lakshitha" userId="e463d8b63966041c" providerId="LiveId" clId="{464DBE4B-0CED-4E09-ABF2-B668FD3D62E2}" dt="2024-11-09T06:55:09.955" v="2" actId="2696"/>
        <pc:sldMkLst>
          <pc:docMk/>
          <pc:sldMk cId="3886276053" sldId="282"/>
        </pc:sldMkLst>
      </pc:sldChg>
      <pc:sldChg chg="addSp new mod">
        <pc:chgData name="Ishara Lakshitha" userId="e463d8b63966041c" providerId="LiveId" clId="{464DBE4B-0CED-4E09-ABF2-B668FD3D62E2}" dt="2024-11-09T07:13:41.399" v="11" actId="22"/>
        <pc:sldMkLst>
          <pc:docMk/>
          <pc:sldMk cId="281039531" sldId="283"/>
        </pc:sldMkLst>
        <pc:picChg chg="add">
          <ac:chgData name="Ishara Lakshitha" userId="e463d8b63966041c" providerId="LiveId" clId="{464DBE4B-0CED-4E09-ABF2-B668FD3D62E2}" dt="2024-11-09T07:13:41.399" v="11" actId="22"/>
          <ac:picMkLst>
            <pc:docMk/>
            <pc:sldMk cId="281039531" sldId="283"/>
            <ac:picMk id="3" creationId="{4A70F5A4-6A41-A9EE-7DA0-44E9B7371E42}"/>
          </ac:picMkLst>
        </pc:picChg>
      </pc:sldChg>
      <pc:sldChg chg="del">
        <pc:chgData name="Ishara Lakshitha" userId="e463d8b63966041c" providerId="LiveId" clId="{464DBE4B-0CED-4E09-ABF2-B668FD3D62E2}" dt="2024-11-09T06:55:09.955" v="2" actId="2696"/>
        <pc:sldMkLst>
          <pc:docMk/>
          <pc:sldMk cId="4173804722" sldId="283"/>
        </pc:sldMkLst>
      </pc:sldChg>
      <pc:sldChg chg="del">
        <pc:chgData name="Ishara Lakshitha" userId="e463d8b63966041c" providerId="LiveId" clId="{464DBE4B-0CED-4E09-ABF2-B668FD3D62E2}" dt="2024-11-09T06:55:09.955" v="2" actId="2696"/>
        <pc:sldMkLst>
          <pc:docMk/>
          <pc:sldMk cId="4096394413" sldId="284"/>
        </pc:sldMkLst>
      </pc:sldChg>
      <pc:sldChg chg="addSp new mod">
        <pc:chgData name="Ishara Lakshitha" userId="e463d8b63966041c" providerId="LiveId" clId="{464DBE4B-0CED-4E09-ABF2-B668FD3D62E2}" dt="2024-11-09T07:22:49.470" v="12" actId="22"/>
        <pc:sldMkLst>
          <pc:docMk/>
          <pc:sldMk cId="4191537800" sldId="284"/>
        </pc:sldMkLst>
        <pc:picChg chg="add">
          <ac:chgData name="Ishara Lakshitha" userId="e463d8b63966041c" providerId="LiveId" clId="{464DBE4B-0CED-4E09-ABF2-B668FD3D62E2}" dt="2024-11-09T07:22:49.470" v="12" actId="22"/>
          <ac:picMkLst>
            <pc:docMk/>
            <pc:sldMk cId="4191537800" sldId="284"/>
            <ac:picMk id="3" creationId="{143704C6-5581-30C1-9BAB-5BA584582660}"/>
          </ac:picMkLst>
        </pc:picChg>
      </pc:sldChg>
      <pc:sldChg chg="addSp new mod">
        <pc:chgData name="Ishara Lakshitha" userId="e463d8b63966041c" providerId="LiveId" clId="{464DBE4B-0CED-4E09-ABF2-B668FD3D62E2}" dt="2024-11-09T07:42:08.290" v="13" actId="22"/>
        <pc:sldMkLst>
          <pc:docMk/>
          <pc:sldMk cId="1979310438" sldId="285"/>
        </pc:sldMkLst>
        <pc:picChg chg="add">
          <ac:chgData name="Ishara Lakshitha" userId="e463d8b63966041c" providerId="LiveId" clId="{464DBE4B-0CED-4E09-ABF2-B668FD3D62E2}" dt="2024-11-09T07:42:08.290" v="13" actId="22"/>
          <ac:picMkLst>
            <pc:docMk/>
            <pc:sldMk cId="1979310438" sldId="285"/>
            <ac:picMk id="3" creationId="{CF601261-FDF9-6372-C75E-646DBD82F0A0}"/>
          </ac:picMkLst>
        </pc:picChg>
      </pc:sldChg>
      <pc:sldChg chg="del">
        <pc:chgData name="Ishara Lakshitha" userId="e463d8b63966041c" providerId="LiveId" clId="{464DBE4B-0CED-4E09-ABF2-B668FD3D62E2}" dt="2024-11-09T06:55:09.955" v="2" actId="2696"/>
        <pc:sldMkLst>
          <pc:docMk/>
          <pc:sldMk cId="2174166255" sldId="285"/>
        </pc:sldMkLst>
      </pc:sldChg>
      <pc:sldChg chg="addSp new mod">
        <pc:chgData name="Ishara Lakshitha" userId="e463d8b63966041c" providerId="LiveId" clId="{464DBE4B-0CED-4E09-ABF2-B668FD3D62E2}" dt="2024-11-09T08:48:52.148" v="16" actId="22"/>
        <pc:sldMkLst>
          <pc:docMk/>
          <pc:sldMk cId="2217476829" sldId="286"/>
        </pc:sldMkLst>
        <pc:picChg chg="add">
          <ac:chgData name="Ishara Lakshitha" userId="e463d8b63966041c" providerId="LiveId" clId="{464DBE4B-0CED-4E09-ABF2-B668FD3D62E2}" dt="2024-11-09T08:48:52.148" v="16" actId="22"/>
          <ac:picMkLst>
            <pc:docMk/>
            <pc:sldMk cId="2217476829" sldId="286"/>
            <ac:picMk id="3" creationId="{AE26B9D8-2728-0780-F1D2-2457B8A4231E}"/>
          </ac:picMkLst>
        </pc:picChg>
      </pc:sldChg>
      <pc:sldChg chg="del">
        <pc:chgData name="Ishara Lakshitha" userId="e463d8b63966041c" providerId="LiveId" clId="{464DBE4B-0CED-4E09-ABF2-B668FD3D62E2}" dt="2024-11-09T06:55:09.955" v="2" actId="2696"/>
        <pc:sldMkLst>
          <pc:docMk/>
          <pc:sldMk cId="3804552340" sldId="286"/>
        </pc:sldMkLst>
      </pc:sldChg>
      <pc:sldChg chg="del">
        <pc:chgData name="Ishara Lakshitha" userId="e463d8b63966041c" providerId="LiveId" clId="{464DBE4B-0CED-4E09-ABF2-B668FD3D62E2}" dt="2024-11-09T06:55:09.955" v="2" actId="2696"/>
        <pc:sldMkLst>
          <pc:docMk/>
          <pc:sldMk cId="423360861" sldId="287"/>
        </pc:sldMkLst>
      </pc:sldChg>
      <pc:sldChg chg="new">
        <pc:chgData name="Ishara Lakshitha" userId="e463d8b63966041c" providerId="LiveId" clId="{464DBE4B-0CED-4E09-ABF2-B668FD3D62E2}" dt="2024-11-09T07:03:44.911" v="9" actId="680"/>
        <pc:sldMkLst>
          <pc:docMk/>
          <pc:sldMk cId="3085196000" sldId="287"/>
        </pc:sldMkLst>
      </pc:sldChg>
      <pc:sldChg chg="new">
        <pc:chgData name="Ishara Lakshitha" userId="e463d8b63966041c" providerId="LiveId" clId="{464DBE4B-0CED-4E09-ABF2-B668FD3D62E2}" dt="2024-11-09T08:48:49.745" v="14" actId="680"/>
        <pc:sldMkLst>
          <pc:docMk/>
          <pc:sldMk cId="2433090618" sldId="288"/>
        </pc:sldMkLst>
      </pc:sldChg>
      <pc:sldChg chg="del">
        <pc:chgData name="Ishara Lakshitha" userId="e463d8b63966041c" providerId="LiveId" clId="{464DBE4B-0CED-4E09-ABF2-B668FD3D62E2}" dt="2024-11-09T06:55:09.955" v="2" actId="2696"/>
        <pc:sldMkLst>
          <pc:docMk/>
          <pc:sldMk cId="2488472433" sldId="288"/>
        </pc:sldMkLst>
      </pc:sldChg>
      <pc:sldChg chg="new">
        <pc:chgData name="Ishara Lakshitha" userId="e463d8b63966041c" providerId="LiveId" clId="{464DBE4B-0CED-4E09-ABF2-B668FD3D62E2}" dt="2024-11-09T08:48:50.017" v="15" actId="680"/>
        <pc:sldMkLst>
          <pc:docMk/>
          <pc:sldMk cId="650286811" sldId="289"/>
        </pc:sldMkLst>
      </pc:sldChg>
      <pc:sldChg chg="del">
        <pc:chgData name="Ishara Lakshitha" userId="e463d8b63966041c" providerId="LiveId" clId="{464DBE4B-0CED-4E09-ABF2-B668FD3D62E2}" dt="2024-11-09T06:54:44.189" v="1" actId="2696"/>
        <pc:sldMkLst>
          <pc:docMk/>
          <pc:sldMk cId="2016973093" sldId="28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8:16:36.99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24575,'0'8'0,"0"8"0,0 5 0,0 3 0,0 2 0,0 1 0,0 0 0,0 0 0,0 0 0,0-1 0,0 0 0,0-1 0,0 1 0,0-1 0,0 1 0,0-1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8:16:47.63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24575,'-1'25'0,"2"0"0,1 0 0,0-1 0,2 1 0,1-1 0,16 48 0,-16-57-195,-1 0 0,-1 1 0,0-1 0,-1 1 0,-1 0 0,-1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8:16:49.7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8:23:20.93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24575,'0'4'0,"0"6"0,0 6 0,0 4 0,0 3 0,0 2 0,0 1 0,0 0 0,0 1 0,0-1 0,0 0 0,0 0 0,0 0 0,4-5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FDB2-6A13-C120-7A0F-21B215057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414C8-01BF-A1B0-2BA5-3D16DFC23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7B25-B421-7C85-4E57-48DF108B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870-EFF2-4C09-A287-9B47D8D2D4A8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AE47-2831-4798-DDFB-C61BC0AF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E2E3-8DB3-728A-172C-D6F77509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6424-7DCA-428D-AA72-C8FBDB28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4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683E-F5D2-0572-D732-6CC38D94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D4D4-1C06-CCFC-16DE-3B6F8110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4AF3-DA93-F1C6-3837-EC6FCDD4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870-EFF2-4C09-A287-9B47D8D2D4A8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9EC1-14EA-9DDB-F8D1-27D93F69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CD9A-FBD2-AE22-6ECA-84B34A3D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6424-7DCA-428D-AA72-C8FBDB28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CFB01-FE80-BDC7-8B8E-C415BF54B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BC131-84E2-92B5-F379-EAE2107A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714A0-8763-ECC1-A414-F9FCDB15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870-EFF2-4C09-A287-9B47D8D2D4A8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4FCE-9D68-D983-A934-48F039FE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5D81-53FA-76C7-BEDD-61158BCA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6424-7DCA-428D-AA72-C8FBDB28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CA7D-38B4-BFCC-D1AA-0D58C4BB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02A3-3EA5-50E7-9074-A78331FBE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C343D-3CE2-66A2-4D94-B849A269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870-EFF2-4C09-A287-9B47D8D2D4A8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D7F0A-36A6-82A6-6758-FCA2B3F4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DABD-4E6C-0F13-1B8D-5AD275A7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6424-7DCA-428D-AA72-C8FBDB28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330D-5408-2509-D08D-3EB92696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6EFE-8B6C-857F-A05A-BB3356FB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00F4-EE3A-03F0-5556-5880C64B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870-EFF2-4C09-A287-9B47D8D2D4A8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6156E-0453-AB73-7245-CC29A392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E4494-FA3B-6657-0B78-1E193DDC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6424-7DCA-428D-AA72-C8FBDB28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0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FBC0-F4F8-3637-1390-3794C196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2EB2-2B72-9E8F-AA95-8798E3825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B0594-BAAC-9057-96D8-D1CE285A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ED27-9133-F65D-F997-C6B51495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870-EFF2-4C09-A287-9B47D8D2D4A8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B60AE-2C53-D267-7155-AA493A87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DEB92-CD62-EF72-1BB7-B61A9099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6424-7DCA-428D-AA72-C8FBDB28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3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F40B-776C-10B8-7AF4-17F01501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AC981-DF59-CDA9-4879-341044E9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892DB-5AF3-DE7B-E762-47CF1405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A0AAF-EC10-8C5A-CE2C-AEDB9D2A2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953E6-E6BA-AC32-136A-8641EDF80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276F9-95D8-EDEC-0973-8A56F6C8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870-EFF2-4C09-A287-9B47D8D2D4A8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BB6E0-B19B-AB9D-AECF-37A54F97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F82D5-F400-D489-A190-DA07D68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6424-7DCA-428D-AA72-C8FBDB28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2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ED9C-5782-15D8-628F-6E9D82D0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BB0FB-5EFB-83F3-49BB-0DA2D232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870-EFF2-4C09-A287-9B47D8D2D4A8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14EBA-4EF8-306A-3B36-F8BD636D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9E11F-6B0F-223E-7D1E-0D36ACDB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6424-7DCA-428D-AA72-C8FBDB28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6B383-6FF7-A72C-C9CD-E1FFAA6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870-EFF2-4C09-A287-9B47D8D2D4A8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FF86-A473-DA28-D6F0-23678787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DB6A-3689-28A2-1C79-38A3EA1C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6424-7DCA-428D-AA72-C8FBDB28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8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8030-1215-1EC9-3B6D-4AA6B6F5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E501-0774-EB40-9939-57D72D4C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9505F-914B-3B82-6587-0C3C260BC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BDB12-5C0A-77E6-9F09-82A904BE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870-EFF2-4C09-A287-9B47D8D2D4A8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AFDC-0235-2350-2AE7-96C2CFDF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62BF1-808F-D55F-7E53-C2545E3F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6424-7DCA-428D-AA72-C8FBDB28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B5D9-404C-E11F-AF70-E97E3F8B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670FA-1D41-C46C-ED67-6ABB97D47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BD327-C4C9-828D-C780-C337896B0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A016D-2CA8-A9E5-BADE-72C697A6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3870-EFF2-4C09-A287-9B47D8D2D4A8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57E9-0404-F447-7D81-56D24056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BBC30-E6EB-E691-E831-24B326BF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6424-7DCA-428D-AA72-C8FBDB28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6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9DA20-7CFE-3D8F-41C8-1D35CFA6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8AAE-0091-1FB3-28EE-D3C833283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51DD-994D-3CDD-2FF3-AF1DDA911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33870-EFF2-4C09-A287-9B47D8D2D4A8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B018-B0EB-F8A7-CAF3-DD56E79A8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37B2-759F-4F34-129A-E6C57E0C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D6424-7DCA-428D-AA72-C8FBDB28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05A4-F54B-67B5-58F5-B7A733F6C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Maths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E403D-82F2-CCD7-9967-AA1BCDCA8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8E72AB-2D42-11CA-C238-7F48B9B9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73152"/>
            <a:ext cx="10716768" cy="18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26DF9-7005-4952-455E-773A9C6D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075"/>
            <a:ext cx="12192000" cy="46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236AC-18D4-C8A5-AE48-46CEF3D0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786713"/>
            <a:ext cx="11000232" cy="53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6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D5A0E-5177-2FDE-E680-CF23A1644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47" y="0"/>
            <a:ext cx="9068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8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73035-0432-F64E-F1C4-4060B7B1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" y="0"/>
            <a:ext cx="11309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5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F2E8AD-B87E-4239-0CDA-E3D1C4F7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78504"/>
            <a:ext cx="8739770" cy="3204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A3359-B85B-E281-DBC7-6DF57585A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2812616"/>
            <a:ext cx="6318504" cy="40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9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40AEC-6EB7-5966-572A-9AAA0A34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66"/>
            <a:ext cx="12192000" cy="59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EA7E61-E85F-EF60-CE79-508A9A260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9" y="0"/>
            <a:ext cx="10303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8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08034-BB7A-92F8-DFA5-5A08D31C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400"/>
          <a:stretch/>
        </p:blipFill>
        <p:spPr>
          <a:xfrm>
            <a:off x="1968183" y="0"/>
            <a:ext cx="8255634" cy="6419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D095F3-511C-577E-ADEB-34B4AB8B3FE7}"/>
              </a:ext>
            </a:extLst>
          </p:cNvPr>
          <p:cNvSpPr txBox="1"/>
          <p:nvPr/>
        </p:nvSpPr>
        <p:spPr>
          <a:xfrm>
            <a:off x="5148072" y="644652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F8AD1-5E41-0F9E-AA57-DDA93A9D1CE8}"/>
              </a:ext>
            </a:extLst>
          </p:cNvPr>
          <p:cNvSpPr txBox="1"/>
          <p:nvPr/>
        </p:nvSpPr>
        <p:spPr>
          <a:xfrm>
            <a:off x="6463964" y="648866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D8C10-F598-71B6-F86F-23CF05AA46DC}"/>
              </a:ext>
            </a:extLst>
          </p:cNvPr>
          <p:cNvSpPr txBox="1"/>
          <p:nvPr/>
        </p:nvSpPr>
        <p:spPr>
          <a:xfrm>
            <a:off x="7779856" y="644652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CB8E8-08AE-9F8D-767A-9B9B875FF6D5}"/>
              </a:ext>
            </a:extLst>
          </p:cNvPr>
          <p:cNvSpPr txBox="1"/>
          <p:nvPr/>
        </p:nvSpPr>
        <p:spPr>
          <a:xfrm>
            <a:off x="10218318" y="637894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 -23</a:t>
            </a:r>
          </a:p>
        </p:txBody>
      </p:sp>
    </p:spTree>
    <p:extLst>
      <p:ext uri="{BB962C8B-B14F-4D97-AF65-F5344CB8AC3E}">
        <p14:creationId xmlns:p14="http://schemas.microsoft.com/office/powerpoint/2010/main" val="308602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F8655-7BF6-3A2C-2C03-585254260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61" y="0"/>
            <a:ext cx="7293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7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132EF-98A6-FF52-777A-AB4C0F25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45540"/>
            <a:ext cx="9153144" cy="3062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18BB6-76FC-C9BC-F08A-6CF05807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3641816"/>
            <a:ext cx="9592056" cy="31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4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EFC33-E01C-DE94-A9BD-2A082D94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60" y="0"/>
            <a:ext cx="7846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25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2CCD0-4BEA-A2CE-3443-581F524F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26" y="0"/>
            <a:ext cx="10150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23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C1BE6-28EB-88BA-6E27-9AB48936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08" y="0"/>
            <a:ext cx="8018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5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EC189-895F-1106-1423-05E10F55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4" y="146304"/>
            <a:ext cx="5790476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26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579DE-2681-91BD-452B-EA0E8E49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72" y="0"/>
            <a:ext cx="8343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D10C5-F299-D3EB-25D9-E34A43E60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52" y="405190"/>
            <a:ext cx="8238095" cy="6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88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EDF4C-EFCD-AA0E-3D68-2DC4B890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69" y="0"/>
            <a:ext cx="9619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55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0F5A4-6A41-A9EE-7DA0-44E9B737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357571"/>
            <a:ext cx="7619048" cy="6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3704C6-5581-30C1-9BAB-5BA58458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333" y="205190"/>
            <a:ext cx="6933333" cy="6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37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01261-FDF9-6372-C75E-646DBD82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00" y="0"/>
            <a:ext cx="763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1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EE47F-2610-294A-067A-DC85D625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88466"/>
            <a:ext cx="9162288" cy="1888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D09F0-297F-EC12-1B94-B0997AAA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715374"/>
            <a:ext cx="6848856" cy="27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65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6B9D8-2728-0780-F1D2-2457B8A4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47" y="319476"/>
            <a:ext cx="6961905" cy="6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76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090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286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19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64E23-ECD7-7E95-AA39-993D51552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320070"/>
            <a:ext cx="10214469" cy="5148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6AC980-438F-C689-8A69-7F61D4A3B5AF}"/>
                  </a:ext>
                </a:extLst>
              </p14:cNvPr>
              <p14:cNvContentPartPr/>
              <p14:nvPr/>
            </p14:nvContentPartPr>
            <p14:xfrm>
              <a:off x="2669904" y="5001696"/>
              <a:ext cx="360" cy="1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6AC980-438F-C689-8A69-7F61D4A3B5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4264" y="4966056"/>
                <a:ext cx="7200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B691B2A-C032-192B-4F54-C37300DC019E}"/>
              </a:ext>
            </a:extLst>
          </p:cNvPr>
          <p:cNvGrpSpPr/>
          <p:nvPr/>
        </p:nvGrpSpPr>
        <p:grpSpPr>
          <a:xfrm>
            <a:off x="2669904" y="4983336"/>
            <a:ext cx="19440" cy="146520"/>
            <a:chOff x="2669904" y="4983336"/>
            <a:chExt cx="194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FB2F3C-B7A9-D587-DEBA-A5F72F814670}"/>
                    </a:ext>
                  </a:extLst>
                </p14:cNvPr>
                <p14:cNvContentPartPr/>
                <p14:nvPr/>
              </p14:nvContentPartPr>
              <p14:xfrm>
                <a:off x="2669904" y="4983336"/>
                <a:ext cx="19440" cy="126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FB2F3C-B7A9-D587-DEBA-A5F72F81467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33904" y="4947696"/>
                  <a:ext cx="91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9FE11E-22B2-8363-77F0-2BB84276CE29}"/>
                    </a:ext>
                  </a:extLst>
                </p14:cNvPr>
                <p14:cNvContentPartPr/>
                <p14:nvPr/>
              </p14:nvContentPartPr>
              <p14:xfrm>
                <a:off x="2669904" y="5129496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9FE11E-22B2-8363-77F0-2BB84276CE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34264" y="509385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811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DF247-DDBC-B853-D723-39906F6B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57006"/>
            <a:ext cx="11028230" cy="47842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FA0380-EB8A-7B2E-FED9-191A7FDD4B6B}"/>
                  </a:ext>
                </a:extLst>
              </p14:cNvPr>
              <p14:cNvContentPartPr/>
              <p14:nvPr/>
            </p14:nvContentPartPr>
            <p14:xfrm>
              <a:off x="2889504" y="4535136"/>
              <a:ext cx="1800" cy="10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FA0380-EB8A-7B2E-FED9-191A7FDD4B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04" y="4499496"/>
                <a:ext cx="73440" cy="1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29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C8178-81EB-7B94-B59C-5BD90FC5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1029259"/>
            <a:ext cx="10599135" cy="398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4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04715-1519-BF76-A7F4-48C2F7E9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797956"/>
            <a:ext cx="11237976" cy="45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7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DDC0C-DFC4-CDA9-006C-643A2AE9A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73152"/>
            <a:ext cx="10780974" cy="2295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5364E7-A24A-74AF-A0CC-266308D0E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3126379"/>
            <a:ext cx="10807813" cy="27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4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755BA1-6D91-01DA-7A49-DA5D8739578E}"/>
              </a:ext>
            </a:extLst>
          </p:cNvPr>
          <p:cNvSpPr txBox="1"/>
          <p:nvPr/>
        </p:nvSpPr>
        <p:spPr>
          <a:xfrm>
            <a:off x="358902" y="388424"/>
            <a:ext cx="6094476" cy="6081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Aft>
                <a:spcPts val="1350"/>
              </a:spcAft>
            </a:pPr>
            <a:r>
              <a:rPr lang="en-US" b="1" i="0">
                <a:effectLst/>
                <a:latin typeface="Google Sans Text"/>
              </a:rPr>
              <a:t>a) No restrictions:</a:t>
            </a:r>
            <a:endParaRPr lang="en-US" b="0" i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Total people:</a:t>
            </a:r>
            <a:r>
              <a:rPr lang="en-US" b="0" i="0">
                <a:effectLst/>
                <a:latin typeface="Google Sans Text"/>
              </a:rPr>
              <a:t> 6 men + 4 women = 10 people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Committee size:</a:t>
            </a:r>
            <a:r>
              <a:rPr lang="en-US" b="0" i="0">
                <a:effectLst/>
                <a:latin typeface="Google Sans Text"/>
              </a:rPr>
              <a:t> 5 people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Combinations:</a:t>
            </a:r>
            <a:r>
              <a:rPr lang="en-US" b="0" i="0">
                <a:effectLst/>
                <a:latin typeface="Google Sans Text"/>
              </a:rPr>
              <a:t> ¹⁰C₅ = 10! / (5! * 5!) = 252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b="0" i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1350"/>
              </a:spcAft>
            </a:pPr>
            <a:r>
              <a:rPr lang="en-US" b="1" i="0">
                <a:effectLst/>
                <a:latin typeface="Google Sans Text"/>
              </a:rPr>
              <a:t>b) One particular person must be chosen:</a:t>
            </a:r>
            <a:endParaRPr lang="en-US" b="0" i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Remaining spots:</a:t>
            </a:r>
            <a:r>
              <a:rPr lang="en-US" b="0" i="0">
                <a:effectLst/>
                <a:latin typeface="Google Sans Text"/>
              </a:rPr>
              <a:t> 5 - 1 = 4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Remaining people:</a:t>
            </a:r>
            <a:r>
              <a:rPr lang="en-US" b="0" i="0">
                <a:effectLst/>
                <a:latin typeface="Google Sans Text"/>
              </a:rPr>
              <a:t> 10 - 1 = 9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Combinations:</a:t>
            </a:r>
            <a:r>
              <a:rPr lang="en-US" b="0" i="0">
                <a:effectLst/>
                <a:latin typeface="Google Sans Text"/>
              </a:rPr>
              <a:t> ⁹C₄ = 9! / (4! * 5!) = 126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b="0" i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1350"/>
              </a:spcAft>
            </a:pPr>
            <a:r>
              <a:rPr lang="en-US" b="1" i="0">
                <a:effectLst/>
                <a:latin typeface="Google Sans Text"/>
              </a:rPr>
              <a:t>c) One particular woman must be excluded:</a:t>
            </a:r>
            <a:endParaRPr lang="en-US" b="0" i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Remaining people:</a:t>
            </a:r>
            <a:r>
              <a:rPr lang="en-US" b="0" i="0">
                <a:effectLst/>
                <a:latin typeface="Google Sans Text"/>
              </a:rPr>
              <a:t> 10 - 1 = 9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Committee size:</a:t>
            </a:r>
            <a:r>
              <a:rPr lang="en-US" b="0" i="0">
                <a:effectLst/>
                <a:latin typeface="Google Sans Text"/>
              </a:rPr>
              <a:t> 5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Combinations:</a:t>
            </a:r>
            <a:r>
              <a:rPr lang="en-US" b="0" i="0">
                <a:effectLst/>
                <a:latin typeface="Google Sans Text"/>
              </a:rPr>
              <a:t> ⁹C₅ = 9! / (5! * 4!) = 126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b="0" i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1350"/>
              </a:spcAft>
            </a:pPr>
            <a:r>
              <a:rPr lang="en-US" b="1" i="0">
                <a:effectLst/>
                <a:latin typeface="Google Sans Text"/>
              </a:rPr>
              <a:t>d) 3 men and 2 women:</a:t>
            </a:r>
            <a:endParaRPr lang="en-US" b="0" i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Men combinations:</a:t>
            </a:r>
            <a:r>
              <a:rPr lang="en-US" b="0" i="0">
                <a:effectLst/>
                <a:latin typeface="Google Sans Text"/>
              </a:rPr>
              <a:t> ⁶C₃ = 6! / (3! * 3!) = 20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Women combinations:</a:t>
            </a:r>
            <a:r>
              <a:rPr lang="en-US" b="0" i="0">
                <a:effectLst/>
                <a:latin typeface="Google Sans Text"/>
              </a:rPr>
              <a:t> ⁴C₂ = 4! / (2! * 2!) = 6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Total combinations:</a:t>
            </a:r>
            <a:r>
              <a:rPr lang="en-US" b="0" i="0">
                <a:effectLst/>
                <a:latin typeface="Google Sans Text"/>
              </a:rPr>
              <a:t> 20 * 6 = 120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b="0" i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1350"/>
              </a:spcAft>
            </a:pPr>
            <a:r>
              <a:rPr lang="en-US" b="1" i="0">
                <a:effectLst/>
                <a:latin typeface="Google Sans Text"/>
              </a:rPr>
              <a:t>e) Men only:</a:t>
            </a:r>
            <a:endParaRPr lang="en-US" b="0" i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Men available:</a:t>
            </a:r>
            <a:r>
              <a:rPr lang="en-US" b="0" i="0">
                <a:effectLst/>
                <a:latin typeface="Google Sans Text"/>
              </a:rPr>
              <a:t> 6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Committee size:</a:t>
            </a:r>
            <a:r>
              <a:rPr lang="en-US" b="0" i="0">
                <a:effectLst/>
                <a:latin typeface="Google Sans Text"/>
              </a:rPr>
              <a:t> 5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Google Sans Text"/>
              </a:rPr>
              <a:t>Combinations:</a:t>
            </a:r>
            <a:r>
              <a:rPr lang="en-US" b="0" i="0">
                <a:effectLst/>
                <a:latin typeface="Google Sans Text"/>
              </a:rPr>
              <a:t> ⁶C₅ = 6! / (5! * 1!) = 6</a:t>
            </a:r>
          </a:p>
        </p:txBody>
      </p:sp>
    </p:spTree>
    <p:extLst>
      <p:ext uri="{BB962C8B-B14F-4D97-AF65-F5344CB8AC3E}">
        <p14:creationId xmlns:p14="http://schemas.microsoft.com/office/powerpoint/2010/main" val="327944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212</Words>
  <Application>Microsoft Office PowerPoint</Application>
  <PresentationFormat>Widescreen</PresentationFormat>
  <Paragraphs>29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Google Sans Text</vt:lpstr>
      <vt:lpstr>Office Theme</vt:lpstr>
      <vt:lpstr>Maths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Ishara Lakshitha</dc:creator>
  <cp:lastModifiedBy>Ishara Lakshitha</cp:lastModifiedBy>
  <cp:revision>1</cp:revision>
  <dcterms:created xsi:type="dcterms:W3CDTF">2024-11-08T07:50:05Z</dcterms:created>
  <dcterms:modified xsi:type="dcterms:W3CDTF">2024-11-09T18:13:01Z</dcterms:modified>
</cp:coreProperties>
</file>