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0"/>
  </p:notesMasterIdLst>
  <p:sldIdLst>
    <p:sldId id="256" r:id="rId2"/>
    <p:sldId id="258" r:id="rId3"/>
    <p:sldId id="259" r:id="rId4"/>
    <p:sldId id="260" r:id="rId5"/>
    <p:sldId id="261" r:id="rId6"/>
    <p:sldId id="262" r:id="rId7"/>
    <p:sldId id="263" r:id="rId8"/>
    <p:sldId id="264" r:id="rId9"/>
    <p:sldId id="268" r:id="rId10"/>
    <p:sldId id="269" r:id="rId11"/>
    <p:sldId id="271" r:id="rId12"/>
    <p:sldId id="270" r:id="rId13"/>
    <p:sldId id="272" r:id="rId14"/>
    <p:sldId id="275" r:id="rId15"/>
    <p:sldId id="265" r:id="rId16"/>
    <p:sldId id="26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76"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D29191A-EB94-4E0F-BD90-CD23FC8717A6}">
          <p14:sldIdLst>
            <p14:sldId id="256"/>
            <p14:sldId id="258"/>
            <p14:sldId id="259"/>
          </p14:sldIdLst>
        </p14:section>
        <p14:section name="Singleton" id="{D5CFCD0A-CA59-4BA6-BDFA-84EE9C62B047}">
          <p14:sldIdLst>
            <p14:sldId id="260"/>
            <p14:sldId id="261"/>
          </p14:sldIdLst>
        </p14:section>
        <p14:section name="Facade" id="{FFA06CC1-8C1C-4D28-B115-C25E9500544C}">
          <p14:sldIdLst>
            <p14:sldId id="262"/>
            <p14:sldId id="263"/>
          </p14:sldIdLst>
        </p14:section>
        <p14:section name="Strategy" id="{AE5B4388-27CA-49DD-A2D9-7EBF3501DF06}">
          <p14:sldIdLst>
            <p14:sldId id="264"/>
            <p14:sldId id="268"/>
            <p14:sldId id="269"/>
            <p14:sldId id="271"/>
            <p14:sldId id="270"/>
            <p14:sldId id="272"/>
            <p14:sldId id="275"/>
          </p14:sldIdLst>
        </p14:section>
        <p14:section name="Adapter" id="{B95F078F-63E7-4084-ABF4-34F1B8465C39}">
          <p14:sldIdLst>
            <p14:sldId id="265"/>
            <p14:sldId id="266"/>
          </p14:sldIdLst>
        </p14:section>
        <p14:section name="Factory" id="{E4638FE3-65AE-4CA3-927F-CC716C0C35D2}">
          <p14:sldIdLst>
            <p14:sldId id="277"/>
            <p14:sldId id="278"/>
          </p14:sldIdLst>
        </p14:section>
        <p14:section name="Proxy" id="{A27A24F4-7775-495A-AC0C-ABA16FFC05CD}">
          <p14:sldIdLst>
            <p14:sldId id="279"/>
            <p14:sldId id="280"/>
          </p14:sldIdLst>
        </p14:section>
        <p14:section name="Template" id="{420A20F7-25AD-4AC1-89C1-68988132FAB1}">
          <p14:sldIdLst>
            <p14:sldId id="281"/>
            <p14:sldId id="282"/>
          </p14:sldIdLst>
        </p14:section>
        <p14:section name="Iterator" id="{71808C85-99E1-425F-BB9E-848D04896BD4}">
          <p14:sldIdLst>
            <p14:sldId id="283"/>
            <p14:sldId id="284"/>
          </p14:sldIdLst>
        </p14:section>
        <p14:section name="Observer" id="{894190F3-6100-4D0B-B3A3-5D076A553B12}">
          <p14:sldIdLst>
            <p14:sldId id="285"/>
            <p14:sldId id="286"/>
            <p14:sldId id="287"/>
          </p14:sldIdLst>
        </p14:section>
        <p14:section name="State" id="{97EEE4B2-CEC4-4E6E-BED9-849073152381}">
          <p14:sldIdLst>
            <p14:sldId id="288"/>
            <p14:sldId id="289"/>
          </p14:sldIdLst>
        </p14:section>
        <p14:section name="Command" id="{70D79672-4FE8-449F-A083-497DD2F84600}">
          <p14:sldIdLst>
            <p14:sldId id="290"/>
            <p14:sldId id="291"/>
            <p14:sldId id="292"/>
            <p14:sldId id="293"/>
            <p14:sldId id="294"/>
            <p14:sldId id="295"/>
            <p14:sldId id="296"/>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102BA1-E0B2-44AF-9AA9-833E3F64995D}" v="28" dt="2024-07-31T06:38:43.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66" autoAdjust="0"/>
  </p:normalViewPr>
  <p:slideViewPr>
    <p:cSldViewPr snapToGrid="0">
      <p:cViewPr varScale="1">
        <p:scale>
          <a:sx n="81" d="100"/>
          <a:sy n="81" d="100"/>
        </p:scale>
        <p:origin x="17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ra Lakshitha" userId="e463d8b63966041c" providerId="LiveId" clId="{AD102BA1-E0B2-44AF-9AA9-833E3F64995D}"/>
    <pc:docChg chg="undo custSel addSld delSld modSld sldOrd addSection modSection">
      <pc:chgData name="Ishara Lakshitha" userId="e463d8b63966041c" providerId="LiveId" clId="{AD102BA1-E0B2-44AF-9AA9-833E3F64995D}" dt="2024-07-31T10:52:44.959" v="361" actId="5793"/>
      <pc:docMkLst>
        <pc:docMk/>
      </pc:docMkLst>
      <pc:sldChg chg="addSp delSp modSp mod setBg delDesignElem chgLayout">
        <pc:chgData name="Ishara Lakshitha" userId="e463d8b63966041c" providerId="LiveId" clId="{AD102BA1-E0B2-44AF-9AA9-833E3F64995D}" dt="2024-07-28T09:30:03.377" v="80" actId="1076"/>
        <pc:sldMkLst>
          <pc:docMk/>
          <pc:sldMk cId="202356446" sldId="256"/>
        </pc:sldMkLst>
        <pc:spChg chg="mod ord">
          <ac:chgData name="Ishara Lakshitha" userId="e463d8b63966041c" providerId="LiveId" clId="{AD102BA1-E0B2-44AF-9AA9-833E3F64995D}" dt="2024-07-28T09:30:03.377" v="80" actId="1076"/>
          <ac:spMkLst>
            <pc:docMk/>
            <pc:sldMk cId="202356446" sldId="256"/>
            <ac:spMk id="2" creationId="{50667739-1989-F16E-1075-AA0D129E109C}"/>
          </ac:spMkLst>
        </pc:spChg>
        <pc:spChg chg="mod ord">
          <ac:chgData name="Ishara Lakshitha" userId="e463d8b63966041c" providerId="LiveId" clId="{AD102BA1-E0B2-44AF-9AA9-833E3F64995D}" dt="2024-07-28T09:30:03.377" v="80" actId="1076"/>
          <ac:spMkLst>
            <pc:docMk/>
            <pc:sldMk cId="202356446" sldId="256"/>
            <ac:spMk id="3" creationId="{A63B86F2-27CE-5C44-A4D9-CD63DD340CDB}"/>
          </ac:spMkLst>
        </pc:spChg>
        <pc:spChg chg="mod">
          <ac:chgData name="Ishara Lakshitha" userId="e463d8b63966041c" providerId="LiveId" clId="{AD102BA1-E0B2-44AF-9AA9-833E3F64995D}" dt="2024-07-28T09:30:03.377" v="80" actId="1076"/>
          <ac:spMkLst>
            <pc:docMk/>
            <pc:sldMk cId="202356446" sldId="256"/>
            <ac:spMk id="5" creationId="{CC9DF0F2-50FD-87A3-A663-D76DA535A201}"/>
          </ac:spMkLst>
        </pc:spChg>
        <pc:spChg chg="add del mod">
          <ac:chgData name="Ishara Lakshitha" userId="e463d8b63966041c" providerId="LiveId" clId="{AD102BA1-E0B2-44AF-9AA9-833E3F64995D}" dt="2024-07-28T09:29:03.157" v="69" actId="6264"/>
          <ac:spMkLst>
            <pc:docMk/>
            <pc:sldMk cId="202356446" sldId="256"/>
            <ac:spMk id="6" creationId="{ADD22E67-A39E-48C9-9BC7-AB1E1A9D0460}"/>
          </ac:spMkLst>
        </pc:spChg>
        <pc:spChg chg="add del mod">
          <ac:chgData name="Ishara Lakshitha" userId="e463d8b63966041c" providerId="LiveId" clId="{AD102BA1-E0B2-44AF-9AA9-833E3F64995D}" dt="2024-07-28T09:29:03.157" v="69" actId="6264"/>
          <ac:spMkLst>
            <pc:docMk/>
            <pc:sldMk cId="202356446" sldId="256"/>
            <ac:spMk id="7" creationId="{8324BFD8-1851-0D1A-6CAF-AF04D04B6A78}"/>
          </ac:spMkLst>
        </pc:spChg>
        <pc:spChg chg="del">
          <ac:chgData name="Ishara Lakshitha" userId="e463d8b63966041c" providerId="LiveId" clId="{AD102BA1-E0B2-44AF-9AA9-833E3F64995D}" dt="2024-07-28T09:29:03.157" v="69" actId="6264"/>
          <ac:spMkLst>
            <pc:docMk/>
            <pc:sldMk cId="202356446" sldId="256"/>
            <ac:spMk id="9" creationId="{A88F843D-1C1B-C740-AC27-E3238D0F5F47}"/>
          </ac:spMkLst>
        </pc:spChg>
        <pc:spChg chg="del">
          <ac:chgData name="Ishara Lakshitha" userId="e463d8b63966041c" providerId="LiveId" clId="{AD102BA1-E0B2-44AF-9AA9-833E3F64995D}" dt="2024-07-28T09:29:03.157" v="69" actId="6264"/>
          <ac:spMkLst>
            <pc:docMk/>
            <pc:sldMk cId="202356446" sldId="256"/>
            <ac:spMk id="11" creationId="{A21C8291-E3D5-4240-8FF4-E5213CBCC453}"/>
          </ac:spMkLst>
        </pc:spChg>
        <pc:spChg chg="del">
          <ac:chgData name="Ishara Lakshitha" userId="e463d8b63966041c" providerId="LiveId" clId="{AD102BA1-E0B2-44AF-9AA9-833E3F64995D}" dt="2024-07-28T09:29:03.157" v="69" actId="6264"/>
          <ac:spMkLst>
            <pc:docMk/>
            <pc:sldMk cId="202356446" sldId="256"/>
            <ac:spMk id="13" creationId="{08B44AFE-C181-7047-8CC9-CA00BD385EEA}"/>
          </ac:spMkLst>
        </pc:spChg>
        <pc:picChg chg="mod">
          <ac:chgData name="Ishara Lakshitha" userId="e463d8b63966041c" providerId="LiveId" clId="{AD102BA1-E0B2-44AF-9AA9-833E3F64995D}" dt="2024-07-28T09:29:21.310" v="71" actId="1076"/>
          <ac:picMkLst>
            <pc:docMk/>
            <pc:sldMk cId="202356446" sldId="256"/>
            <ac:picMk id="4" creationId="{AA649C9D-C1E5-D33A-E968-EDAE8C762331}"/>
          </ac:picMkLst>
        </pc:picChg>
      </pc:sldChg>
      <pc:sldChg chg="addSp modSp mod">
        <pc:chgData name="Ishara Lakshitha" userId="e463d8b63966041c" providerId="LiveId" clId="{AD102BA1-E0B2-44AF-9AA9-833E3F64995D}" dt="2024-07-29T03:17:58.183" v="123" actId="20577"/>
        <pc:sldMkLst>
          <pc:docMk/>
          <pc:sldMk cId="2378914525" sldId="258"/>
        </pc:sldMkLst>
        <pc:spChg chg="add mod">
          <ac:chgData name="Ishara Lakshitha" userId="e463d8b63966041c" providerId="LiveId" clId="{AD102BA1-E0B2-44AF-9AA9-833E3F64995D}" dt="2024-07-29T03:17:58.183" v="123" actId="20577"/>
          <ac:spMkLst>
            <pc:docMk/>
            <pc:sldMk cId="2378914525" sldId="258"/>
            <ac:spMk id="2" creationId="{54AA130C-9ADD-A04E-F7E5-9F9C0445F63F}"/>
          </ac:spMkLst>
        </pc:spChg>
      </pc:sldChg>
      <pc:sldChg chg="addSp modSp mod">
        <pc:chgData name="Ishara Lakshitha" userId="e463d8b63966041c" providerId="LiveId" clId="{AD102BA1-E0B2-44AF-9AA9-833E3F64995D}" dt="2024-07-28T09:11:17.755" v="6" actId="1076"/>
        <pc:sldMkLst>
          <pc:docMk/>
          <pc:sldMk cId="2029073154" sldId="265"/>
        </pc:sldMkLst>
        <pc:picChg chg="add mod">
          <ac:chgData name="Ishara Lakshitha" userId="e463d8b63966041c" providerId="LiveId" clId="{AD102BA1-E0B2-44AF-9AA9-833E3F64995D}" dt="2024-07-28T09:11:17.755" v="6" actId="1076"/>
          <ac:picMkLst>
            <pc:docMk/>
            <pc:sldMk cId="2029073154" sldId="265"/>
            <ac:picMk id="3" creationId="{D4096C74-C69C-07B6-F71B-730594EF2974}"/>
          </ac:picMkLst>
        </pc:picChg>
      </pc:sldChg>
      <pc:sldChg chg="addSp mod">
        <pc:chgData name="Ishara Lakshitha" userId="e463d8b63966041c" providerId="LiveId" clId="{AD102BA1-E0B2-44AF-9AA9-833E3F64995D}" dt="2024-07-28T10:10:55.841" v="104" actId="22"/>
        <pc:sldMkLst>
          <pc:docMk/>
          <pc:sldMk cId="829108172" sldId="266"/>
        </pc:sldMkLst>
        <pc:picChg chg="add">
          <ac:chgData name="Ishara Lakshitha" userId="e463d8b63966041c" providerId="LiveId" clId="{AD102BA1-E0B2-44AF-9AA9-833E3F64995D}" dt="2024-07-28T10:10:55.841" v="104" actId="22"/>
          <ac:picMkLst>
            <pc:docMk/>
            <pc:sldMk cId="829108172" sldId="266"/>
            <ac:picMk id="3" creationId="{E9B77CD8-A291-E0EB-8D70-510BFC201698}"/>
          </ac:picMkLst>
        </pc:picChg>
      </pc:sldChg>
      <pc:sldChg chg="new del">
        <pc:chgData name="Ishara Lakshitha" userId="e463d8b63966041c" providerId="LiveId" clId="{AD102BA1-E0B2-44AF-9AA9-833E3F64995D}" dt="2024-07-28T09:23:03.602" v="8" actId="680"/>
        <pc:sldMkLst>
          <pc:docMk/>
          <pc:sldMk cId="2338565443" sldId="269"/>
        </pc:sldMkLst>
      </pc:sldChg>
      <pc:sldChg chg="addSp delSp modSp add mod">
        <pc:chgData name="Ishara Lakshitha" userId="e463d8b63966041c" providerId="LiveId" clId="{AD102BA1-E0B2-44AF-9AA9-833E3F64995D}" dt="2024-07-28T09:23:45.108" v="17" actId="1076"/>
        <pc:sldMkLst>
          <pc:docMk/>
          <pc:sldMk cId="3511875912" sldId="269"/>
        </pc:sldMkLst>
        <pc:picChg chg="del">
          <ac:chgData name="Ishara Lakshitha" userId="e463d8b63966041c" providerId="LiveId" clId="{AD102BA1-E0B2-44AF-9AA9-833E3F64995D}" dt="2024-07-28T09:23:09.254" v="10" actId="478"/>
          <ac:picMkLst>
            <pc:docMk/>
            <pc:sldMk cId="3511875912" sldId="269"/>
            <ac:picMk id="3" creationId="{C3EA7C69-924A-EEC0-53F5-C27839F7A24C}"/>
          </ac:picMkLst>
        </pc:picChg>
        <pc:picChg chg="add mod">
          <ac:chgData name="Ishara Lakshitha" userId="e463d8b63966041c" providerId="LiveId" clId="{AD102BA1-E0B2-44AF-9AA9-833E3F64995D}" dt="2024-07-28T09:23:25.775" v="15" actId="1076"/>
          <ac:picMkLst>
            <pc:docMk/>
            <pc:sldMk cId="3511875912" sldId="269"/>
            <ac:picMk id="4" creationId="{6DEE5D8A-0C92-9A7F-B88C-4AFD0A1FCB54}"/>
          </ac:picMkLst>
        </pc:picChg>
        <pc:picChg chg="add mod">
          <ac:chgData name="Ishara Lakshitha" userId="e463d8b63966041c" providerId="LiveId" clId="{AD102BA1-E0B2-44AF-9AA9-833E3F64995D}" dt="2024-07-28T09:23:45.108" v="17" actId="1076"/>
          <ac:picMkLst>
            <pc:docMk/>
            <pc:sldMk cId="3511875912" sldId="269"/>
            <ac:picMk id="6" creationId="{5BECE5C6-9346-48E1-8B30-B1B7B189810B}"/>
          </ac:picMkLst>
        </pc:picChg>
      </pc:sldChg>
      <pc:sldChg chg="addSp add mod">
        <pc:chgData name="Ishara Lakshitha" userId="e463d8b63966041c" providerId="LiveId" clId="{AD102BA1-E0B2-44AF-9AA9-833E3F64995D}" dt="2024-07-28T09:24:33.670" v="22" actId="22"/>
        <pc:sldMkLst>
          <pc:docMk/>
          <pc:sldMk cId="938059441" sldId="270"/>
        </pc:sldMkLst>
        <pc:picChg chg="add">
          <ac:chgData name="Ishara Lakshitha" userId="e463d8b63966041c" providerId="LiveId" clId="{AD102BA1-E0B2-44AF-9AA9-833E3F64995D}" dt="2024-07-28T09:24:33.670" v="22" actId="22"/>
          <ac:picMkLst>
            <pc:docMk/>
            <pc:sldMk cId="938059441" sldId="270"/>
            <ac:picMk id="3" creationId="{849E3EBA-FCF7-51DE-CFB9-A8BAC0D1E24F}"/>
          </ac:picMkLst>
        </pc:picChg>
      </pc:sldChg>
      <pc:sldChg chg="addSp modSp add mod">
        <pc:chgData name="Ishara Lakshitha" userId="e463d8b63966041c" providerId="LiveId" clId="{AD102BA1-E0B2-44AF-9AA9-833E3F64995D}" dt="2024-07-28T09:24:14.343" v="21" actId="1076"/>
        <pc:sldMkLst>
          <pc:docMk/>
          <pc:sldMk cId="533199786" sldId="271"/>
        </pc:sldMkLst>
        <pc:picChg chg="add mod">
          <ac:chgData name="Ishara Lakshitha" userId="e463d8b63966041c" providerId="LiveId" clId="{AD102BA1-E0B2-44AF-9AA9-833E3F64995D}" dt="2024-07-28T09:24:14.343" v="21" actId="1076"/>
          <ac:picMkLst>
            <pc:docMk/>
            <pc:sldMk cId="533199786" sldId="271"/>
            <ac:picMk id="3" creationId="{5A2FA9C4-093B-5180-1544-EB37034FCEF9}"/>
          </ac:picMkLst>
        </pc:picChg>
      </pc:sldChg>
      <pc:sldChg chg="addSp delSp add mod">
        <pc:chgData name="Ishara Lakshitha" userId="e463d8b63966041c" providerId="LiveId" clId="{AD102BA1-E0B2-44AF-9AA9-833E3F64995D}" dt="2024-07-28T09:25:23.319" v="29" actId="22"/>
        <pc:sldMkLst>
          <pc:docMk/>
          <pc:sldMk cId="1754756146" sldId="272"/>
        </pc:sldMkLst>
        <pc:picChg chg="del">
          <ac:chgData name="Ishara Lakshitha" userId="e463d8b63966041c" providerId="LiveId" clId="{AD102BA1-E0B2-44AF-9AA9-833E3F64995D}" dt="2024-07-28T09:24:50.413" v="26" actId="478"/>
          <ac:picMkLst>
            <pc:docMk/>
            <pc:sldMk cId="1754756146" sldId="272"/>
            <ac:picMk id="3" creationId="{849E3EBA-FCF7-51DE-CFB9-A8BAC0D1E24F}"/>
          </ac:picMkLst>
        </pc:picChg>
        <pc:picChg chg="add">
          <ac:chgData name="Ishara Lakshitha" userId="e463d8b63966041c" providerId="LiveId" clId="{AD102BA1-E0B2-44AF-9AA9-833E3F64995D}" dt="2024-07-28T09:25:23.319" v="29" actId="22"/>
          <ac:picMkLst>
            <pc:docMk/>
            <pc:sldMk cId="1754756146" sldId="272"/>
            <ac:picMk id="4" creationId="{1CE4FA25-8C1E-63BD-CDA7-B3CF3FB9405D}"/>
          </ac:picMkLst>
        </pc:picChg>
      </pc:sldChg>
      <pc:sldChg chg="new del">
        <pc:chgData name="Ishara Lakshitha" userId="e463d8b63966041c" providerId="LiveId" clId="{AD102BA1-E0B2-44AF-9AA9-833E3F64995D}" dt="2024-07-28T09:24:45.076" v="24" actId="680"/>
        <pc:sldMkLst>
          <pc:docMk/>
          <pc:sldMk cId="2319838285" sldId="272"/>
        </pc:sldMkLst>
      </pc:sldChg>
      <pc:sldChg chg="addSp delSp modSp add del mod chgLayout">
        <pc:chgData name="Ishara Lakshitha" userId="e463d8b63966041c" providerId="LiveId" clId="{AD102BA1-E0B2-44AF-9AA9-833E3F64995D}" dt="2024-07-28T09:28:16.900" v="66" actId="47"/>
        <pc:sldMkLst>
          <pc:docMk/>
          <pc:sldMk cId="2031147227" sldId="273"/>
        </pc:sldMkLst>
        <pc:spChg chg="add">
          <ac:chgData name="Ishara Lakshitha" userId="e463d8b63966041c" providerId="LiveId" clId="{AD102BA1-E0B2-44AF-9AA9-833E3F64995D}" dt="2024-07-28T09:25:52.080" v="30"/>
          <ac:spMkLst>
            <pc:docMk/>
            <pc:sldMk cId="2031147227" sldId="273"/>
            <ac:spMk id="2" creationId="{7EDC4411-09FD-30B3-7EF1-3A1A80D96783}"/>
          </ac:spMkLst>
        </pc:spChg>
        <pc:spChg chg="add del mod">
          <ac:chgData name="Ishara Lakshitha" userId="e463d8b63966041c" providerId="LiveId" clId="{AD102BA1-E0B2-44AF-9AA9-833E3F64995D}" dt="2024-07-28T09:26:01.071" v="34"/>
          <ac:spMkLst>
            <pc:docMk/>
            <pc:sldMk cId="2031147227" sldId="273"/>
            <ac:spMk id="3" creationId="{3D5538BA-FC21-EB1E-D9E1-10B95B204E8F}"/>
          </ac:spMkLst>
        </pc:spChg>
        <pc:spChg chg="add">
          <ac:chgData name="Ishara Lakshitha" userId="e463d8b63966041c" providerId="LiveId" clId="{AD102BA1-E0B2-44AF-9AA9-833E3F64995D}" dt="2024-07-28T09:25:57.784" v="32"/>
          <ac:spMkLst>
            <pc:docMk/>
            <pc:sldMk cId="2031147227" sldId="273"/>
            <ac:spMk id="4" creationId="{4CF75319-8A6A-4B51-C7FD-F48E90EFBA48}"/>
          </ac:spMkLst>
        </pc:spChg>
        <pc:spChg chg="add mod">
          <ac:chgData name="Ishara Lakshitha" userId="e463d8b63966041c" providerId="LiveId" clId="{AD102BA1-E0B2-44AF-9AA9-833E3F64995D}" dt="2024-07-28T09:26:37.853" v="51"/>
          <ac:spMkLst>
            <pc:docMk/>
            <pc:sldMk cId="2031147227" sldId="273"/>
            <ac:spMk id="5" creationId="{3283CF2D-7053-4626-BECB-49D0F3AF472D}"/>
          </ac:spMkLst>
        </pc:spChg>
        <pc:spChg chg="add mod">
          <ac:chgData name="Ishara Lakshitha" userId="e463d8b63966041c" providerId="LiveId" clId="{AD102BA1-E0B2-44AF-9AA9-833E3F64995D}" dt="2024-07-28T09:26:26.518" v="48" actId="1076"/>
          <ac:spMkLst>
            <pc:docMk/>
            <pc:sldMk cId="2031147227" sldId="273"/>
            <ac:spMk id="6" creationId="{A440F410-B302-C191-F696-967291C3220A}"/>
          </ac:spMkLst>
        </pc:spChg>
      </pc:sldChg>
      <pc:sldChg chg="add del">
        <pc:chgData name="Ishara Lakshitha" userId="e463d8b63966041c" providerId="LiveId" clId="{AD102BA1-E0B2-44AF-9AA9-833E3F64995D}" dt="2024-07-28T09:28:17.909" v="67" actId="47"/>
        <pc:sldMkLst>
          <pc:docMk/>
          <pc:sldMk cId="1908553115" sldId="274"/>
        </pc:sldMkLst>
      </pc:sldChg>
      <pc:sldChg chg="addSp delSp modSp new mod ord chgLayout">
        <pc:chgData name="Ishara Lakshitha" userId="e463d8b63966041c" providerId="LiveId" clId="{AD102BA1-E0B2-44AF-9AA9-833E3F64995D}" dt="2024-07-28T09:28:15.279" v="65"/>
        <pc:sldMkLst>
          <pc:docMk/>
          <pc:sldMk cId="3628574717" sldId="275"/>
        </pc:sldMkLst>
        <pc:spChg chg="add del mod">
          <ac:chgData name="Ishara Lakshitha" userId="e463d8b63966041c" providerId="LiveId" clId="{AD102BA1-E0B2-44AF-9AA9-833E3F64995D}" dt="2024-07-28T09:27:43.987" v="62" actId="478"/>
          <ac:spMkLst>
            <pc:docMk/>
            <pc:sldMk cId="3628574717" sldId="275"/>
            <ac:spMk id="3" creationId="{C2BBC92C-44B2-9B57-3D4F-69565A64CF59}"/>
          </ac:spMkLst>
        </pc:spChg>
        <pc:spChg chg="add">
          <ac:chgData name="Ishara Lakshitha" userId="e463d8b63966041c" providerId="LiveId" clId="{AD102BA1-E0B2-44AF-9AA9-833E3F64995D}" dt="2024-07-28T09:27:33.799" v="59"/>
          <ac:spMkLst>
            <pc:docMk/>
            <pc:sldMk cId="3628574717" sldId="275"/>
            <ac:spMk id="4" creationId="{F78B01FE-2599-303F-BE0F-428601AE5C2F}"/>
          </ac:spMkLst>
        </pc:spChg>
        <pc:picChg chg="add">
          <ac:chgData name="Ishara Lakshitha" userId="e463d8b63966041c" providerId="LiveId" clId="{AD102BA1-E0B2-44AF-9AA9-833E3F64995D}" dt="2024-07-28T09:28:11.932" v="63" actId="22"/>
          <ac:picMkLst>
            <pc:docMk/>
            <pc:sldMk cId="3628574717" sldId="275"/>
            <ac:picMk id="6" creationId="{33AEEAE6-673E-9511-F89B-D294A0FC0F88}"/>
          </ac:picMkLst>
        </pc:picChg>
      </pc:sldChg>
      <pc:sldChg chg="new mod chgLayout">
        <pc:chgData name="Ishara Lakshitha" userId="e463d8b63966041c" providerId="LiveId" clId="{AD102BA1-E0B2-44AF-9AA9-833E3F64995D}" dt="2024-07-28T09:30:23.340" v="83" actId="6264"/>
        <pc:sldMkLst>
          <pc:docMk/>
          <pc:sldMk cId="1191786847" sldId="276"/>
        </pc:sldMkLst>
      </pc:sldChg>
      <pc:sldChg chg="new del">
        <pc:chgData name="Ishara Lakshitha" userId="e463d8b63966041c" providerId="LiveId" clId="{AD102BA1-E0B2-44AF-9AA9-833E3F64995D}" dt="2024-07-28T09:30:09.518" v="81" actId="47"/>
        <pc:sldMkLst>
          <pc:docMk/>
          <pc:sldMk cId="1823231550" sldId="276"/>
        </pc:sldMkLst>
      </pc:sldChg>
      <pc:sldChg chg="addSp modSp add mod">
        <pc:chgData name="Ishara Lakshitha" userId="e463d8b63966041c" providerId="LiveId" clId="{AD102BA1-E0B2-44AF-9AA9-833E3F64995D}" dt="2024-07-29T03:17:45.489" v="120" actId="1076"/>
        <pc:sldMkLst>
          <pc:docMk/>
          <pc:sldMk cId="855929480" sldId="277"/>
        </pc:sldMkLst>
        <pc:spChg chg="add mod">
          <ac:chgData name="Ishara Lakshitha" userId="e463d8b63966041c" providerId="LiveId" clId="{AD102BA1-E0B2-44AF-9AA9-833E3F64995D}" dt="2024-07-29T03:17:45.489" v="120" actId="1076"/>
          <ac:spMkLst>
            <pc:docMk/>
            <pc:sldMk cId="855929480" sldId="277"/>
            <ac:spMk id="4" creationId="{0AC2613F-30FF-7497-A239-03D721AD5CFC}"/>
          </ac:spMkLst>
        </pc:spChg>
        <pc:picChg chg="add">
          <ac:chgData name="Ishara Lakshitha" userId="e463d8b63966041c" providerId="LiveId" clId="{AD102BA1-E0B2-44AF-9AA9-833E3F64995D}" dt="2024-07-29T03:16:58.651" v="105" actId="22"/>
          <ac:picMkLst>
            <pc:docMk/>
            <pc:sldMk cId="855929480" sldId="277"/>
            <ac:picMk id="3" creationId="{503E7488-B894-03D5-22D9-DF0EE2746AF7}"/>
          </ac:picMkLst>
        </pc:picChg>
      </pc:sldChg>
      <pc:sldChg chg="addSp new mod modNotesTx">
        <pc:chgData name="Ishara Lakshitha" userId="e463d8b63966041c" providerId="LiveId" clId="{AD102BA1-E0B2-44AF-9AA9-833E3F64995D}" dt="2024-07-29T04:09:12.998" v="133"/>
        <pc:sldMkLst>
          <pc:docMk/>
          <pc:sldMk cId="740226522" sldId="278"/>
        </pc:sldMkLst>
        <pc:picChg chg="add">
          <ac:chgData name="Ishara Lakshitha" userId="e463d8b63966041c" providerId="LiveId" clId="{AD102BA1-E0B2-44AF-9AA9-833E3F64995D}" dt="2024-07-29T03:53:53.682" v="124" actId="22"/>
          <ac:picMkLst>
            <pc:docMk/>
            <pc:sldMk cId="740226522" sldId="278"/>
            <ac:picMk id="3" creationId="{DC5972F2-58A1-0E7F-C990-CA84D84EAD4D}"/>
          </ac:picMkLst>
        </pc:picChg>
      </pc:sldChg>
      <pc:sldChg chg="addSp delSp modSp new mod">
        <pc:chgData name="Ishara Lakshitha" userId="e463d8b63966041c" providerId="LiveId" clId="{AD102BA1-E0B2-44AF-9AA9-833E3F64995D}" dt="2024-07-29T04:31:46.349" v="144" actId="1076"/>
        <pc:sldMkLst>
          <pc:docMk/>
          <pc:sldMk cId="1484050631" sldId="279"/>
        </pc:sldMkLst>
        <pc:spChg chg="add del mod">
          <ac:chgData name="Ishara Lakshitha" userId="e463d8b63966041c" providerId="LiveId" clId="{AD102BA1-E0B2-44AF-9AA9-833E3F64995D}" dt="2024-07-29T04:03:42.412" v="127"/>
          <ac:spMkLst>
            <pc:docMk/>
            <pc:sldMk cId="1484050631" sldId="279"/>
            <ac:spMk id="2" creationId="{965B9B94-7A0F-DCDF-6AB2-1767DF12D282}"/>
          </ac:spMkLst>
        </pc:spChg>
        <pc:spChg chg="add">
          <ac:chgData name="Ishara Lakshitha" userId="e463d8b63966041c" providerId="LiveId" clId="{AD102BA1-E0B2-44AF-9AA9-833E3F64995D}" dt="2024-07-29T04:03:49.660" v="128"/>
          <ac:spMkLst>
            <pc:docMk/>
            <pc:sldMk cId="1484050631" sldId="279"/>
            <ac:spMk id="3" creationId="{5A5C8EA3-3844-5D68-6CB1-4E9BB21E5A2F}"/>
          </ac:spMkLst>
        </pc:spChg>
        <pc:picChg chg="add mod">
          <ac:chgData name="Ishara Lakshitha" userId="e463d8b63966041c" providerId="LiveId" clId="{AD102BA1-E0B2-44AF-9AA9-833E3F64995D}" dt="2024-07-29T04:31:33.387" v="138" actId="1076"/>
          <ac:picMkLst>
            <pc:docMk/>
            <pc:sldMk cId="1484050631" sldId="279"/>
            <ac:picMk id="5" creationId="{912F262D-D4B7-44BF-A1CB-45C38DB0B594}"/>
          </ac:picMkLst>
        </pc:picChg>
        <pc:picChg chg="add mod">
          <ac:chgData name="Ishara Lakshitha" userId="e463d8b63966041c" providerId="LiveId" clId="{AD102BA1-E0B2-44AF-9AA9-833E3F64995D}" dt="2024-07-29T04:31:46.349" v="144" actId="1076"/>
          <ac:picMkLst>
            <pc:docMk/>
            <pc:sldMk cId="1484050631" sldId="279"/>
            <ac:picMk id="7" creationId="{106C9680-73F1-D780-F5B2-1932CADDADE4}"/>
          </ac:picMkLst>
        </pc:picChg>
      </pc:sldChg>
      <pc:sldChg chg="addSp new mod modNotesTx">
        <pc:chgData name="Ishara Lakshitha" userId="e463d8b63966041c" providerId="LiveId" clId="{AD102BA1-E0B2-44AF-9AA9-833E3F64995D}" dt="2024-07-29T05:37:51.323" v="146"/>
        <pc:sldMkLst>
          <pc:docMk/>
          <pc:sldMk cId="6698075" sldId="280"/>
        </pc:sldMkLst>
        <pc:picChg chg="add">
          <ac:chgData name="Ishara Lakshitha" userId="e463d8b63966041c" providerId="LiveId" clId="{AD102BA1-E0B2-44AF-9AA9-833E3F64995D}" dt="2024-07-29T05:33:56.660" v="145" actId="22"/>
          <ac:picMkLst>
            <pc:docMk/>
            <pc:sldMk cId="6698075" sldId="280"/>
            <ac:picMk id="3" creationId="{8B590D42-D09A-59F8-D699-2AA96484DBAA}"/>
          </ac:picMkLst>
        </pc:picChg>
      </pc:sldChg>
      <pc:sldChg chg="addSp new mod">
        <pc:chgData name="Ishara Lakshitha" userId="e463d8b63966041c" providerId="LiveId" clId="{AD102BA1-E0B2-44AF-9AA9-833E3F64995D}" dt="2024-07-29T07:44:16.878" v="149" actId="22"/>
        <pc:sldMkLst>
          <pc:docMk/>
          <pc:sldMk cId="1955392035" sldId="281"/>
        </pc:sldMkLst>
        <pc:picChg chg="add">
          <ac:chgData name="Ishara Lakshitha" userId="e463d8b63966041c" providerId="LiveId" clId="{AD102BA1-E0B2-44AF-9AA9-833E3F64995D}" dt="2024-07-29T07:44:16.878" v="149" actId="22"/>
          <ac:picMkLst>
            <pc:docMk/>
            <pc:sldMk cId="1955392035" sldId="281"/>
            <ac:picMk id="3" creationId="{15CA7D92-BC34-7EF5-42AD-3C73D1BE4040}"/>
          </ac:picMkLst>
        </pc:picChg>
      </pc:sldChg>
      <pc:sldChg chg="addSp delSp modSp new mod">
        <pc:chgData name="Ishara Lakshitha" userId="e463d8b63966041c" providerId="LiveId" clId="{AD102BA1-E0B2-44AF-9AA9-833E3F64995D}" dt="2024-07-29T09:05:53.565" v="158" actId="22"/>
        <pc:sldMkLst>
          <pc:docMk/>
          <pc:sldMk cId="1709173861" sldId="282"/>
        </pc:sldMkLst>
        <pc:spChg chg="add del mod">
          <ac:chgData name="Ishara Lakshitha" userId="e463d8b63966041c" providerId="LiveId" clId="{AD102BA1-E0B2-44AF-9AA9-833E3F64995D}" dt="2024-07-29T07:57:55.399" v="157" actId="478"/>
          <ac:spMkLst>
            <pc:docMk/>
            <pc:sldMk cId="1709173861" sldId="282"/>
            <ac:spMk id="2" creationId="{92CB5F1C-65E9-A481-8F38-4642E86748EA}"/>
          </ac:spMkLst>
        </pc:spChg>
        <pc:picChg chg="add">
          <ac:chgData name="Ishara Lakshitha" userId="e463d8b63966041c" providerId="LiveId" clId="{AD102BA1-E0B2-44AF-9AA9-833E3F64995D}" dt="2024-07-29T09:05:53.565" v="158" actId="22"/>
          <ac:picMkLst>
            <pc:docMk/>
            <pc:sldMk cId="1709173861" sldId="282"/>
            <ac:picMk id="4" creationId="{A5CA7C03-CF0E-D2B6-B668-2BE3B4AC6E0D}"/>
          </ac:picMkLst>
        </pc:picChg>
      </pc:sldChg>
      <pc:sldChg chg="addSp new mod">
        <pc:chgData name="Ishara Lakshitha" userId="e463d8b63966041c" providerId="LiveId" clId="{AD102BA1-E0B2-44AF-9AA9-833E3F64995D}" dt="2024-07-29T09:26:59.052" v="159" actId="22"/>
        <pc:sldMkLst>
          <pc:docMk/>
          <pc:sldMk cId="1697101211" sldId="283"/>
        </pc:sldMkLst>
        <pc:picChg chg="add">
          <ac:chgData name="Ishara Lakshitha" userId="e463d8b63966041c" providerId="LiveId" clId="{AD102BA1-E0B2-44AF-9AA9-833E3F64995D}" dt="2024-07-29T09:26:59.052" v="159" actId="22"/>
          <ac:picMkLst>
            <pc:docMk/>
            <pc:sldMk cId="1697101211" sldId="283"/>
            <ac:picMk id="3" creationId="{9B734F9B-8073-A8DE-6CF5-89FE66BCBA8D}"/>
          </ac:picMkLst>
        </pc:picChg>
      </pc:sldChg>
      <pc:sldChg chg="addSp delSp new mod modNotesTx">
        <pc:chgData name="Ishara Lakshitha" userId="e463d8b63966041c" providerId="LiveId" clId="{AD102BA1-E0B2-44AF-9AA9-833E3F64995D}" dt="2024-07-29T10:36:10.895" v="169" actId="20577"/>
        <pc:sldMkLst>
          <pc:docMk/>
          <pc:sldMk cId="467454052" sldId="284"/>
        </pc:sldMkLst>
        <pc:picChg chg="add del">
          <ac:chgData name="Ishara Lakshitha" userId="e463d8b63966041c" providerId="LiveId" clId="{AD102BA1-E0B2-44AF-9AA9-833E3F64995D}" dt="2024-07-29T10:24:22.212" v="163" actId="478"/>
          <ac:picMkLst>
            <pc:docMk/>
            <pc:sldMk cId="467454052" sldId="284"/>
            <ac:picMk id="3" creationId="{C0FEB773-E383-3CD5-82E6-EA384A9F5E18}"/>
          </ac:picMkLst>
        </pc:picChg>
        <pc:picChg chg="add">
          <ac:chgData name="Ishara Lakshitha" userId="e463d8b63966041c" providerId="LiveId" clId="{AD102BA1-E0B2-44AF-9AA9-833E3F64995D}" dt="2024-07-29T10:24:23.903" v="164" actId="22"/>
          <ac:picMkLst>
            <pc:docMk/>
            <pc:sldMk cId="467454052" sldId="284"/>
            <ac:picMk id="5" creationId="{0FB5FF09-BF0B-280A-3170-83B4B13731AB}"/>
          </ac:picMkLst>
        </pc:picChg>
      </pc:sldChg>
      <pc:sldChg chg="addSp delSp modSp new mod modNotesTx">
        <pc:chgData name="Ishara Lakshitha" userId="e463d8b63966041c" providerId="LiveId" clId="{AD102BA1-E0B2-44AF-9AA9-833E3F64995D}" dt="2024-07-31T05:40:16.625" v="293" actId="13926"/>
        <pc:sldMkLst>
          <pc:docMk/>
          <pc:sldMk cId="4291620087" sldId="285"/>
        </pc:sldMkLst>
        <pc:picChg chg="add mod">
          <ac:chgData name="Ishara Lakshitha" userId="e463d8b63966041c" providerId="LiveId" clId="{AD102BA1-E0B2-44AF-9AA9-833E3F64995D}" dt="2024-07-31T03:49:46.425" v="172" actId="1076"/>
          <ac:picMkLst>
            <pc:docMk/>
            <pc:sldMk cId="4291620087" sldId="285"/>
            <ac:picMk id="3" creationId="{630B8D5D-3CBF-D96E-856D-E75F9FBC142A}"/>
          </ac:picMkLst>
        </pc:picChg>
        <pc:picChg chg="add mod ord">
          <ac:chgData name="Ishara Lakshitha" userId="e463d8b63966041c" providerId="LiveId" clId="{AD102BA1-E0B2-44AF-9AA9-833E3F64995D}" dt="2024-07-31T05:37:18.818" v="199" actId="1076"/>
          <ac:picMkLst>
            <pc:docMk/>
            <pc:sldMk cId="4291620087" sldId="285"/>
            <ac:picMk id="5" creationId="{ECBA2DF0-4585-E5AA-3C05-9F5D2AB65803}"/>
          </ac:picMkLst>
        </pc:picChg>
        <pc:picChg chg="add del mod">
          <ac:chgData name="Ishara Lakshitha" userId="e463d8b63966041c" providerId="LiveId" clId="{AD102BA1-E0B2-44AF-9AA9-833E3F64995D}" dt="2024-07-31T05:38:09.873" v="200" actId="478"/>
          <ac:picMkLst>
            <pc:docMk/>
            <pc:sldMk cId="4291620087" sldId="285"/>
            <ac:picMk id="7" creationId="{4CB86582-181E-344F-9E75-33B3A2F7063A}"/>
          </ac:picMkLst>
        </pc:picChg>
        <pc:picChg chg="add mod ord">
          <ac:chgData name="Ishara Lakshitha" userId="e463d8b63966041c" providerId="LiveId" clId="{AD102BA1-E0B2-44AF-9AA9-833E3F64995D}" dt="2024-07-31T05:38:25.259" v="204" actId="167"/>
          <ac:picMkLst>
            <pc:docMk/>
            <pc:sldMk cId="4291620087" sldId="285"/>
            <ac:picMk id="9" creationId="{CFD23D3C-ECE8-1118-E359-9AED2C57292D}"/>
          </ac:picMkLst>
        </pc:picChg>
      </pc:sldChg>
      <pc:sldChg chg="addSp new mod modNotesTx">
        <pc:chgData name="Ishara Lakshitha" userId="e463d8b63966041c" providerId="LiveId" clId="{AD102BA1-E0B2-44AF-9AA9-833E3F64995D}" dt="2024-07-31T05:39:25.434" v="234" actId="12"/>
        <pc:sldMkLst>
          <pc:docMk/>
          <pc:sldMk cId="3295523303" sldId="286"/>
        </pc:sldMkLst>
        <pc:picChg chg="add">
          <ac:chgData name="Ishara Lakshitha" userId="e463d8b63966041c" providerId="LiveId" clId="{AD102BA1-E0B2-44AF-9AA9-833E3F64995D}" dt="2024-07-31T04:47:08.720" v="178" actId="22"/>
          <ac:picMkLst>
            <pc:docMk/>
            <pc:sldMk cId="3295523303" sldId="286"/>
            <ac:picMk id="3" creationId="{2BFBEA27-5589-B375-9EB0-DC1E7B095A5D}"/>
          </ac:picMkLst>
        </pc:picChg>
      </pc:sldChg>
      <pc:sldChg chg="addSp delSp modSp new mod setBg setFolMasterObjs modNotesTx">
        <pc:chgData name="Ishara Lakshitha" userId="e463d8b63966041c" providerId="LiveId" clId="{AD102BA1-E0B2-44AF-9AA9-833E3F64995D}" dt="2024-07-31T05:39:18.883" v="233" actId="12"/>
        <pc:sldMkLst>
          <pc:docMk/>
          <pc:sldMk cId="4197395908" sldId="287"/>
        </pc:sldMkLst>
        <pc:spChg chg="add del">
          <ac:chgData name="Ishara Lakshitha" userId="e463d8b63966041c" providerId="LiveId" clId="{AD102BA1-E0B2-44AF-9AA9-833E3F64995D}" dt="2024-07-31T05:10:37.309" v="183" actId="26606"/>
          <ac:spMkLst>
            <pc:docMk/>
            <pc:sldMk cId="4197395908" sldId="287"/>
            <ac:spMk id="10" creationId="{C868C70C-E5C4-CD47-888C-FCB3373B6D38}"/>
          </ac:spMkLst>
        </pc:spChg>
        <pc:picChg chg="add del">
          <ac:chgData name="Ishara Lakshitha" userId="e463d8b63966041c" providerId="LiveId" clId="{AD102BA1-E0B2-44AF-9AA9-833E3F64995D}" dt="2024-07-31T05:10:24.453" v="180" actId="478"/>
          <ac:picMkLst>
            <pc:docMk/>
            <pc:sldMk cId="4197395908" sldId="287"/>
            <ac:picMk id="3" creationId="{A4EE8CC7-A728-4150-2166-DEB103B4B3E0}"/>
          </ac:picMkLst>
        </pc:picChg>
        <pc:picChg chg="add mod">
          <ac:chgData name="Ishara Lakshitha" userId="e463d8b63966041c" providerId="LiveId" clId="{AD102BA1-E0B2-44AF-9AA9-833E3F64995D}" dt="2024-07-31T05:10:37.309" v="183" actId="26606"/>
          <ac:picMkLst>
            <pc:docMk/>
            <pc:sldMk cId="4197395908" sldId="287"/>
            <ac:picMk id="5" creationId="{90826277-BF42-0CF4-EAFA-709A8CB86AA0}"/>
          </ac:picMkLst>
        </pc:picChg>
      </pc:sldChg>
      <pc:sldChg chg="addSp new mod modNotesTx">
        <pc:chgData name="Ishara Lakshitha" userId="e463d8b63966041c" providerId="LiveId" clId="{AD102BA1-E0B2-44AF-9AA9-833E3F64995D}" dt="2024-07-31T06:38:59.750" v="348" actId="12"/>
        <pc:sldMkLst>
          <pc:docMk/>
          <pc:sldMk cId="3832265905" sldId="288"/>
        </pc:sldMkLst>
        <pc:picChg chg="add">
          <ac:chgData name="Ishara Lakshitha" userId="e463d8b63966041c" providerId="LiveId" clId="{AD102BA1-E0B2-44AF-9AA9-833E3F64995D}" dt="2024-07-31T05:53:49.835" v="294" actId="22"/>
          <ac:picMkLst>
            <pc:docMk/>
            <pc:sldMk cId="3832265905" sldId="288"/>
            <ac:picMk id="3" creationId="{FB475D8F-C9E9-43F0-22EC-3E065C9E623F}"/>
          </ac:picMkLst>
        </pc:picChg>
      </pc:sldChg>
      <pc:sldChg chg="addSp new mod modNotesTx">
        <pc:chgData name="Ishara Lakshitha" userId="e463d8b63966041c" providerId="LiveId" clId="{AD102BA1-E0B2-44AF-9AA9-833E3F64995D}" dt="2024-07-31T06:43:13.479" v="349"/>
        <pc:sldMkLst>
          <pc:docMk/>
          <pc:sldMk cId="3378837497" sldId="289"/>
        </pc:sldMkLst>
        <pc:picChg chg="add">
          <ac:chgData name="Ishara Lakshitha" userId="e463d8b63966041c" providerId="LiveId" clId="{AD102BA1-E0B2-44AF-9AA9-833E3F64995D}" dt="2024-07-31T06:38:16.571" v="297" actId="22"/>
          <ac:picMkLst>
            <pc:docMk/>
            <pc:sldMk cId="3378837497" sldId="289"/>
            <ac:picMk id="3" creationId="{8664CDA7-FE67-3DCB-6935-EB18F1E04DF5}"/>
          </ac:picMkLst>
        </pc:picChg>
      </pc:sldChg>
      <pc:sldChg chg="addSp delSp modSp new mod setBg setFolMasterObjs">
        <pc:chgData name="Ishara Lakshitha" userId="e463d8b63966041c" providerId="LiveId" clId="{AD102BA1-E0B2-44AF-9AA9-833E3F64995D}" dt="2024-07-31T10:52:11.449" v="358" actId="1076"/>
        <pc:sldMkLst>
          <pc:docMk/>
          <pc:sldMk cId="2881587834" sldId="290"/>
        </pc:sldMkLst>
        <pc:spChg chg="add del">
          <ac:chgData name="Ishara Lakshitha" userId="e463d8b63966041c" providerId="LiveId" clId="{AD102BA1-E0B2-44AF-9AA9-833E3F64995D}" dt="2024-07-31T10:52:01.156" v="355" actId="26606"/>
          <ac:spMkLst>
            <pc:docMk/>
            <pc:sldMk cId="2881587834" sldId="290"/>
            <ac:spMk id="8" creationId="{C868C70C-E5C4-CD47-888C-FCB3373B6D38}"/>
          </ac:spMkLst>
        </pc:spChg>
        <pc:picChg chg="add mod">
          <ac:chgData name="Ishara Lakshitha" userId="e463d8b63966041c" providerId="LiveId" clId="{AD102BA1-E0B2-44AF-9AA9-833E3F64995D}" dt="2024-07-31T10:52:11.449" v="358" actId="1076"/>
          <ac:picMkLst>
            <pc:docMk/>
            <pc:sldMk cId="2881587834" sldId="290"/>
            <ac:picMk id="3" creationId="{FB66CA47-6BF1-F96B-1C65-332C34179F63}"/>
          </ac:picMkLst>
        </pc:picChg>
      </pc:sldChg>
      <pc:sldChg chg="addSp new mod modNotesTx">
        <pc:chgData name="Ishara Lakshitha" userId="e463d8b63966041c" providerId="LiveId" clId="{AD102BA1-E0B2-44AF-9AA9-833E3F64995D}" dt="2024-07-31T10:52:44.959" v="361" actId="5793"/>
        <pc:sldMkLst>
          <pc:docMk/>
          <pc:sldMk cId="1707140642" sldId="291"/>
        </pc:sldMkLst>
        <pc:picChg chg="add">
          <ac:chgData name="Ishara Lakshitha" userId="e463d8b63966041c" providerId="LiveId" clId="{AD102BA1-E0B2-44AF-9AA9-833E3F64995D}" dt="2024-07-31T10:43:09.800" v="352" actId="22"/>
          <ac:picMkLst>
            <pc:docMk/>
            <pc:sldMk cId="1707140642" sldId="291"/>
            <ac:picMk id="3" creationId="{60FD4A2B-6344-BDF5-0754-F7F9385EC4AF}"/>
          </ac:picMkLst>
        </pc:picChg>
      </pc:sldChg>
      <pc:sldChg chg="new">
        <pc:chgData name="Ishara Lakshitha" userId="e463d8b63966041c" providerId="LiveId" clId="{AD102BA1-E0B2-44AF-9AA9-833E3F64995D}" dt="2024-07-28T09:31:03.679" v="99" actId="680"/>
        <pc:sldMkLst>
          <pc:docMk/>
          <pc:sldMk cId="2645667121" sldId="292"/>
        </pc:sldMkLst>
      </pc:sldChg>
      <pc:sldChg chg="new">
        <pc:chgData name="Ishara Lakshitha" userId="e463d8b63966041c" providerId="LiveId" clId="{AD102BA1-E0B2-44AF-9AA9-833E3F64995D}" dt="2024-07-28T09:31:03.800" v="100" actId="680"/>
        <pc:sldMkLst>
          <pc:docMk/>
          <pc:sldMk cId="2506537003" sldId="293"/>
        </pc:sldMkLst>
      </pc:sldChg>
      <pc:sldChg chg="new">
        <pc:chgData name="Ishara Lakshitha" userId="e463d8b63966041c" providerId="LiveId" clId="{AD102BA1-E0B2-44AF-9AA9-833E3F64995D}" dt="2024-07-28T09:31:06.159" v="101" actId="680"/>
        <pc:sldMkLst>
          <pc:docMk/>
          <pc:sldMk cId="3905075380" sldId="294"/>
        </pc:sldMkLst>
      </pc:sldChg>
      <pc:sldChg chg="new">
        <pc:chgData name="Ishara Lakshitha" userId="e463d8b63966041c" providerId="LiveId" clId="{AD102BA1-E0B2-44AF-9AA9-833E3F64995D}" dt="2024-07-28T09:31:06.290" v="102" actId="680"/>
        <pc:sldMkLst>
          <pc:docMk/>
          <pc:sldMk cId="3571797150" sldId="295"/>
        </pc:sldMkLst>
      </pc:sldChg>
      <pc:sldChg chg="new">
        <pc:chgData name="Ishara Lakshitha" userId="e463d8b63966041c" providerId="LiveId" clId="{AD102BA1-E0B2-44AF-9AA9-833E3F64995D}" dt="2024-07-28T09:31:06.421" v="103" actId="680"/>
        <pc:sldMkLst>
          <pc:docMk/>
          <pc:sldMk cId="1610133470"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FBEE9-B115-4611-B572-51B1C8C08850}" type="datetimeFigureOut">
              <a:rPr lang="en-US" smtClean="0"/>
              <a:t>2024-07-31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4AD62-86EB-4C14-A0F0-7B415C3EC549}" type="slidenum">
              <a:rPr lang="en-US" smtClean="0"/>
              <a:t>‹#›</a:t>
            </a:fld>
            <a:endParaRPr lang="en-US"/>
          </a:p>
        </p:txBody>
      </p:sp>
    </p:spTree>
    <p:extLst>
      <p:ext uri="{BB962C8B-B14F-4D97-AF65-F5344CB8AC3E}">
        <p14:creationId xmlns:p14="http://schemas.microsoft.com/office/powerpoint/2010/main" val="3925001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1</a:t>
            </a:fld>
            <a:endParaRPr lang="en-US"/>
          </a:p>
        </p:txBody>
      </p:sp>
    </p:spTree>
    <p:extLst>
      <p:ext uri="{BB962C8B-B14F-4D97-AF65-F5344CB8AC3E}">
        <p14:creationId xmlns:p14="http://schemas.microsoft.com/office/powerpoint/2010/main" val="396527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r>
              <a:rPr lang="en-US"/>
              <a:t>Meka hariyata Strategy pattern eka wagemai</a:t>
            </a:r>
          </a:p>
        </p:txBody>
      </p:sp>
      <p:sp>
        <p:nvSpPr>
          <p:cNvPr id="4" name="Slide Number Placeholder 3"/>
          <p:cNvSpPr>
            <a:spLocks noGrp="1"/>
          </p:cNvSpPr>
          <p:nvPr>
            <p:ph type="sldNum" sz="quarter" idx="5"/>
          </p:nvPr>
        </p:nvSpPr>
        <p:spPr/>
        <p:txBody>
          <a:bodyPr/>
          <a:lstStyle/>
          <a:p>
            <a:fld id="{7764AD62-86EB-4C14-A0F0-7B415C3EC549}" type="slidenum">
              <a:rPr lang="en-US" smtClean="0"/>
              <a:t>28</a:t>
            </a:fld>
            <a:endParaRPr lang="en-US"/>
          </a:p>
        </p:txBody>
      </p:sp>
    </p:spTree>
    <p:extLst>
      <p:ext uri="{BB962C8B-B14F-4D97-AF65-F5344CB8AC3E}">
        <p14:creationId xmlns:p14="http://schemas.microsoft.com/office/powerpoint/2010/main" val="294079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 and Explanation:</a:t>
            </a:r>
          </a:p>
          <a:p>
            <a:pPr>
              <a:buFont typeface="+mj-lt"/>
              <a:buAutoNum type="arabicPeriod"/>
            </a:pPr>
            <a:r>
              <a:rPr lang="en-US" b="1"/>
              <a:t>Interface Gun:</a:t>
            </a:r>
            <a:endParaRPr lang="en-US"/>
          </a:p>
          <a:p>
            <a:pPr marL="742950" lvl="1" indent="-285750">
              <a:buFont typeface="+mj-lt"/>
              <a:buAutoNum type="arabicPeriod"/>
            </a:pPr>
            <a:r>
              <a:rPr lang="en-US"/>
              <a:t>Defines a contract with a single method fire(). Any class implementing this interface must provide an implementation for this method.</a:t>
            </a:r>
          </a:p>
          <a:p>
            <a:pPr>
              <a:buFont typeface="+mj-lt"/>
              <a:buAutoNum type="arabicPeriod"/>
            </a:pPr>
            <a:r>
              <a:rPr lang="en-US" b="1"/>
              <a:t>Class AK47 and Sniper:</a:t>
            </a:r>
            <a:endParaRPr lang="en-US"/>
          </a:p>
          <a:p>
            <a:pPr marL="742950" lvl="1" indent="-285750">
              <a:buFont typeface="+mj-lt"/>
              <a:buAutoNum type="arabicPeriod"/>
            </a:pPr>
            <a:r>
              <a:rPr lang="en-US"/>
              <a:t>Both classes implement the Gun interface and provide specific implementations for the fire() method.</a:t>
            </a:r>
          </a:p>
          <a:p>
            <a:pPr marL="742950" lvl="1" indent="-285750">
              <a:buFont typeface="+mj-lt"/>
              <a:buAutoNum type="arabicPeriod"/>
            </a:pPr>
            <a:r>
              <a:rPr lang="en-US"/>
              <a:t>AK47 prints "Trrr" when fired, simulating the sound of an AK47.</a:t>
            </a:r>
          </a:p>
          <a:p>
            <a:pPr marL="742950" lvl="1" indent="-285750">
              <a:buFont typeface="+mj-lt"/>
              <a:buAutoNum type="arabicPeriod"/>
            </a:pPr>
            <a:r>
              <a:rPr lang="en-US"/>
              <a:t>Sniper prints "Boom" when fired, simulating the sound of a sniper rifle.</a:t>
            </a:r>
          </a:p>
          <a:p>
            <a:pPr>
              <a:buFont typeface="+mj-lt"/>
              <a:buAutoNum type="arabicPeriod"/>
            </a:pPr>
            <a:r>
              <a:rPr lang="en-US" b="1"/>
              <a:t>Class Man:</a:t>
            </a:r>
            <a:endParaRPr lang="en-US"/>
          </a:p>
          <a:p>
            <a:pPr marL="742950" lvl="1" indent="-285750">
              <a:buFont typeface="+mj-lt"/>
              <a:buAutoNum type="arabicPeriod"/>
            </a:pPr>
            <a:r>
              <a:rPr lang="en-US"/>
              <a:t>This class has a private field Gun gun, which can hold any object that implements the Gun interface.</a:t>
            </a:r>
          </a:p>
          <a:p>
            <a:pPr marL="742950" lvl="1" indent="-285750">
              <a:buFont typeface="+mj-lt"/>
              <a:buAutoNum type="arabicPeriod"/>
            </a:pPr>
            <a:r>
              <a:rPr lang="en-US"/>
              <a:t>The method setGun(Gun gun) allows setting this field to a specific Gun implementation.</a:t>
            </a:r>
          </a:p>
          <a:p>
            <a:pPr marL="742950" lvl="1" indent="-285750">
              <a:buFont typeface="+mj-lt"/>
              <a:buAutoNum type="arabicPeriod"/>
            </a:pPr>
            <a:r>
              <a:rPr lang="en-US"/>
              <a:t>The method shoot() calls the fire() method of the gun currently held by the Man.</a:t>
            </a:r>
          </a:p>
          <a:p>
            <a:pPr>
              <a:buFont typeface="+mj-lt"/>
              <a:buAutoNum type="arabicPeriod"/>
            </a:pPr>
            <a:r>
              <a:rPr lang="en-US" b="1"/>
              <a:t>Class Test (main method):</a:t>
            </a:r>
            <a:endParaRPr lang="en-US"/>
          </a:p>
          <a:p>
            <a:pPr marL="742950" lvl="1" indent="-285750">
              <a:buFont typeface="+mj-lt"/>
              <a:buAutoNum type="arabicPeriod"/>
            </a:pPr>
            <a:r>
              <a:rPr lang="en-US"/>
              <a:t>This is where the program is executed.</a:t>
            </a:r>
          </a:p>
          <a:p>
            <a:pPr marL="742950" lvl="1" indent="-285750">
              <a:buFont typeface="+mj-lt"/>
              <a:buAutoNum type="arabicPeriod"/>
            </a:pPr>
            <a:r>
              <a:rPr lang="en-US"/>
              <a:t>A Man object is created.</a:t>
            </a:r>
          </a:p>
          <a:p>
            <a:pPr marL="742950" lvl="1" indent="-285750">
              <a:buFont typeface="+mj-lt"/>
              <a:buAutoNum type="arabicPeriod"/>
            </a:pPr>
            <a:r>
              <a:rPr lang="en-US"/>
              <a:t>Two Gun objects (AK47 and Sniper) are created.</a:t>
            </a:r>
          </a:p>
          <a:p>
            <a:pPr marL="742950" lvl="1" indent="-285750">
              <a:buFont typeface="+mj-lt"/>
              <a:buAutoNum type="arabicPeriod"/>
            </a:pPr>
            <a:r>
              <a:rPr lang="en-US"/>
              <a:t>The Man is given the AK47 gun and shoots, which prints "Trrr".</a:t>
            </a:r>
          </a:p>
          <a:p>
            <a:pPr marL="742950" lvl="1" indent="-285750">
              <a:buFont typeface="+mj-lt"/>
              <a:buAutoNum type="arabicPeriod"/>
            </a:pPr>
            <a:r>
              <a:rPr lang="en-US"/>
              <a:t>The Man is then given the Sniper gun and shoots, which prints "Boom".</a:t>
            </a:r>
          </a:p>
          <a:p>
            <a:pPr marL="742950" lvl="1" indent="-285750">
              <a:buFont typeface="+mj-lt"/>
              <a:buAutoNum type="arabicPeriod"/>
            </a:pPr>
            <a:r>
              <a:rPr lang="en-US"/>
              <a:t>This demonstrates polymorphism, as the Man object can use different types of Gun objects interchangeably, depending on what is passed to it.</a:t>
            </a:r>
          </a:p>
          <a:p>
            <a:r>
              <a:rPr lang="en-US" b="1"/>
              <a:t>Summary:</a:t>
            </a:r>
          </a:p>
          <a:p>
            <a:r>
              <a:rPr lang="en-US"/>
              <a:t>The code showcases object-oriented concepts like interfaces, polymorphism, and encapsulation. The Man class can shoot with any Gun implementation without knowing the specific type of gun, highlighting the flexibility of using interfaces.</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29</a:t>
            </a:fld>
            <a:endParaRPr lang="en-US"/>
          </a:p>
        </p:txBody>
      </p:sp>
    </p:spTree>
    <p:extLst>
      <p:ext uri="{BB962C8B-B14F-4D97-AF65-F5344CB8AC3E}">
        <p14:creationId xmlns:p14="http://schemas.microsoft.com/office/powerpoint/2010/main" val="182970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30</a:t>
            </a:fld>
            <a:endParaRPr lang="en-US"/>
          </a:p>
        </p:txBody>
      </p:sp>
    </p:spTree>
    <p:extLst>
      <p:ext uri="{BB962C8B-B14F-4D97-AF65-F5344CB8AC3E}">
        <p14:creationId xmlns:p14="http://schemas.microsoft.com/office/powerpoint/2010/main" val="250213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pPr>
              <a:buFont typeface="+mj-lt"/>
              <a:buAutoNum type="arabicPeriod"/>
            </a:pPr>
            <a:r>
              <a:rPr lang="en-US" b="1"/>
              <a:t>Command Interface</a:t>
            </a:r>
            <a:r>
              <a:rPr lang="en-US"/>
              <a:t>:</a:t>
            </a:r>
          </a:p>
          <a:p>
            <a:pPr marL="742950" lvl="1" indent="-285750">
              <a:buFont typeface="+mj-lt"/>
              <a:buAutoNum type="arabicPeriod"/>
            </a:pPr>
            <a:r>
              <a:rPr lang="en-US"/>
              <a:t>The Command interface defines a single method execute(). This is the contract that all command classes must follow, ensuring that they provide a way to execute a specific action.</a:t>
            </a:r>
          </a:p>
          <a:p>
            <a:pPr>
              <a:buFont typeface="+mj-lt"/>
              <a:buAutoNum type="arabicPeriod"/>
            </a:pPr>
            <a:r>
              <a:rPr lang="en-US" b="1"/>
              <a:t>Concrete Command Classes</a:t>
            </a:r>
            <a:r>
              <a:rPr lang="en-US"/>
              <a:t> (BallaBuranawa and BallaDuwanawa):</a:t>
            </a:r>
          </a:p>
          <a:p>
            <a:pPr marL="742950" lvl="1" indent="-285750">
              <a:buFont typeface="+mj-lt"/>
              <a:buAutoNum type="arabicPeriod"/>
            </a:pPr>
            <a:r>
              <a:rPr lang="en-US"/>
              <a:t>These classes implement the Command interface and override the execute() method to perform a specific action (buranawa() and duwanawa() respectively) on the Balla object.</a:t>
            </a:r>
          </a:p>
          <a:p>
            <a:pPr marL="742950" lvl="1" indent="-285750">
              <a:buFont typeface="+mj-lt"/>
              <a:buAutoNum type="arabicPeriod"/>
            </a:pPr>
            <a:r>
              <a:rPr lang="en-US"/>
              <a:t>Each command class encapsulates a request as an object, allowing for parameterization of clients with different requests, queuing of requests, and logging them.</a:t>
            </a:r>
          </a:p>
          <a:p>
            <a:pPr>
              <a:buFont typeface="+mj-lt"/>
              <a:buAutoNum type="arabicPeriod"/>
            </a:pPr>
            <a:r>
              <a:rPr lang="en-US" b="1"/>
              <a:t>Receiver Class (Balla)</a:t>
            </a:r>
            <a:r>
              <a:rPr lang="en-US"/>
              <a:t>:</a:t>
            </a:r>
          </a:p>
          <a:p>
            <a:pPr marL="742950" lvl="1" indent="-285750">
              <a:buFont typeface="+mj-lt"/>
              <a:buAutoNum type="arabicPeriod"/>
            </a:pPr>
            <a:r>
              <a:rPr lang="en-US"/>
              <a:t>This class contains the actual methods (buranawa() and duwanawa()) that perform the work.</a:t>
            </a:r>
          </a:p>
          <a:p>
            <a:pPr marL="742950" lvl="1" indent="-285750">
              <a:buFont typeface="+mj-lt"/>
              <a:buAutoNum type="arabicPeriod"/>
            </a:pPr>
            <a:r>
              <a:rPr lang="en-US"/>
              <a:t>The methods simply print a message to the console.</a:t>
            </a:r>
          </a:p>
          <a:p>
            <a:pPr>
              <a:buFont typeface="+mj-lt"/>
              <a:buAutoNum type="arabicPeriod"/>
            </a:pPr>
            <a:r>
              <a:rPr lang="en-US" b="1"/>
              <a:t>Invoker Class</a:t>
            </a:r>
            <a:r>
              <a:rPr lang="en-US"/>
              <a:t>:</a:t>
            </a:r>
          </a:p>
          <a:p>
            <a:pPr marL="742950" lvl="1" indent="-285750">
              <a:buFont typeface="+mj-lt"/>
              <a:buAutoNum type="arabicPeriod"/>
            </a:pPr>
            <a:r>
              <a:rPr lang="en-US"/>
              <a:t>The Invoker class is responsible for triggering the command. It holds a reference to a Command object and can invoke the execute() method on this command, which in turn triggers the action in the Receiver class.</a:t>
            </a:r>
          </a:p>
          <a:p>
            <a:pPr>
              <a:buFont typeface="+mj-lt"/>
              <a:buAutoNum type="arabicPeriod"/>
            </a:pPr>
            <a:r>
              <a:rPr lang="en-US" b="1"/>
              <a:t>Client Code (Test Class)</a:t>
            </a:r>
            <a:r>
              <a:rPr lang="en-US"/>
              <a:t>:</a:t>
            </a:r>
          </a:p>
          <a:p>
            <a:pPr marL="742950" lvl="1" indent="-285750">
              <a:buFont typeface="+mj-lt"/>
              <a:buAutoNum type="arabicPeriod"/>
            </a:pPr>
            <a:r>
              <a:rPr lang="en-US"/>
              <a:t>In the Test class, a Balla object is created, and two Command objects (BallaBuranawa and BallaDuwanawa) are instantiated with this Balla object.</a:t>
            </a:r>
          </a:p>
          <a:p>
            <a:pPr marL="742950" lvl="1" indent="-285750">
              <a:buFont typeface="+mj-lt"/>
              <a:buAutoNum type="arabicPeriod"/>
            </a:pPr>
            <a:r>
              <a:rPr lang="en-US"/>
              <a:t>The Invoker class is then used to execute the commands by calling invokeAction(). The invoker executes the current command that has been set.</a:t>
            </a:r>
          </a:p>
          <a:p>
            <a:pPr marL="457200" lvl="1" indent="0">
              <a:buFont typeface="+mj-lt"/>
              <a:buNone/>
            </a:pPr>
            <a:endParaRPr lang="en-US"/>
          </a:p>
          <a:p>
            <a:r>
              <a:rPr lang="en-US" b="1"/>
              <a:t>Summary:</a:t>
            </a:r>
          </a:p>
          <a:p>
            <a:r>
              <a:rPr lang="en-US"/>
              <a:t>This code demonstrates the Command Design Pattern, which encapsulates a request as an object, allowing you to parameterize clients with different requests, queue or log requests, and support undoable operations. The pattern is useful in situations where you need to issue requests to objects without knowing exactly what operation will be performed or the receiver of the request.</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31</a:t>
            </a:fld>
            <a:endParaRPr lang="en-US"/>
          </a:p>
        </p:txBody>
      </p:sp>
    </p:spTree>
    <p:extLst>
      <p:ext uri="{BB962C8B-B14F-4D97-AF65-F5344CB8AC3E}">
        <p14:creationId xmlns:p14="http://schemas.microsoft.com/office/powerpoint/2010/main" val="368450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pPr>
              <a:buFont typeface="+mj-lt"/>
              <a:buAutoNum type="arabicPeriod"/>
            </a:pPr>
            <a:r>
              <a:rPr lang="en-US" b="1"/>
              <a:t>Interface Gun</a:t>
            </a:r>
            <a:r>
              <a:rPr lang="en-US"/>
              <a:t>: Defines a method fire(), which must be implemented by any class that implements this interface.</a:t>
            </a:r>
          </a:p>
          <a:p>
            <a:pPr>
              <a:buFont typeface="+mj-lt"/>
              <a:buAutoNum type="arabicPeriod"/>
            </a:pPr>
            <a:r>
              <a:rPr lang="en-US" b="1"/>
              <a:t>Class AK47</a:t>
            </a:r>
            <a:r>
              <a:rPr lang="en-US"/>
              <a:t>: Implements the Gun interface and provides its own implementation of the fire() method, printing "</a:t>
            </a:r>
            <a:r>
              <a:rPr lang="en-US" err="1"/>
              <a:t>Trrr</a:t>
            </a:r>
            <a:r>
              <a:rPr lang="en-US"/>
              <a:t>".</a:t>
            </a:r>
          </a:p>
          <a:p>
            <a:pPr>
              <a:buFont typeface="+mj-lt"/>
              <a:buAutoNum type="arabicPeriod"/>
            </a:pPr>
            <a:r>
              <a:rPr lang="en-US" b="1"/>
              <a:t>Class Sniper</a:t>
            </a:r>
            <a:r>
              <a:rPr lang="en-US"/>
              <a:t>: Implements the Gun interface and provides its own implementation of the fire() method, printing "</a:t>
            </a:r>
            <a:r>
              <a:rPr lang="en-US" err="1"/>
              <a:t>Booom</a:t>
            </a:r>
            <a:r>
              <a:rPr lang="en-US"/>
              <a:t>".</a:t>
            </a:r>
          </a:p>
          <a:p>
            <a:pPr>
              <a:buFont typeface="+mj-lt"/>
              <a:buAutoNum type="arabicPeriod"/>
            </a:pPr>
            <a:r>
              <a:rPr lang="en-US" b="1"/>
              <a:t>Class </a:t>
            </a:r>
            <a:r>
              <a:rPr lang="en-US" b="1" err="1"/>
              <a:t>GunFactory</a:t>
            </a:r>
            <a:r>
              <a:rPr lang="en-US"/>
              <a:t>: Contains a method </a:t>
            </a:r>
            <a:r>
              <a:rPr lang="en-US" err="1"/>
              <a:t>makeGun</a:t>
            </a:r>
            <a:r>
              <a:rPr lang="en-US"/>
              <a:t>(String name) that returns an instance of AK47 or Sniper based on the input string. If the input does not match either, it returns null.</a:t>
            </a:r>
          </a:p>
          <a:p>
            <a:pPr>
              <a:buFont typeface="+mj-lt"/>
              <a:buAutoNum type="arabicPeriod"/>
            </a:pPr>
            <a:r>
              <a:rPr lang="en-US" b="1"/>
              <a:t>Class Test</a:t>
            </a:r>
            <a:r>
              <a:rPr lang="en-US"/>
              <a:t>: Demonstrates the usage of the </a:t>
            </a:r>
            <a:r>
              <a:rPr lang="en-US" err="1"/>
              <a:t>GunFactory</a:t>
            </a:r>
            <a:r>
              <a:rPr lang="en-US"/>
              <a:t> to create instances of Gun and invoke their fire() methods.</a:t>
            </a:r>
          </a:p>
          <a:p>
            <a:endParaRPr lang="en-US"/>
          </a:p>
          <a:p>
            <a:r>
              <a:rPr lang="en-US" b="1"/>
              <a:t>Explanation:</a:t>
            </a:r>
          </a:p>
          <a:p>
            <a:pPr>
              <a:buFont typeface="+mj-lt"/>
              <a:buAutoNum type="arabicPeriod"/>
            </a:pPr>
            <a:r>
              <a:rPr lang="en-US" b="1"/>
              <a:t>Interface Gun</a:t>
            </a:r>
            <a:r>
              <a:rPr lang="en-US"/>
              <a:t>:</a:t>
            </a:r>
          </a:p>
          <a:p>
            <a:pPr marL="742950" lvl="1" indent="-285750">
              <a:buFont typeface="+mj-lt"/>
              <a:buAutoNum type="arabicPeriod"/>
            </a:pPr>
            <a:r>
              <a:rPr lang="en-US"/>
              <a:t>Declares an abstract method fire().</a:t>
            </a:r>
          </a:p>
          <a:p>
            <a:pPr>
              <a:buFont typeface="+mj-lt"/>
              <a:buAutoNum type="arabicPeriod"/>
            </a:pPr>
            <a:r>
              <a:rPr lang="en-US" b="1"/>
              <a:t>Class AK47</a:t>
            </a:r>
            <a:r>
              <a:rPr lang="en-US"/>
              <a:t>:</a:t>
            </a:r>
          </a:p>
          <a:p>
            <a:pPr marL="742950" lvl="1" indent="-285750">
              <a:buFont typeface="+mj-lt"/>
              <a:buAutoNum type="arabicPeriod"/>
            </a:pPr>
            <a:r>
              <a:rPr lang="en-US"/>
              <a:t>Implements the Gun interface.</a:t>
            </a:r>
          </a:p>
          <a:p>
            <a:pPr marL="742950" lvl="1" indent="-285750">
              <a:buFont typeface="+mj-lt"/>
              <a:buAutoNum type="arabicPeriod"/>
            </a:pPr>
            <a:r>
              <a:rPr lang="en-US"/>
              <a:t>Overrides the fire() method to print "Trrr".</a:t>
            </a:r>
          </a:p>
          <a:p>
            <a:pPr>
              <a:buFont typeface="+mj-lt"/>
              <a:buAutoNum type="arabicPeriod"/>
            </a:pPr>
            <a:r>
              <a:rPr lang="en-US" b="1"/>
              <a:t>Class Sniper</a:t>
            </a:r>
            <a:r>
              <a:rPr lang="en-US"/>
              <a:t>:</a:t>
            </a:r>
          </a:p>
          <a:p>
            <a:pPr marL="742950" lvl="1" indent="-285750">
              <a:buFont typeface="+mj-lt"/>
              <a:buAutoNum type="arabicPeriod"/>
            </a:pPr>
            <a:r>
              <a:rPr lang="en-US"/>
              <a:t>Implements the Gun interface.</a:t>
            </a:r>
          </a:p>
          <a:p>
            <a:pPr marL="742950" lvl="1" indent="-285750">
              <a:buFont typeface="+mj-lt"/>
              <a:buAutoNum type="arabicPeriod"/>
            </a:pPr>
            <a:r>
              <a:rPr lang="en-US"/>
              <a:t>Overrides the fire() method to print "Booom".</a:t>
            </a:r>
          </a:p>
          <a:p>
            <a:pPr>
              <a:buFont typeface="+mj-lt"/>
              <a:buAutoNum type="arabicPeriod"/>
            </a:pPr>
            <a:r>
              <a:rPr lang="en-US" b="1"/>
              <a:t>Class GunFactory</a:t>
            </a:r>
            <a:r>
              <a:rPr lang="en-US"/>
              <a:t>:</a:t>
            </a:r>
          </a:p>
          <a:p>
            <a:pPr marL="742950" lvl="1" indent="-285750">
              <a:buFont typeface="+mj-lt"/>
              <a:buAutoNum type="arabicPeriod"/>
            </a:pPr>
            <a:r>
              <a:rPr lang="en-US"/>
              <a:t>Contains the method makeGun(String name) which returns a Gun object.</a:t>
            </a:r>
          </a:p>
          <a:p>
            <a:pPr marL="742950" lvl="1" indent="-285750">
              <a:buFont typeface="+mj-lt"/>
              <a:buAutoNum type="arabicPeriod"/>
            </a:pPr>
            <a:r>
              <a:rPr lang="en-US"/>
              <a:t>Based on the string name, it returns an instance of either AK47 or Sniper. If the name does not match, it returns null.</a:t>
            </a:r>
          </a:p>
          <a:p>
            <a:pPr>
              <a:buFont typeface="+mj-lt"/>
              <a:buAutoNum type="arabicPeriod"/>
            </a:pPr>
            <a:r>
              <a:rPr lang="en-US" b="1"/>
              <a:t>Class Test</a:t>
            </a:r>
            <a:r>
              <a:rPr lang="en-US"/>
              <a:t>:</a:t>
            </a:r>
          </a:p>
          <a:p>
            <a:pPr marL="742950" lvl="1" indent="-285750">
              <a:buFont typeface="+mj-lt"/>
              <a:buAutoNum type="arabicPeriod"/>
            </a:pPr>
            <a:r>
              <a:rPr lang="en-US"/>
              <a:t>The main method demonstrates how to use the GunFactory to create Gun instances and call their fire() methods.</a:t>
            </a:r>
          </a:p>
          <a:p>
            <a:pPr marL="742950" lvl="1" indent="-285750">
              <a:buFont typeface="+mj-lt"/>
              <a:buAutoNum type="arabicPeriod"/>
            </a:pPr>
            <a:r>
              <a:rPr lang="en-US"/>
              <a:t>The commented-out lines show an alternative way to create and use AK47 directly.</a:t>
            </a:r>
          </a:p>
          <a:p>
            <a:pPr marL="742950" lvl="1" indent="-285750">
              <a:buFont typeface="+mj-lt"/>
              <a:buAutoNum type="arabicPeriod"/>
            </a:pPr>
            <a:r>
              <a:rPr lang="en-US"/>
              <a:t>Creates a GunFactory object.</a:t>
            </a:r>
          </a:p>
          <a:p>
            <a:pPr marL="742950" lvl="1" indent="-285750">
              <a:buFont typeface="+mj-lt"/>
              <a:buAutoNum type="arabicPeriod"/>
            </a:pPr>
            <a:r>
              <a:rPr lang="en-US"/>
              <a:t>Uses the factory to create AK47 and Sniper objects and calls their fire() methods.</a:t>
            </a:r>
          </a:p>
          <a:p>
            <a:r>
              <a:rPr lang="en-US"/>
              <a:t>This example illustrates the Factory Design Pattern, where the creation of objects is delegated to a factory class, promoting loose coupling and adherence to the Open/Closed Principle.</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18</a:t>
            </a:fld>
            <a:endParaRPr lang="en-US"/>
          </a:p>
        </p:txBody>
      </p:sp>
    </p:spTree>
    <p:extLst>
      <p:ext uri="{BB962C8B-B14F-4D97-AF65-F5344CB8AC3E}">
        <p14:creationId xmlns:p14="http://schemas.microsoft.com/office/powerpoint/2010/main" val="45531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19</a:t>
            </a:fld>
            <a:endParaRPr lang="en-US"/>
          </a:p>
        </p:txBody>
      </p:sp>
    </p:spTree>
    <p:extLst>
      <p:ext uri="{BB962C8B-B14F-4D97-AF65-F5344CB8AC3E}">
        <p14:creationId xmlns:p14="http://schemas.microsoft.com/office/powerpoint/2010/main" val="346545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pPr>
              <a:buFont typeface="Arial" panose="020B0604020202020204" pitchFamily="34" charset="0"/>
              <a:buChar char="•"/>
            </a:pPr>
            <a:r>
              <a:rPr lang="en-US" b="1"/>
              <a:t>Database Interface</a:t>
            </a:r>
            <a:r>
              <a:rPr lang="en-US"/>
              <a:t>: Establishes a contract for database operations.</a:t>
            </a:r>
          </a:p>
          <a:p>
            <a:pPr>
              <a:buFont typeface="Arial" panose="020B0604020202020204" pitchFamily="34" charset="0"/>
              <a:buChar char="•"/>
            </a:pPr>
            <a:r>
              <a:rPr lang="en-US" b="1"/>
              <a:t>RealDatabase Class</a:t>
            </a:r>
            <a:r>
              <a:rPr lang="en-US"/>
              <a:t>: Implements the actual database search functionality.</a:t>
            </a:r>
          </a:p>
          <a:p>
            <a:pPr>
              <a:buFont typeface="Arial" panose="020B0604020202020204" pitchFamily="34" charset="0"/>
              <a:buChar char="•"/>
            </a:pPr>
            <a:r>
              <a:rPr lang="en-US" b="1"/>
              <a:t>ProxyDatabase Class</a:t>
            </a:r>
            <a:r>
              <a:rPr lang="en-US"/>
              <a:t>: Acts as a proxy, adding an authentication layer before accessing the real database.</a:t>
            </a:r>
          </a:p>
          <a:p>
            <a:pPr>
              <a:buFont typeface="Arial" panose="020B0604020202020204" pitchFamily="34" charset="0"/>
              <a:buChar char="•"/>
            </a:pPr>
            <a:r>
              <a:rPr lang="en-US" b="1"/>
              <a:t>Test Class</a:t>
            </a:r>
            <a:r>
              <a:rPr lang="en-US"/>
              <a:t>: Demonstrates the usage of the proxy to perform a database search with authentication.</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20</a:t>
            </a:fld>
            <a:endParaRPr lang="en-US"/>
          </a:p>
        </p:txBody>
      </p:sp>
    </p:spTree>
    <p:extLst>
      <p:ext uri="{BB962C8B-B14F-4D97-AF65-F5344CB8AC3E}">
        <p14:creationId xmlns:p14="http://schemas.microsoft.com/office/powerpoint/2010/main" val="70121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22</a:t>
            </a:fld>
            <a:endParaRPr lang="en-US"/>
          </a:p>
        </p:txBody>
      </p:sp>
    </p:spTree>
    <p:extLst>
      <p:ext uri="{BB962C8B-B14F-4D97-AF65-F5344CB8AC3E}">
        <p14:creationId xmlns:p14="http://schemas.microsoft.com/office/powerpoint/2010/main" val="7941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Explanation</a:t>
            </a:r>
            <a:br>
              <a:rPr lang="en-US" b="1"/>
            </a:br>
            <a:endParaRPr lang="en-US" b="1"/>
          </a:p>
          <a:p>
            <a:pPr>
              <a:buFont typeface="+mj-lt"/>
              <a:buAutoNum type="arabicPeriod"/>
            </a:pPr>
            <a:r>
              <a:rPr lang="en-US" b="1"/>
              <a:t>Interface Definition (Iterator Interface)</a:t>
            </a:r>
            <a:r>
              <a:rPr lang="en-US"/>
              <a:t>:</a:t>
            </a:r>
          </a:p>
          <a:p>
            <a:pPr marL="742950" lvl="1" indent="-285750">
              <a:buFont typeface="+mj-lt"/>
              <a:buAutoNum type="arabicPeriod"/>
            </a:pPr>
            <a:r>
              <a:rPr lang="en-US"/>
              <a:t>The Iterator interface defines two abstract methods: hasNext() and next().</a:t>
            </a:r>
          </a:p>
          <a:p>
            <a:pPr marL="742950" lvl="1" indent="-285750">
              <a:buFont typeface="+mj-lt"/>
              <a:buAutoNum type="arabicPeriod"/>
            </a:pPr>
            <a:r>
              <a:rPr lang="en-US"/>
              <a:t>hasNext() returns a boolean indicating whether there are more elements to iterate over.</a:t>
            </a:r>
          </a:p>
          <a:p>
            <a:pPr marL="742950" lvl="1" indent="-285750">
              <a:buFont typeface="+mj-lt"/>
              <a:buAutoNum type="arabicPeriod"/>
            </a:pPr>
            <a:r>
              <a:rPr lang="en-US"/>
              <a:t>next() returns the next element in the collection.</a:t>
            </a:r>
          </a:p>
          <a:p>
            <a:pPr>
              <a:buFont typeface="+mj-lt"/>
              <a:buAutoNum type="arabicPeriod"/>
            </a:pPr>
            <a:r>
              <a:rPr lang="en-US" b="1"/>
              <a:t>ArrayIterator Class</a:t>
            </a:r>
            <a:r>
              <a:rPr lang="en-US"/>
              <a:t>:</a:t>
            </a:r>
          </a:p>
          <a:p>
            <a:pPr marL="742950" lvl="1" indent="-285750">
              <a:buFont typeface="+mj-lt"/>
              <a:buAutoNum type="arabicPeriod"/>
            </a:pPr>
            <a:r>
              <a:rPr lang="en-US"/>
              <a:t>This class implements the Iterator interface for an array.</a:t>
            </a:r>
          </a:p>
          <a:p>
            <a:pPr marL="742950" lvl="1" indent="-285750">
              <a:buFont typeface="+mj-lt"/>
              <a:buAutoNum type="arabicPeriod"/>
            </a:pPr>
            <a:r>
              <a:rPr lang="en-US"/>
              <a:t>It maintains an array and an index to keep track of the current position.</a:t>
            </a:r>
          </a:p>
          <a:p>
            <a:pPr marL="742950" lvl="1" indent="-285750">
              <a:buFont typeface="+mj-lt"/>
              <a:buAutoNum type="arabicPeriod"/>
            </a:pPr>
            <a:r>
              <a:rPr lang="en-US"/>
              <a:t>The hasNext() method checks if the current index is less than the length of the array.</a:t>
            </a:r>
          </a:p>
          <a:p>
            <a:pPr marL="742950" lvl="1" indent="-285750">
              <a:buFont typeface="+mj-lt"/>
              <a:buAutoNum type="arabicPeriod"/>
            </a:pPr>
            <a:r>
              <a:rPr lang="en-US"/>
              <a:t>The next() method returns the current element and increments the index.</a:t>
            </a:r>
          </a:p>
          <a:p>
            <a:pPr>
              <a:buFont typeface="+mj-lt"/>
              <a:buAutoNum type="arabicPeriod"/>
            </a:pPr>
            <a:r>
              <a:rPr lang="en-US" b="1"/>
              <a:t>ArrayListIterator Class</a:t>
            </a:r>
            <a:r>
              <a:rPr lang="en-US"/>
              <a:t>:</a:t>
            </a:r>
          </a:p>
          <a:p>
            <a:pPr marL="742950" lvl="1" indent="-285750">
              <a:buFont typeface="+mj-lt"/>
              <a:buAutoNum type="arabicPeriod"/>
            </a:pPr>
            <a:r>
              <a:rPr lang="en-US"/>
              <a:t>This class implements the Iterator interface for an ArrayList.</a:t>
            </a:r>
          </a:p>
          <a:p>
            <a:pPr marL="742950" lvl="1" indent="-285750">
              <a:buFont typeface="+mj-lt"/>
              <a:buAutoNum type="arabicPeriod"/>
            </a:pPr>
            <a:r>
              <a:rPr lang="en-US"/>
              <a:t>It maintains an ArrayList and an index to keep track of the current position.</a:t>
            </a:r>
          </a:p>
          <a:p>
            <a:pPr marL="742950" lvl="1" indent="-285750">
              <a:buFont typeface="+mj-lt"/>
              <a:buAutoNum type="arabicPeriod"/>
            </a:pPr>
            <a:r>
              <a:rPr lang="en-US"/>
              <a:t>The hasNext() method checks if the current index is less than the size of the list.</a:t>
            </a:r>
          </a:p>
          <a:p>
            <a:pPr marL="742950" lvl="1" indent="-285750">
              <a:buFont typeface="+mj-lt"/>
              <a:buAutoNum type="arabicPeriod"/>
            </a:pPr>
            <a:r>
              <a:rPr lang="en-US"/>
              <a:t>The next() method returns the current element from the list and increments the index.</a:t>
            </a:r>
          </a:p>
          <a:p>
            <a:pPr>
              <a:buFont typeface="+mj-lt"/>
              <a:buAutoNum type="arabicPeriod"/>
            </a:pPr>
            <a:r>
              <a:rPr lang="en-US" b="1"/>
              <a:t>Test Class</a:t>
            </a:r>
            <a:r>
              <a:rPr lang="en-US"/>
              <a:t>:</a:t>
            </a:r>
          </a:p>
          <a:p>
            <a:pPr marL="742950" lvl="1" indent="-285750">
              <a:buFont typeface="+mj-lt"/>
              <a:buAutoNum type="arabicPeriod"/>
            </a:pPr>
            <a:r>
              <a:rPr lang="en-US"/>
              <a:t>The main method creates an array and an ArrayList of strings.</a:t>
            </a:r>
          </a:p>
          <a:p>
            <a:pPr marL="742950" lvl="1" indent="-285750">
              <a:buFont typeface="+mj-lt"/>
              <a:buAutoNum type="arabicPeriod"/>
            </a:pPr>
            <a:r>
              <a:rPr lang="en-US"/>
              <a:t>It then creates an ArrayIterator for the array and an ArrayListIterator for the ArrayList.</a:t>
            </a:r>
          </a:p>
          <a:p>
            <a:pPr marL="742950" lvl="1" indent="-285750">
              <a:buFont typeface="+mj-lt"/>
              <a:buAutoNum type="arabicPeriod"/>
            </a:pPr>
            <a:r>
              <a:rPr lang="en-US"/>
              <a:t>Two while loops are used to iterate over the elements using the iterators, printing each element to the console.</a:t>
            </a:r>
          </a:p>
          <a:p>
            <a:r>
              <a:rPr lang="en-US"/>
              <a:t>This code demonstrates the use of the iterator pattern, allowing different types of collections (Array and ArrayList) to be iterated over using a common interface (Iterator).</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24</a:t>
            </a:fld>
            <a:endParaRPr lang="en-US"/>
          </a:p>
        </p:txBody>
      </p:sp>
    </p:spTree>
    <p:extLst>
      <p:ext uri="{BB962C8B-B14F-4D97-AF65-F5344CB8AC3E}">
        <p14:creationId xmlns:p14="http://schemas.microsoft.com/office/powerpoint/2010/main" val="336183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r>
              <a:rPr lang="en-US">
                <a:highlight>
                  <a:srgbClr val="FFFF00"/>
                </a:highlight>
              </a:rPr>
              <a:t>Arrows nathiwa </a:t>
            </a:r>
            <a:r>
              <a:rPr lang="en-US"/>
              <a:t>mark karana ewa thama Has-A relationships </a:t>
            </a:r>
          </a:p>
        </p:txBody>
      </p:sp>
      <p:sp>
        <p:nvSpPr>
          <p:cNvPr id="4" name="Slide Number Placeholder 3"/>
          <p:cNvSpPr>
            <a:spLocks noGrp="1"/>
          </p:cNvSpPr>
          <p:nvPr>
            <p:ph type="sldNum" sz="quarter" idx="5"/>
          </p:nvPr>
        </p:nvSpPr>
        <p:spPr/>
        <p:txBody>
          <a:bodyPr/>
          <a:lstStyle/>
          <a:p>
            <a:fld id="{7764AD62-86EB-4C14-A0F0-7B415C3EC549}" type="slidenum">
              <a:rPr lang="en-US" smtClean="0"/>
              <a:t>25</a:t>
            </a:fld>
            <a:endParaRPr lang="en-US"/>
          </a:p>
        </p:txBody>
      </p:sp>
    </p:spTree>
    <p:extLst>
      <p:ext uri="{BB962C8B-B14F-4D97-AF65-F5344CB8AC3E}">
        <p14:creationId xmlns:p14="http://schemas.microsoft.com/office/powerpoint/2010/main" val="370715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r>
              <a:rPr lang="en-US"/>
              <a:t>1</a:t>
            </a:r>
            <a:r>
              <a:rPr lang="en-US" baseline="30000"/>
              <a:t>st</a:t>
            </a:r>
            <a:r>
              <a:rPr lang="en-US"/>
              <a:t> method</a:t>
            </a:r>
          </a:p>
        </p:txBody>
      </p:sp>
      <p:sp>
        <p:nvSpPr>
          <p:cNvPr id="4" name="Slide Number Placeholder 3"/>
          <p:cNvSpPr>
            <a:spLocks noGrp="1"/>
          </p:cNvSpPr>
          <p:nvPr>
            <p:ph type="sldNum" sz="quarter" idx="5"/>
          </p:nvPr>
        </p:nvSpPr>
        <p:spPr/>
        <p:txBody>
          <a:bodyPr/>
          <a:lstStyle/>
          <a:p>
            <a:fld id="{7764AD62-86EB-4C14-A0F0-7B415C3EC549}" type="slidenum">
              <a:rPr lang="en-US" smtClean="0"/>
              <a:t>26</a:t>
            </a:fld>
            <a:endParaRPr lang="en-US"/>
          </a:p>
        </p:txBody>
      </p:sp>
    </p:spTree>
    <p:extLst>
      <p:ext uri="{BB962C8B-B14F-4D97-AF65-F5344CB8AC3E}">
        <p14:creationId xmlns:p14="http://schemas.microsoft.com/office/powerpoint/2010/main" val="310214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r>
              <a:rPr lang="en-US" b="0"/>
              <a:t>2</a:t>
            </a:r>
            <a:r>
              <a:rPr lang="en-US" b="0" baseline="30000"/>
              <a:t>nd</a:t>
            </a:r>
            <a:r>
              <a:rPr lang="en-US" b="0"/>
              <a:t> method</a:t>
            </a:r>
          </a:p>
          <a:p>
            <a:endParaRPr lang="en-US" b="1"/>
          </a:p>
          <a:p>
            <a:r>
              <a:rPr lang="en-US" b="1"/>
              <a:t>Explanation:</a:t>
            </a:r>
          </a:p>
          <a:p>
            <a:pPr>
              <a:buFont typeface="Arial" panose="020B0604020202020204" pitchFamily="34" charset="0"/>
              <a:buChar char="•"/>
            </a:pPr>
            <a:r>
              <a:rPr lang="en-US"/>
              <a:t>The </a:t>
            </a:r>
            <a:r>
              <a:rPr lang="en-US" b="1"/>
              <a:t>Subject</a:t>
            </a:r>
            <a:r>
              <a:rPr lang="en-US"/>
              <a:t> interface defines the methods that any subject must implement to allow observers to register, unregister, and be notified of changes.</a:t>
            </a:r>
          </a:p>
          <a:p>
            <a:pPr>
              <a:buFont typeface="Arial" panose="020B0604020202020204" pitchFamily="34" charset="0"/>
              <a:buChar char="•"/>
            </a:pPr>
            <a:r>
              <a:rPr lang="en-US"/>
              <a:t>The </a:t>
            </a:r>
            <a:r>
              <a:rPr lang="en-US" b="1"/>
              <a:t>ConcreteSubject</a:t>
            </a:r>
            <a:r>
              <a:rPr lang="en-US"/>
              <a:t> class implements the </a:t>
            </a:r>
            <a:r>
              <a:rPr lang="en-US" b="1"/>
              <a:t>Subject</a:t>
            </a:r>
            <a:r>
              <a:rPr lang="en-US"/>
              <a:t> interface, maintaining a list of observers and managing state changes.</a:t>
            </a:r>
          </a:p>
          <a:p>
            <a:pPr>
              <a:buFont typeface="Arial" panose="020B0604020202020204" pitchFamily="34" charset="0"/>
              <a:buChar char="•"/>
            </a:pPr>
            <a:r>
              <a:rPr lang="en-US"/>
              <a:t>The </a:t>
            </a:r>
            <a:r>
              <a:rPr lang="en-US" b="1"/>
              <a:t>Observer</a:t>
            </a:r>
            <a:r>
              <a:rPr lang="en-US"/>
              <a:t> interface defines the update method that observers must implement.</a:t>
            </a:r>
          </a:p>
          <a:p>
            <a:pPr>
              <a:buFont typeface="Arial" panose="020B0604020202020204" pitchFamily="34" charset="0"/>
              <a:buChar char="•"/>
            </a:pPr>
            <a:r>
              <a:rPr lang="en-US" b="1"/>
              <a:t>ConcreteObserver1</a:t>
            </a:r>
            <a:r>
              <a:rPr lang="en-US"/>
              <a:t> and </a:t>
            </a:r>
            <a:r>
              <a:rPr lang="en-US" b="1"/>
              <a:t>ConcreteObserver2</a:t>
            </a:r>
            <a:r>
              <a:rPr lang="en-US"/>
              <a:t> are concrete implementations of the </a:t>
            </a:r>
            <a:r>
              <a:rPr lang="en-US" b="1"/>
              <a:t>Observer</a:t>
            </a:r>
            <a:r>
              <a:rPr lang="en-US"/>
              <a:t> interface, each providing a specific reaction to state changes.</a:t>
            </a:r>
          </a:p>
          <a:p>
            <a:pPr>
              <a:buFont typeface="Arial" panose="020B0604020202020204" pitchFamily="34" charset="0"/>
              <a:buChar char="•"/>
            </a:pPr>
            <a:r>
              <a:rPr lang="en-US"/>
              <a:t>The </a:t>
            </a:r>
            <a:r>
              <a:rPr lang="en-US" b="1"/>
              <a:t>Test</a:t>
            </a:r>
            <a:r>
              <a:rPr lang="en-US"/>
              <a:t> class sets up the subject and observers, demonstrating the observer pattern in action by changing the state of the subject and triggering updates to the observers.</a:t>
            </a:r>
          </a:p>
          <a:p>
            <a:pPr>
              <a:buFont typeface="Arial" panose="020B0604020202020204" pitchFamily="34" charset="0"/>
              <a:buNone/>
            </a:pPr>
            <a:endParaRPr lang="en-US"/>
          </a:p>
          <a:p>
            <a:r>
              <a:rPr lang="en-US"/>
              <a:t>This implementation of the Observer pattern allows for a decoupled way of handling state changes, where the subject and observers are loosely connected through the interfaces, enabling easy scalability and maintenance.</a:t>
            </a:r>
          </a:p>
          <a:p>
            <a:endParaRPr lang="en-US"/>
          </a:p>
        </p:txBody>
      </p:sp>
      <p:sp>
        <p:nvSpPr>
          <p:cNvPr id="4" name="Slide Number Placeholder 3"/>
          <p:cNvSpPr>
            <a:spLocks noGrp="1"/>
          </p:cNvSpPr>
          <p:nvPr>
            <p:ph type="sldNum" sz="quarter" idx="5"/>
          </p:nvPr>
        </p:nvSpPr>
        <p:spPr/>
        <p:txBody>
          <a:bodyPr/>
          <a:lstStyle/>
          <a:p>
            <a:fld id="{7764AD62-86EB-4C14-A0F0-7B415C3EC549}" type="slidenum">
              <a:rPr lang="en-US" smtClean="0"/>
              <a:t>27</a:t>
            </a:fld>
            <a:endParaRPr lang="en-US"/>
          </a:p>
        </p:txBody>
      </p:sp>
    </p:spTree>
    <p:extLst>
      <p:ext uri="{BB962C8B-B14F-4D97-AF65-F5344CB8AC3E}">
        <p14:creationId xmlns:p14="http://schemas.microsoft.com/office/powerpoint/2010/main" val="96786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2024-07-31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772510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56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24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4192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63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0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2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67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63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2024-07-31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36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2024-07-31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3636472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7739-1989-F16E-1075-AA0D129E109C}"/>
              </a:ext>
            </a:extLst>
          </p:cNvPr>
          <p:cNvSpPr>
            <a:spLocks noGrp="1"/>
          </p:cNvSpPr>
          <p:nvPr>
            <p:ph type="ctrTitle"/>
          </p:nvPr>
        </p:nvSpPr>
        <p:spPr>
          <a:xfrm>
            <a:off x="5322380" y="2313559"/>
            <a:ext cx="7891462" cy="3449638"/>
          </a:xfrm>
        </p:spPr>
        <p:txBody>
          <a:bodyPr>
            <a:normAutofit/>
          </a:bodyPr>
          <a:lstStyle/>
          <a:p>
            <a:r>
              <a:rPr lang="en-US">
                <a:solidFill>
                  <a:schemeClr val="bg1">
                    <a:lumMod val="95000"/>
                    <a:lumOff val="5000"/>
                  </a:schemeClr>
                </a:solidFill>
              </a:rPr>
              <a:t>OODP Ⅰ</a:t>
            </a:r>
          </a:p>
        </p:txBody>
      </p:sp>
      <p:sp>
        <p:nvSpPr>
          <p:cNvPr id="3" name="Subtitle 2">
            <a:extLst>
              <a:ext uri="{FF2B5EF4-FFF2-40B4-BE49-F238E27FC236}">
                <a16:creationId xmlns:a16="http://schemas.microsoft.com/office/drawing/2014/main" id="{A63B86F2-27CE-5C44-A4D9-CD63DD340CDB}"/>
              </a:ext>
            </a:extLst>
          </p:cNvPr>
          <p:cNvSpPr>
            <a:spLocks noGrp="1"/>
          </p:cNvSpPr>
          <p:nvPr>
            <p:ph type="subTitle" idx="1"/>
          </p:nvPr>
        </p:nvSpPr>
        <p:spPr>
          <a:xfrm>
            <a:off x="5322380" y="4038378"/>
            <a:ext cx="7891462" cy="1268412"/>
          </a:xfrm>
        </p:spPr>
        <p:txBody>
          <a:bodyPr>
            <a:normAutofit/>
          </a:bodyPr>
          <a:lstStyle/>
          <a:p>
            <a:r>
              <a:rPr lang="en-US">
                <a:solidFill>
                  <a:schemeClr val="bg1">
                    <a:lumMod val="95000"/>
                    <a:lumOff val="5000"/>
                  </a:schemeClr>
                </a:solidFill>
              </a:rPr>
              <a:t>Object-Oriented Design Patterns</a:t>
            </a:r>
          </a:p>
        </p:txBody>
      </p:sp>
      <p:pic>
        <p:nvPicPr>
          <p:cNvPr id="4" name="Picture 3" descr="A white background with dots and lines&#10;&#10;Description automatically generated">
            <a:extLst>
              <a:ext uri="{FF2B5EF4-FFF2-40B4-BE49-F238E27FC236}">
                <a16:creationId xmlns:a16="http://schemas.microsoft.com/office/drawing/2014/main" id="{AA649C9D-C1E5-D33A-E968-EDAE8C762331}"/>
              </a:ext>
            </a:extLst>
          </p:cNvPr>
          <p:cNvPicPr>
            <a:picLocks noChangeAspect="1"/>
          </p:cNvPicPr>
          <p:nvPr/>
        </p:nvPicPr>
        <p:blipFill>
          <a:blip r:embed="rId3"/>
          <a:srcRect l="38086" r="17439" b="2"/>
          <a:stretch/>
        </p:blipFill>
        <p:spPr>
          <a:xfrm>
            <a:off x="0" y="10"/>
            <a:ext cx="5104833" cy="6857990"/>
          </a:xfrm>
          <a:prstGeom prst="rect">
            <a:avLst/>
          </a:prstGeom>
        </p:spPr>
      </p:pic>
      <p:sp>
        <p:nvSpPr>
          <p:cNvPr id="5" name="TextBox 4">
            <a:extLst>
              <a:ext uri="{FF2B5EF4-FFF2-40B4-BE49-F238E27FC236}">
                <a16:creationId xmlns:a16="http://schemas.microsoft.com/office/drawing/2014/main" id="{CC9DF0F2-50FD-87A3-A663-D76DA535A201}"/>
              </a:ext>
            </a:extLst>
          </p:cNvPr>
          <p:cNvSpPr txBox="1"/>
          <p:nvPr/>
        </p:nvSpPr>
        <p:spPr>
          <a:xfrm>
            <a:off x="5322380" y="5512197"/>
            <a:ext cx="3523722" cy="369332"/>
          </a:xfrm>
          <a:prstGeom prst="rect">
            <a:avLst/>
          </a:prstGeom>
          <a:noFill/>
        </p:spPr>
        <p:txBody>
          <a:bodyPr wrap="none" rtlCol="0">
            <a:spAutoFit/>
          </a:bodyPr>
          <a:lstStyle/>
          <a:p>
            <a:r>
              <a:rPr lang="en-US">
                <a:solidFill>
                  <a:schemeClr val="bg1">
                    <a:lumMod val="95000"/>
                    <a:lumOff val="5000"/>
                  </a:schemeClr>
                </a:solidFill>
              </a:rPr>
              <a:t>Lecturer : Dr.Tharaka Sankalpa</a:t>
            </a:r>
          </a:p>
        </p:txBody>
      </p:sp>
    </p:spTree>
    <p:extLst>
      <p:ext uri="{BB962C8B-B14F-4D97-AF65-F5344CB8AC3E}">
        <p14:creationId xmlns:p14="http://schemas.microsoft.com/office/powerpoint/2010/main" val="20235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EE5D8A-0C92-9A7F-B88C-4AFD0A1FCB54}"/>
              </a:ext>
            </a:extLst>
          </p:cNvPr>
          <p:cNvPicPr>
            <a:picLocks noChangeAspect="1"/>
          </p:cNvPicPr>
          <p:nvPr/>
        </p:nvPicPr>
        <p:blipFill>
          <a:blip r:embed="rId2"/>
          <a:stretch>
            <a:fillRect/>
          </a:stretch>
        </p:blipFill>
        <p:spPr>
          <a:xfrm>
            <a:off x="2194423" y="139814"/>
            <a:ext cx="6961905" cy="2847619"/>
          </a:xfrm>
          <a:prstGeom prst="rect">
            <a:avLst/>
          </a:prstGeom>
        </p:spPr>
      </p:pic>
      <p:pic>
        <p:nvPicPr>
          <p:cNvPr id="6" name="Picture 5">
            <a:extLst>
              <a:ext uri="{FF2B5EF4-FFF2-40B4-BE49-F238E27FC236}">
                <a16:creationId xmlns:a16="http://schemas.microsoft.com/office/drawing/2014/main" id="{5BECE5C6-9346-48E1-8B30-B1B7B189810B}"/>
              </a:ext>
            </a:extLst>
          </p:cNvPr>
          <p:cNvPicPr>
            <a:picLocks noChangeAspect="1"/>
          </p:cNvPicPr>
          <p:nvPr/>
        </p:nvPicPr>
        <p:blipFill>
          <a:blip r:embed="rId3"/>
          <a:stretch>
            <a:fillRect/>
          </a:stretch>
        </p:blipFill>
        <p:spPr>
          <a:xfrm>
            <a:off x="2194423" y="3258706"/>
            <a:ext cx="7076190" cy="3266667"/>
          </a:xfrm>
          <a:prstGeom prst="rect">
            <a:avLst/>
          </a:prstGeom>
        </p:spPr>
      </p:pic>
    </p:spTree>
    <p:extLst>
      <p:ext uri="{BB962C8B-B14F-4D97-AF65-F5344CB8AC3E}">
        <p14:creationId xmlns:p14="http://schemas.microsoft.com/office/powerpoint/2010/main" val="351187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FA9C4-093B-5180-1544-EB37034FCEF9}"/>
              </a:ext>
            </a:extLst>
          </p:cNvPr>
          <p:cNvPicPr>
            <a:picLocks noChangeAspect="1"/>
          </p:cNvPicPr>
          <p:nvPr/>
        </p:nvPicPr>
        <p:blipFill>
          <a:blip r:embed="rId2"/>
          <a:stretch>
            <a:fillRect/>
          </a:stretch>
        </p:blipFill>
        <p:spPr>
          <a:xfrm>
            <a:off x="2440932" y="661925"/>
            <a:ext cx="6980952" cy="5095238"/>
          </a:xfrm>
          <a:prstGeom prst="rect">
            <a:avLst/>
          </a:prstGeom>
        </p:spPr>
      </p:pic>
    </p:spTree>
    <p:extLst>
      <p:ext uri="{BB962C8B-B14F-4D97-AF65-F5344CB8AC3E}">
        <p14:creationId xmlns:p14="http://schemas.microsoft.com/office/powerpoint/2010/main" val="53319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E3EBA-FCF7-51DE-CFB9-A8BAC0D1E24F}"/>
              </a:ext>
            </a:extLst>
          </p:cNvPr>
          <p:cNvPicPr>
            <a:picLocks noChangeAspect="1"/>
          </p:cNvPicPr>
          <p:nvPr/>
        </p:nvPicPr>
        <p:blipFill>
          <a:blip r:embed="rId2"/>
          <a:stretch>
            <a:fillRect/>
          </a:stretch>
        </p:blipFill>
        <p:spPr>
          <a:xfrm>
            <a:off x="2500762" y="643285"/>
            <a:ext cx="7190476" cy="5571429"/>
          </a:xfrm>
          <a:prstGeom prst="rect">
            <a:avLst/>
          </a:prstGeom>
        </p:spPr>
      </p:pic>
    </p:spTree>
    <p:extLst>
      <p:ext uri="{BB962C8B-B14F-4D97-AF65-F5344CB8AC3E}">
        <p14:creationId xmlns:p14="http://schemas.microsoft.com/office/powerpoint/2010/main" val="9380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4FA25-8C1E-63BD-CDA7-B3CF3FB9405D}"/>
              </a:ext>
            </a:extLst>
          </p:cNvPr>
          <p:cNvPicPr>
            <a:picLocks noChangeAspect="1"/>
          </p:cNvPicPr>
          <p:nvPr/>
        </p:nvPicPr>
        <p:blipFill>
          <a:blip r:embed="rId2"/>
          <a:stretch>
            <a:fillRect/>
          </a:stretch>
        </p:blipFill>
        <p:spPr>
          <a:xfrm>
            <a:off x="2600762" y="438524"/>
            <a:ext cx="6990476" cy="5980952"/>
          </a:xfrm>
          <a:prstGeom prst="rect">
            <a:avLst/>
          </a:prstGeom>
        </p:spPr>
      </p:pic>
    </p:spTree>
    <p:extLst>
      <p:ext uri="{BB962C8B-B14F-4D97-AF65-F5344CB8AC3E}">
        <p14:creationId xmlns:p14="http://schemas.microsoft.com/office/powerpoint/2010/main" val="175475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AEEAE6-673E-9511-F89B-D294A0FC0F88}"/>
              </a:ext>
            </a:extLst>
          </p:cNvPr>
          <p:cNvPicPr>
            <a:picLocks noChangeAspect="1"/>
          </p:cNvPicPr>
          <p:nvPr/>
        </p:nvPicPr>
        <p:blipFill>
          <a:blip r:embed="rId2"/>
          <a:stretch>
            <a:fillRect/>
          </a:stretch>
        </p:blipFill>
        <p:spPr>
          <a:xfrm>
            <a:off x="2491238" y="1462333"/>
            <a:ext cx="7209524" cy="3933333"/>
          </a:xfrm>
          <a:prstGeom prst="rect">
            <a:avLst/>
          </a:prstGeom>
        </p:spPr>
      </p:pic>
    </p:spTree>
    <p:extLst>
      <p:ext uri="{BB962C8B-B14F-4D97-AF65-F5344CB8AC3E}">
        <p14:creationId xmlns:p14="http://schemas.microsoft.com/office/powerpoint/2010/main" val="362857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96C74-C69C-07B6-F71B-730594EF2974}"/>
              </a:ext>
            </a:extLst>
          </p:cNvPr>
          <p:cNvPicPr>
            <a:picLocks noChangeAspect="1"/>
          </p:cNvPicPr>
          <p:nvPr/>
        </p:nvPicPr>
        <p:blipFill>
          <a:blip r:embed="rId2"/>
          <a:stretch>
            <a:fillRect/>
          </a:stretch>
        </p:blipFill>
        <p:spPr>
          <a:xfrm>
            <a:off x="297723" y="105190"/>
            <a:ext cx="11742857" cy="6647619"/>
          </a:xfrm>
          <a:prstGeom prst="rect">
            <a:avLst/>
          </a:prstGeom>
        </p:spPr>
      </p:pic>
    </p:spTree>
    <p:extLst>
      <p:ext uri="{BB962C8B-B14F-4D97-AF65-F5344CB8AC3E}">
        <p14:creationId xmlns:p14="http://schemas.microsoft.com/office/powerpoint/2010/main" val="202907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77CD8-A291-E0EB-8D70-510BFC201698}"/>
              </a:ext>
            </a:extLst>
          </p:cNvPr>
          <p:cNvPicPr>
            <a:picLocks noChangeAspect="1"/>
          </p:cNvPicPr>
          <p:nvPr/>
        </p:nvPicPr>
        <p:blipFill>
          <a:blip r:embed="rId2"/>
          <a:stretch>
            <a:fillRect/>
          </a:stretch>
        </p:blipFill>
        <p:spPr>
          <a:xfrm>
            <a:off x="523875" y="0"/>
            <a:ext cx="11144250" cy="6858000"/>
          </a:xfrm>
          <a:prstGeom prst="rect">
            <a:avLst/>
          </a:prstGeom>
        </p:spPr>
      </p:pic>
    </p:spTree>
    <p:extLst>
      <p:ext uri="{BB962C8B-B14F-4D97-AF65-F5344CB8AC3E}">
        <p14:creationId xmlns:p14="http://schemas.microsoft.com/office/powerpoint/2010/main" val="82910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3E7488-B894-03D5-22D9-DF0EE2746AF7}"/>
              </a:ext>
            </a:extLst>
          </p:cNvPr>
          <p:cNvPicPr>
            <a:picLocks noChangeAspect="1"/>
          </p:cNvPicPr>
          <p:nvPr/>
        </p:nvPicPr>
        <p:blipFill>
          <a:blip r:embed="rId2"/>
          <a:stretch>
            <a:fillRect/>
          </a:stretch>
        </p:blipFill>
        <p:spPr>
          <a:xfrm>
            <a:off x="881539" y="0"/>
            <a:ext cx="10428922" cy="6858000"/>
          </a:xfrm>
          <a:prstGeom prst="rect">
            <a:avLst/>
          </a:prstGeom>
        </p:spPr>
      </p:pic>
      <p:sp>
        <p:nvSpPr>
          <p:cNvPr id="4" name="TextBox 3">
            <a:extLst>
              <a:ext uri="{FF2B5EF4-FFF2-40B4-BE49-F238E27FC236}">
                <a16:creationId xmlns:a16="http://schemas.microsoft.com/office/drawing/2014/main" id="{0AC2613F-30FF-7497-A239-03D721AD5CFC}"/>
              </a:ext>
            </a:extLst>
          </p:cNvPr>
          <p:cNvSpPr txBox="1"/>
          <p:nvPr/>
        </p:nvSpPr>
        <p:spPr>
          <a:xfrm>
            <a:off x="10562500" y="0"/>
            <a:ext cx="1495922" cy="369332"/>
          </a:xfrm>
          <a:prstGeom prst="rect">
            <a:avLst/>
          </a:prstGeom>
          <a:noFill/>
        </p:spPr>
        <p:txBody>
          <a:bodyPr wrap="none" rtlCol="0">
            <a:spAutoFit/>
          </a:bodyPr>
          <a:lstStyle/>
          <a:p>
            <a:r>
              <a:rPr lang="en-US">
                <a:solidFill>
                  <a:schemeClr val="bg1"/>
                </a:solidFill>
              </a:rPr>
              <a:t>2024-07-29</a:t>
            </a:r>
          </a:p>
        </p:txBody>
      </p:sp>
    </p:spTree>
    <p:extLst>
      <p:ext uri="{BB962C8B-B14F-4D97-AF65-F5344CB8AC3E}">
        <p14:creationId xmlns:p14="http://schemas.microsoft.com/office/powerpoint/2010/main" val="85592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5972F2-58A1-0E7F-C990-CA84D84EAD4D}"/>
              </a:ext>
            </a:extLst>
          </p:cNvPr>
          <p:cNvPicPr>
            <a:picLocks noChangeAspect="1"/>
          </p:cNvPicPr>
          <p:nvPr/>
        </p:nvPicPr>
        <p:blipFill>
          <a:blip r:embed="rId3"/>
          <a:stretch>
            <a:fillRect/>
          </a:stretch>
        </p:blipFill>
        <p:spPr>
          <a:xfrm>
            <a:off x="766430" y="0"/>
            <a:ext cx="10659140" cy="6858000"/>
          </a:xfrm>
          <a:prstGeom prst="rect">
            <a:avLst/>
          </a:prstGeom>
        </p:spPr>
      </p:pic>
    </p:spTree>
    <p:extLst>
      <p:ext uri="{BB962C8B-B14F-4D97-AF65-F5344CB8AC3E}">
        <p14:creationId xmlns:p14="http://schemas.microsoft.com/office/powerpoint/2010/main" val="74022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F262D-D4B7-44BF-A1CB-45C38DB0B594}"/>
              </a:ext>
            </a:extLst>
          </p:cNvPr>
          <p:cNvPicPr>
            <a:picLocks noChangeAspect="1"/>
          </p:cNvPicPr>
          <p:nvPr/>
        </p:nvPicPr>
        <p:blipFill>
          <a:blip r:embed="rId3"/>
          <a:stretch>
            <a:fillRect/>
          </a:stretch>
        </p:blipFill>
        <p:spPr>
          <a:xfrm>
            <a:off x="848946" y="188891"/>
            <a:ext cx="8757763" cy="4620364"/>
          </a:xfrm>
          <a:prstGeom prst="rect">
            <a:avLst/>
          </a:prstGeom>
        </p:spPr>
      </p:pic>
      <p:pic>
        <p:nvPicPr>
          <p:cNvPr id="7" name="Picture 6">
            <a:extLst>
              <a:ext uri="{FF2B5EF4-FFF2-40B4-BE49-F238E27FC236}">
                <a16:creationId xmlns:a16="http://schemas.microsoft.com/office/drawing/2014/main" id="{106C9680-73F1-D780-F5B2-1932CADDADE4}"/>
              </a:ext>
            </a:extLst>
          </p:cNvPr>
          <p:cNvPicPr>
            <a:picLocks noChangeAspect="1"/>
          </p:cNvPicPr>
          <p:nvPr/>
        </p:nvPicPr>
        <p:blipFill>
          <a:blip r:embed="rId4"/>
          <a:stretch>
            <a:fillRect/>
          </a:stretch>
        </p:blipFill>
        <p:spPr>
          <a:xfrm>
            <a:off x="848946" y="4551728"/>
            <a:ext cx="5111827" cy="1941112"/>
          </a:xfrm>
          <a:prstGeom prst="rect">
            <a:avLst/>
          </a:prstGeom>
        </p:spPr>
      </p:pic>
    </p:spTree>
    <p:extLst>
      <p:ext uri="{BB962C8B-B14F-4D97-AF65-F5344CB8AC3E}">
        <p14:creationId xmlns:p14="http://schemas.microsoft.com/office/powerpoint/2010/main" val="148405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25B78-8E58-D696-A93F-3EE8F03838D8}"/>
              </a:ext>
            </a:extLst>
          </p:cNvPr>
          <p:cNvPicPr>
            <a:picLocks noChangeAspect="1"/>
          </p:cNvPicPr>
          <p:nvPr/>
        </p:nvPicPr>
        <p:blipFill>
          <a:blip r:embed="rId2"/>
          <a:srcRect l="1802" r="1" b="1"/>
          <a:stretch/>
        </p:blipFill>
        <p:spPr>
          <a:xfrm>
            <a:off x="3068" y="10"/>
            <a:ext cx="12188932" cy="6857990"/>
          </a:xfrm>
          <a:prstGeom prst="rect">
            <a:avLst/>
          </a:prstGeom>
        </p:spPr>
      </p:pic>
      <p:sp>
        <p:nvSpPr>
          <p:cNvPr id="2" name="TextBox 1">
            <a:extLst>
              <a:ext uri="{FF2B5EF4-FFF2-40B4-BE49-F238E27FC236}">
                <a16:creationId xmlns:a16="http://schemas.microsoft.com/office/drawing/2014/main" id="{54AA130C-9ADD-A04E-F7E5-9F9C0445F63F}"/>
              </a:ext>
            </a:extLst>
          </p:cNvPr>
          <p:cNvSpPr txBox="1"/>
          <p:nvPr/>
        </p:nvSpPr>
        <p:spPr>
          <a:xfrm>
            <a:off x="10562500" y="0"/>
            <a:ext cx="1495922" cy="369332"/>
          </a:xfrm>
          <a:prstGeom prst="rect">
            <a:avLst/>
          </a:prstGeom>
          <a:noFill/>
        </p:spPr>
        <p:txBody>
          <a:bodyPr wrap="none" rtlCol="0">
            <a:spAutoFit/>
          </a:bodyPr>
          <a:lstStyle/>
          <a:p>
            <a:r>
              <a:rPr lang="en-US">
                <a:solidFill>
                  <a:schemeClr val="bg1"/>
                </a:solidFill>
              </a:rPr>
              <a:t>2024-07-28</a:t>
            </a:r>
          </a:p>
        </p:txBody>
      </p:sp>
    </p:spTree>
    <p:extLst>
      <p:ext uri="{BB962C8B-B14F-4D97-AF65-F5344CB8AC3E}">
        <p14:creationId xmlns:p14="http://schemas.microsoft.com/office/powerpoint/2010/main" val="2378914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590D42-D09A-59F8-D699-2AA96484DBAA}"/>
              </a:ext>
            </a:extLst>
          </p:cNvPr>
          <p:cNvPicPr>
            <a:picLocks noChangeAspect="1"/>
          </p:cNvPicPr>
          <p:nvPr/>
        </p:nvPicPr>
        <p:blipFill>
          <a:blip r:embed="rId3"/>
          <a:stretch>
            <a:fillRect/>
          </a:stretch>
        </p:blipFill>
        <p:spPr>
          <a:xfrm>
            <a:off x="1109886" y="0"/>
            <a:ext cx="9972228" cy="6858000"/>
          </a:xfrm>
          <a:prstGeom prst="rect">
            <a:avLst/>
          </a:prstGeom>
        </p:spPr>
      </p:pic>
    </p:spTree>
    <p:extLst>
      <p:ext uri="{BB962C8B-B14F-4D97-AF65-F5344CB8AC3E}">
        <p14:creationId xmlns:p14="http://schemas.microsoft.com/office/powerpoint/2010/main" val="6698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A7D92-BC34-7EF5-42AD-3C73D1BE4040}"/>
              </a:ext>
            </a:extLst>
          </p:cNvPr>
          <p:cNvPicPr>
            <a:picLocks noChangeAspect="1"/>
          </p:cNvPicPr>
          <p:nvPr/>
        </p:nvPicPr>
        <p:blipFill>
          <a:blip r:embed="rId2"/>
          <a:stretch>
            <a:fillRect/>
          </a:stretch>
        </p:blipFill>
        <p:spPr>
          <a:xfrm>
            <a:off x="734095" y="138524"/>
            <a:ext cx="10723809" cy="6580952"/>
          </a:xfrm>
          <a:prstGeom prst="rect">
            <a:avLst/>
          </a:prstGeom>
        </p:spPr>
      </p:pic>
    </p:spTree>
    <p:extLst>
      <p:ext uri="{BB962C8B-B14F-4D97-AF65-F5344CB8AC3E}">
        <p14:creationId xmlns:p14="http://schemas.microsoft.com/office/powerpoint/2010/main" val="195539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A7C03-CF0E-D2B6-B668-2BE3B4AC6E0D}"/>
              </a:ext>
            </a:extLst>
          </p:cNvPr>
          <p:cNvPicPr>
            <a:picLocks noChangeAspect="1"/>
          </p:cNvPicPr>
          <p:nvPr/>
        </p:nvPicPr>
        <p:blipFill>
          <a:blip r:embed="rId3"/>
          <a:stretch>
            <a:fillRect/>
          </a:stretch>
        </p:blipFill>
        <p:spPr>
          <a:xfrm>
            <a:off x="1269365" y="0"/>
            <a:ext cx="9653269" cy="6858000"/>
          </a:xfrm>
          <a:prstGeom prst="rect">
            <a:avLst/>
          </a:prstGeom>
        </p:spPr>
      </p:pic>
    </p:spTree>
    <p:extLst>
      <p:ext uri="{BB962C8B-B14F-4D97-AF65-F5344CB8AC3E}">
        <p14:creationId xmlns:p14="http://schemas.microsoft.com/office/powerpoint/2010/main" val="170917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734F9B-8073-A8DE-6CF5-89FE66BCBA8D}"/>
              </a:ext>
            </a:extLst>
          </p:cNvPr>
          <p:cNvPicPr>
            <a:picLocks noChangeAspect="1"/>
          </p:cNvPicPr>
          <p:nvPr/>
        </p:nvPicPr>
        <p:blipFill>
          <a:blip r:embed="rId2"/>
          <a:stretch>
            <a:fillRect/>
          </a:stretch>
        </p:blipFill>
        <p:spPr>
          <a:xfrm>
            <a:off x="529333" y="405190"/>
            <a:ext cx="11133333" cy="6047619"/>
          </a:xfrm>
          <a:prstGeom prst="rect">
            <a:avLst/>
          </a:prstGeom>
        </p:spPr>
      </p:pic>
    </p:spTree>
    <p:extLst>
      <p:ext uri="{BB962C8B-B14F-4D97-AF65-F5344CB8AC3E}">
        <p14:creationId xmlns:p14="http://schemas.microsoft.com/office/powerpoint/2010/main" val="1697101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B5FF09-BF0B-280A-3170-83B4B13731AB}"/>
              </a:ext>
            </a:extLst>
          </p:cNvPr>
          <p:cNvPicPr>
            <a:picLocks noChangeAspect="1"/>
          </p:cNvPicPr>
          <p:nvPr/>
        </p:nvPicPr>
        <p:blipFill>
          <a:blip r:embed="rId3"/>
          <a:stretch>
            <a:fillRect/>
          </a:stretch>
        </p:blipFill>
        <p:spPr>
          <a:xfrm>
            <a:off x="0" y="543537"/>
            <a:ext cx="12192000" cy="5770925"/>
          </a:xfrm>
          <a:prstGeom prst="rect">
            <a:avLst/>
          </a:prstGeom>
        </p:spPr>
      </p:pic>
    </p:spTree>
    <p:extLst>
      <p:ext uri="{BB962C8B-B14F-4D97-AF65-F5344CB8AC3E}">
        <p14:creationId xmlns:p14="http://schemas.microsoft.com/office/powerpoint/2010/main" val="46745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23D3C-ECE8-1118-E359-9AED2C57292D}"/>
              </a:ext>
            </a:extLst>
          </p:cNvPr>
          <p:cNvPicPr>
            <a:picLocks noChangeAspect="1"/>
          </p:cNvPicPr>
          <p:nvPr/>
        </p:nvPicPr>
        <p:blipFill>
          <a:blip r:embed="rId3"/>
          <a:stretch>
            <a:fillRect/>
          </a:stretch>
        </p:blipFill>
        <p:spPr>
          <a:xfrm>
            <a:off x="0" y="2633191"/>
            <a:ext cx="8476735" cy="3829402"/>
          </a:xfrm>
          <a:prstGeom prst="rect">
            <a:avLst/>
          </a:prstGeom>
        </p:spPr>
      </p:pic>
      <p:pic>
        <p:nvPicPr>
          <p:cNvPr id="3" name="Picture 2">
            <a:extLst>
              <a:ext uri="{FF2B5EF4-FFF2-40B4-BE49-F238E27FC236}">
                <a16:creationId xmlns:a16="http://schemas.microsoft.com/office/drawing/2014/main" id="{630B8D5D-3CBF-D96E-856D-E75F9FBC142A}"/>
              </a:ext>
            </a:extLst>
          </p:cNvPr>
          <p:cNvPicPr>
            <a:picLocks noChangeAspect="1"/>
          </p:cNvPicPr>
          <p:nvPr/>
        </p:nvPicPr>
        <p:blipFill>
          <a:blip r:embed="rId4"/>
          <a:stretch>
            <a:fillRect/>
          </a:stretch>
        </p:blipFill>
        <p:spPr>
          <a:xfrm>
            <a:off x="0" y="0"/>
            <a:ext cx="12192000" cy="1346356"/>
          </a:xfrm>
          <a:prstGeom prst="rect">
            <a:avLst/>
          </a:prstGeom>
        </p:spPr>
      </p:pic>
      <p:pic>
        <p:nvPicPr>
          <p:cNvPr id="5" name="Picture 4">
            <a:extLst>
              <a:ext uri="{FF2B5EF4-FFF2-40B4-BE49-F238E27FC236}">
                <a16:creationId xmlns:a16="http://schemas.microsoft.com/office/drawing/2014/main" id="{ECBA2DF0-4585-E5AA-3C05-9F5D2AB65803}"/>
              </a:ext>
            </a:extLst>
          </p:cNvPr>
          <p:cNvPicPr>
            <a:picLocks noChangeAspect="1"/>
          </p:cNvPicPr>
          <p:nvPr/>
        </p:nvPicPr>
        <p:blipFill>
          <a:blip r:embed="rId5"/>
          <a:stretch>
            <a:fillRect/>
          </a:stretch>
        </p:blipFill>
        <p:spPr>
          <a:xfrm>
            <a:off x="7680384" y="1192428"/>
            <a:ext cx="4279146" cy="32251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9162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EA27-5589-B375-9EB0-DC1E7B095A5D}"/>
              </a:ext>
            </a:extLst>
          </p:cNvPr>
          <p:cNvPicPr>
            <a:picLocks noChangeAspect="1"/>
          </p:cNvPicPr>
          <p:nvPr/>
        </p:nvPicPr>
        <p:blipFill>
          <a:blip r:embed="rId3"/>
          <a:stretch>
            <a:fillRect/>
          </a:stretch>
        </p:blipFill>
        <p:spPr>
          <a:xfrm>
            <a:off x="900762" y="181381"/>
            <a:ext cx="10390476" cy="6495238"/>
          </a:xfrm>
          <a:prstGeom prst="rect">
            <a:avLst/>
          </a:prstGeom>
        </p:spPr>
      </p:pic>
    </p:spTree>
    <p:extLst>
      <p:ext uri="{BB962C8B-B14F-4D97-AF65-F5344CB8AC3E}">
        <p14:creationId xmlns:p14="http://schemas.microsoft.com/office/powerpoint/2010/main" val="3295523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26277-BF42-0CF4-EAFA-709A8CB86AA0}"/>
              </a:ext>
            </a:extLst>
          </p:cNvPr>
          <p:cNvPicPr>
            <a:picLocks noChangeAspect="1"/>
          </p:cNvPicPr>
          <p:nvPr/>
        </p:nvPicPr>
        <p:blipFill>
          <a:blip r:embed="rId3"/>
          <a:stretch>
            <a:fillRect/>
          </a:stretch>
        </p:blipFill>
        <p:spPr>
          <a:xfrm>
            <a:off x="1555750" y="0"/>
            <a:ext cx="9080500" cy="6858000"/>
          </a:xfrm>
          <a:prstGeom prst="rect">
            <a:avLst/>
          </a:prstGeom>
        </p:spPr>
      </p:pic>
    </p:spTree>
    <p:extLst>
      <p:ext uri="{BB962C8B-B14F-4D97-AF65-F5344CB8AC3E}">
        <p14:creationId xmlns:p14="http://schemas.microsoft.com/office/powerpoint/2010/main" val="4197395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75D8F-C9E9-43F0-22EC-3E065C9E623F}"/>
              </a:ext>
            </a:extLst>
          </p:cNvPr>
          <p:cNvPicPr>
            <a:picLocks noChangeAspect="1"/>
          </p:cNvPicPr>
          <p:nvPr/>
        </p:nvPicPr>
        <p:blipFill>
          <a:blip r:embed="rId3"/>
          <a:stretch>
            <a:fillRect/>
          </a:stretch>
        </p:blipFill>
        <p:spPr>
          <a:xfrm>
            <a:off x="415047" y="543285"/>
            <a:ext cx="11361905" cy="5771429"/>
          </a:xfrm>
          <a:prstGeom prst="rect">
            <a:avLst/>
          </a:prstGeom>
        </p:spPr>
      </p:pic>
    </p:spTree>
    <p:extLst>
      <p:ext uri="{BB962C8B-B14F-4D97-AF65-F5344CB8AC3E}">
        <p14:creationId xmlns:p14="http://schemas.microsoft.com/office/powerpoint/2010/main" val="3832265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4CDA7-FE67-3DCB-6935-EB18F1E04DF5}"/>
              </a:ext>
            </a:extLst>
          </p:cNvPr>
          <p:cNvPicPr>
            <a:picLocks noChangeAspect="1"/>
          </p:cNvPicPr>
          <p:nvPr/>
        </p:nvPicPr>
        <p:blipFill>
          <a:blip r:embed="rId3"/>
          <a:stretch>
            <a:fillRect/>
          </a:stretch>
        </p:blipFill>
        <p:spPr>
          <a:xfrm>
            <a:off x="1303704" y="0"/>
            <a:ext cx="9584591" cy="6858000"/>
          </a:xfrm>
          <a:prstGeom prst="rect">
            <a:avLst/>
          </a:prstGeom>
        </p:spPr>
      </p:pic>
    </p:spTree>
    <p:extLst>
      <p:ext uri="{BB962C8B-B14F-4D97-AF65-F5344CB8AC3E}">
        <p14:creationId xmlns:p14="http://schemas.microsoft.com/office/powerpoint/2010/main" val="337883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46808-11FD-F1DF-B20E-503756560120}"/>
              </a:ext>
            </a:extLst>
          </p:cNvPr>
          <p:cNvPicPr>
            <a:picLocks noChangeAspect="1"/>
          </p:cNvPicPr>
          <p:nvPr/>
        </p:nvPicPr>
        <p:blipFill>
          <a:blip r:embed="rId2"/>
          <a:stretch>
            <a:fillRect/>
          </a:stretch>
        </p:blipFill>
        <p:spPr>
          <a:xfrm>
            <a:off x="0" y="1699113"/>
            <a:ext cx="12192000" cy="3459774"/>
          </a:xfrm>
          <a:prstGeom prst="rect">
            <a:avLst/>
          </a:prstGeom>
        </p:spPr>
      </p:pic>
    </p:spTree>
    <p:extLst>
      <p:ext uri="{BB962C8B-B14F-4D97-AF65-F5344CB8AC3E}">
        <p14:creationId xmlns:p14="http://schemas.microsoft.com/office/powerpoint/2010/main" val="789088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66CA47-6BF1-F96B-1C65-332C34179F63}"/>
              </a:ext>
            </a:extLst>
          </p:cNvPr>
          <p:cNvPicPr>
            <a:picLocks noChangeAspect="1"/>
          </p:cNvPicPr>
          <p:nvPr/>
        </p:nvPicPr>
        <p:blipFill>
          <a:blip r:embed="rId3"/>
          <a:stretch>
            <a:fillRect/>
          </a:stretch>
        </p:blipFill>
        <p:spPr>
          <a:xfrm>
            <a:off x="47487" y="888517"/>
            <a:ext cx="12097026" cy="5080966"/>
          </a:xfrm>
          <a:prstGeom prst="rect">
            <a:avLst/>
          </a:prstGeom>
        </p:spPr>
      </p:pic>
    </p:spTree>
    <p:extLst>
      <p:ext uri="{BB962C8B-B14F-4D97-AF65-F5344CB8AC3E}">
        <p14:creationId xmlns:p14="http://schemas.microsoft.com/office/powerpoint/2010/main" val="2881587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FD4A2B-6344-BDF5-0754-F7F9385EC4AF}"/>
              </a:ext>
            </a:extLst>
          </p:cNvPr>
          <p:cNvPicPr>
            <a:picLocks noChangeAspect="1"/>
          </p:cNvPicPr>
          <p:nvPr/>
        </p:nvPicPr>
        <p:blipFill>
          <a:blip r:embed="rId3"/>
          <a:stretch>
            <a:fillRect/>
          </a:stretch>
        </p:blipFill>
        <p:spPr>
          <a:xfrm>
            <a:off x="1469096" y="0"/>
            <a:ext cx="9253808" cy="6858000"/>
          </a:xfrm>
          <a:prstGeom prst="rect">
            <a:avLst/>
          </a:prstGeom>
        </p:spPr>
      </p:pic>
    </p:spTree>
    <p:extLst>
      <p:ext uri="{BB962C8B-B14F-4D97-AF65-F5344CB8AC3E}">
        <p14:creationId xmlns:p14="http://schemas.microsoft.com/office/powerpoint/2010/main" val="170714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667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537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075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797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13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86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07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150625-8B8C-7767-27C4-18749A430324}"/>
              </a:ext>
            </a:extLst>
          </p:cNvPr>
          <p:cNvPicPr>
            <a:picLocks noChangeAspect="1"/>
          </p:cNvPicPr>
          <p:nvPr/>
        </p:nvPicPr>
        <p:blipFill>
          <a:blip r:embed="rId2"/>
          <a:stretch>
            <a:fillRect/>
          </a:stretch>
        </p:blipFill>
        <p:spPr>
          <a:xfrm>
            <a:off x="776952" y="571857"/>
            <a:ext cx="10638095" cy="5714286"/>
          </a:xfrm>
          <a:prstGeom prst="rect">
            <a:avLst/>
          </a:prstGeom>
        </p:spPr>
      </p:pic>
    </p:spTree>
    <p:extLst>
      <p:ext uri="{BB962C8B-B14F-4D97-AF65-F5344CB8AC3E}">
        <p14:creationId xmlns:p14="http://schemas.microsoft.com/office/powerpoint/2010/main" val="177472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13CA17-7D4D-8C9C-9409-26C8605D0BDB}"/>
              </a:ext>
            </a:extLst>
          </p:cNvPr>
          <p:cNvPicPr>
            <a:picLocks noChangeAspect="1"/>
          </p:cNvPicPr>
          <p:nvPr/>
        </p:nvPicPr>
        <p:blipFill>
          <a:blip r:embed="rId2"/>
          <a:stretch>
            <a:fillRect/>
          </a:stretch>
        </p:blipFill>
        <p:spPr>
          <a:xfrm>
            <a:off x="314794" y="90905"/>
            <a:ext cx="4466667" cy="6676190"/>
          </a:xfrm>
          <a:prstGeom prst="rect">
            <a:avLst/>
          </a:prstGeom>
        </p:spPr>
      </p:pic>
      <p:pic>
        <p:nvPicPr>
          <p:cNvPr id="5" name="Picture 4">
            <a:extLst>
              <a:ext uri="{FF2B5EF4-FFF2-40B4-BE49-F238E27FC236}">
                <a16:creationId xmlns:a16="http://schemas.microsoft.com/office/drawing/2014/main" id="{ADFB81A6-C3A5-FF19-B379-0EBE55BE6B43}"/>
              </a:ext>
            </a:extLst>
          </p:cNvPr>
          <p:cNvPicPr>
            <a:picLocks noChangeAspect="1"/>
          </p:cNvPicPr>
          <p:nvPr/>
        </p:nvPicPr>
        <p:blipFill>
          <a:blip r:embed="rId3"/>
          <a:stretch>
            <a:fillRect/>
          </a:stretch>
        </p:blipFill>
        <p:spPr>
          <a:xfrm>
            <a:off x="6922635" y="646120"/>
            <a:ext cx="3942857" cy="5200000"/>
          </a:xfrm>
          <a:prstGeom prst="rect">
            <a:avLst/>
          </a:prstGeom>
        </p:spPr>
      </p:pic>
    </p:spTree>
    <p:extLst>
      <p:ext uri="{BB962C8B-B14F-4D97-AF65-F5344CB8AC3E}">
        <p14:creationId xmlns:p14="http://schemas.microsoft.com/office/powerpoint/2010/main" val="62402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090D27-A613-83E8-8E09-0732C332A4D3}"/>
              </a:ext>
            </a:extLst>
          </p:cNvPr>
          <p:cNvPicPr>
            <a:picLocks noChangeAspect="1"/>
          </p:cNvPicPr>
          <p:nvPr/>
        </p:nvPicPr>
        <p:blipFill>
          <a:blip r:embed="rId2"/>
          <a:stretch>
            <a:fillRect/>
          </a:stretch>
        </p:blipFill>
        <p:spPr>
          <a:xfrm>
            <a:off x="1138857" y="67095"/>
            <a:ext cx="9914286" cy="6723809"/>
          </a:xfrm>
          <a:prstGeom prst="rect">
            <a:avLst/>
          </a:prstGeom>
        </p:spPr>
      </p:pic>
    </p:spTree>
    <p:extLst>
      <p:ext uri="{BB962C8B-B14F-4D97-AF65-F5344CB8AC3E}">
        <p14:creationId xmlns:p14="http://schemas.microsoft.com/office/powerpoint/2010/main" val="30011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6663E0-D1FE-D00B-9AA0-2F4A1548631E}"/>
              </a:ext>
            </a:extLst>
          </p:cNvPr>
          <p:cNvPicPr>
            <a:picLocks noChangeAspect="1"/>
          </p:cNvPicPr>
          <p:nvPr/>
        </p:nvPicPr>
        <p:blipFill>
          <a:blip r:embed="rId2"/>
          <a:stretch>
            <a:fillRect/>
          </a:stretch>
        </p:blipFill>
        <p:spPr>
          <a:xfrm>
            <a:off x="996820" y="0"/>
            <a:ext cx="10198359" cy="6858000"/>
          </a:xfrm>
          <a:prstGeom prst="rect">
            <a:avLst/>
          </a:prstGeom>
        </p:spPr>
      </p:pic>
    </p:spTree>
    <p:extLst>
      <p:ext uri="{BB962C8B-B14F-4D97-AF65-F5344CB8AC3E}">
        <p14:creationId xmlns:p14="http://schemas.microsoft.com/office/powerpoint/2010/main" val="37898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932EBA-98D7-F495-971B-C2EC3697E2D4}"/>
              </a:ext>
            </a:extLst>
          </p:cNvPr>
          <p:cNvPicPr>
            <a:picLocks noChangeAspect="1"/>
          </p:cNvPicPr>
          <p:nvPr/>
        </p:nvPicPr>
        <p:blipFill>
          <a:blip r:embed="rId2"/>
          <a:stretch>
            <a:fillRect/>
          </a:stretch>
        </p:blipFill>
        <p:spPr>
          <a:xfrm>
            <a:off x="1094575" y="0"/>
            <a:ext cx="9563938" cy="6858000"/>
          </a:xfrm>
          <a:prstGeom prst="rect">
            <a:avLst/>
          </a:prstGeom>
        </p:spPr>
      </p:pic>
    </p:spTree>
    <p:extLst>
      <p:ext uri="{BB962C8B-B14F-4D97-AF65-F5344CB8AC3E}">
        <p14:creationId xmlns:p14="http://schemas.microsoft.com/office/powerpoint/2010/main" val="319700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A7C69-924A-EEC0-53F5-C27839F7A24C}"/>
              </a:ext>
            </a:extLst>
          </p:cNvPr>
          <p:cNvPicPr>
            <a:picLocks noChangeAspect="1"/>
          </p:cNvPicPr>
          <p:nvPr/>
        </p:nvPicPr>
        <p:blipFill>
          <a:blip r:embed="rId2"/>
          <a:stretch>
            <a:fillRect/>
          </a:stretch>
        </p:blipFill>
        <p:spPr>
          <a:xfrm>
            <a:off x="905922" y="0"/>
            <a:ext cx="10380155" cy="6858000"/>
          </a:xfrm>
          <a:prstGeom prst="rect">
            <a:avLst/>
          </a:prstGeom>
        </p:spPr>
      </p:pic>
    </p:spTree>
    <p:extLst>
      <p:ext uri="{BB962C8B-B14F-4D97-AF65-F5344CB8AC3E}">
        <p14:creationId xmlns:p14="http://schemas.microsoft.com/office/powerpoint/2010/main" val="1239577836"/>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1640</TotalTime>
  <Words>1366</Words>
  <Application>Microsoft Office PowerPoint</Application>
  <PresentationFormat>Widescreen</PresentationFormat>
  <Paragraphs>118</Paragraphs>
  <Slides>38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Arial</vt:lpstr>
      <vt:lpstr>Neue Haas Grotesk Text Pro</vt:lpstr>
      <vt:lpstr>Wingdings</vt:lpstr>
      <vt:lpstr>InterweaveVTI</vt:lpstr>
      <vt:lpstr>OODP 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Ishara Lakshitha</dc:creator>
  <cp:lastModifiedBy>Ishara Lakshitha</cp:lastModifiedBy>
  <cp:revision>1</cp:revision>
  <dcterms:created xsi:type="dcterms:W3CDTF">2024-07-28T03:19:31Z</dcterms:created>
  <dcterms:modified xsi:type="dcterms:W3CDTF">2024-07-31T10:52:46Z</dcterms:modified>
</cp:coreProperties>
</file>