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9"/>
  </p:normalViewPr>
  <p:slideViewPr>
    <p:cSldViewPr snapToGrid="0">
      <p:cViewPr varScale="1">
        <p:scale>
          <a:sx n="90" d="100"/>
          <a:sy n="90" d="100"/>
        </p:scale>
        <p:origin x="232" y="4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D04D21-46E3-D042-8C88-3276EB22D728}" type="datetimeFigureOut">
              <a:rPr lang="en-US" smtClean="0"/>
              <a:t>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09F3AE-2E96-B746-9425-EDBBEF13E2A3}" type="slidenum">
              <a:rPr lang="en-US" smtClean="0"/>
              <a:t>‹#›</a:t>
            </a:fld>
            <a:endParaRPr lang="en-US"/>
          </a:p>
        </p:txBody>
      </p:sp>
    </p:spTree>
    <p:extLst>
      <p:ext uri="{BB962C8B-B14F-4D97-AF65-F5344CB8AC3E}">
        <p14:creationId xmlns:p14="http://schemas.microsoft.com/office/powerpoint/2010/main" val="3666748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09F3AE-2E96-B746-9425-EDBBEF13E2A3}" type="slidenum">
              <a:rPr lang="en-US" smtClean="0"/>
              <a:t>3</a:t>
            </a:fld>
            <a:endParaRPr lang="en-US"/>
          </a:p>
        </p:txBody>
      </p:sp>
    </p:spTree>
    <p:extLst>
      <p:ext uri="{BB962C8B-B14F-4D97-AF65-F5344CB8AC3E}">
        <p14:creationId xmlns:p14="http://schemas.microsoft.com/office/powerpoint/2010/main" val="1225597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896D5-8400-E39C-3932-0A32FB834E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3AAD26-DBA3-2D87-7DCD-B3C2A4F0F6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0607E31-B4DE-95D9-9ED5-F15E4F366E57}"/>
              </a:ext>
            </a:extLst>
          </p:cNvPr>
          <p:cNvSpPr>
            <a:spLocks noGrp="1"/>
          </p:cNvSpPr>
          <p:nvPr>
            <p:ph type="dt" sz="half" idx="10"/>
          </p:nvPr>
        </p:nvSpPr>
        <p:spPr/>
        <p:txBody>
          <a:bodyPr/>
          <a:lstStyle/>
          <a:p>
            <a:fld id="{C8E4CD07-5FE9-B843-B03C-7EFAC67EF660}" type="datetimeFigureOut">
              <a:rPr lang="en-US" smtClean="0"/>
              <a:t>7/20/23</a:t>
            </a:fld>
            <a:endParaRPr lang="en-US"/>
          </a:p>
        </p:txBody>
      </p:sp>
      <p:sp>
        <p:nvSpPr>
          <p:cNvPr id="5" name="Footer Placeholder 4">
            <a:extLst>
              <a:ext uri="{FF2B5EF4-FFF2-40B4-BE49-F238E27FC236}">
                <a16:creationId xmlns:a16="http://schemas.microsoft.com/office/drawing/2014/main" id="{62FAD1EE-C8FC-F832-CE81-443C348989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2F3AB8-5805-C115-02AF-8BB8CD7CDE41}"/>
              </a:ext>
            </a:extLst>
          </p:cNvPr>
          <p:cNvSpPr>
            <a:spLocks noGrp="1"/>
          </p:cNvSpPr>
          <p:nvPr>
            <p:ph type="sldNum" sz="quarter" idx="12"/>
          </p:nvPr>
        </p:nvSpPr>
        <p:spPr/>
        <p:txBody>
          <a:bodyPr/>
          <a:lstStyle/>
          <a:p>
            <a:fld id="{B07EF84D-3B41-7241-81C5-7988D3648A50}" type="slidenum">
              <a:rPr lang="en-US" smtClean="0"/>
              <a:t>‹#›</a:t>
            </a:fld>
            <a:endParaRPr lang="en-US"/>
          </a:p>
        </p:txBody>
      </p:sp>
    </p:spTree>
    <p:extLst>
      <p:ext uri="{BB962C8B-B14F-4D97-AF65-F5344CB8AC3E}">
        <p14:creationId xmlns:p14="http://schemas.microsoft.com/office/powerpoint/2010/main" val="210620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55E35-4E0B-55B2-CA29-1FDFEEB426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2CA3DCA-2362-C207-107D-810AE49EE9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FC6E8B-D402-C41A-30C5-9E6DF515A5E8}"/>
              </a:ext>
            </a:extLst>
          </p:cNvPr>
          <p:cNvSpPr>
            <a:spLocks noGrp="1"/>
          </p:cNvSpPr>
          <p:nvPr>
            <p:ph type="dt" sz="half" idx="10"/>
          </p:nvPr>
        </p:nvSpPr>
        <p:spPr/>
        <p:txBody>
          <a:bodyPr/>
          <a:lstStyle/>
          <a:p>
            <a:fld id="{C8E4CD07-5FE9-B843-B03C-7EFAC67EF660}" type="datetimeFigureOut">
              <a:rPr lang="en-US" smtClean="0"/>
              <a:t>7/20/23</a:t>
            </a:fld>
            <a:endParaRPr lang="en-US"/>
          </a:p>
        </p:txBody>
      </p:sp>
      <p:sp>
        <p:nvSpPr>
          <p:cNvPr id="5" name="Footer Placeholder 4">
            <a:extLst>
              <a:ext uri="{FF2B5EF4-FFF2-40B4-BE49-F238E27FC236}">
                <a16:creationId xmlns:a16="http://schemas.microsoft.com/office/drawing/2014/main" id="{F6A83FAB-6A86-07D4-7807-984791364E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44ACAD-1AFC-131A-ABA5-17D9ECDB6B12}"/>
              </a:ext>
            </a:extLst>
          </p:cNvPr>
          <p:cNvSpPr>
            <a:spLocks noGrp="1"/>
          </p:cNvSpPr>
          <p:nvPr>
            <p:ph type="sldNum" sz="quarter" idx="12"/>
          </p:nvPr>
        </p:nvSpPr>
        <p:spPr/>
        <p:txBody>
          <a:bodyPr/>
          <a:lstStyle/>
          <a:p>
            <a:fld id="{B07EF84D-3B41-7241-81C5-7988D3648A50}" type="slidenum">
              <a:rPr lang="en-US" smtClean="0"/>
              <a:t>‹#›</a:t>
            </a:fld>
            <a:endParaRPr lang="en-US"/>
          </a:p>
        </p:txBody>
      </p:sp>
    </p:spTree>
    <p:extLst>
      <p:ext uri="{BB962C8B-B14F-4D97-AF65-F5344CB8AC3E}">
        <p14:creationId xmlns:p14="http://schemas.microsoft.com/office/powerpoint/2010/main" val="4100517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7EA3A1-87C2-D5E1-04CF-3EAACD7280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55719A-2081-3EE4-4ED6-C5A60BDEAE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29986E-49A5-19C3-0F98-E7D7B196A3E0}"/>
              </a:ext>
            </a:extLst>
          </p:cNvPr>
          <p:cNvSpPr>
            <a:spLocks noGrp="1"/>
          </p:cNvSpPr>
          <p:nvPr>
            <p:ph type="dt" sz="half" idx="10"/>
          </p:nvPr>
        </p:nvSpPr>
        <p:spPr/>
        <p:txBody>
          <a:bodyPr/>
          <a:lstStyle/>
          <a:p>
            <a:fld id="{C8E4CD07-5FE9-B843-B03C-7EFAC67EF660}" type="datetimeFigureOut">
              <a:rPr lang="en-US" smtClean="0"/>
              <a:t>7/20/23</a:t>
            </a:fld>
            <a:endParaRPr lang="en-US"/>
          </a:p>
        </p:txBody>
      </p:sp>
      <p:sp>
        <p:nvSpPr>
          <p:cNvPr id="5" name="Footer Placeholder 4">
            <a:extLst>
              <a:ext uri="{FF2B5EF4-FFF2-40B4-BE49-F238E27FC236}">
                <a16:creationId xmlns:a16="http://schemas.microsoft.com/office/drawing/2014/main" id="{40C16B13-2645-9865-D7F1-34174EAD94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4C3257-395A-6625-B483-5A2BB133EB65}"/>
              </a:ext>
            </a:extLst>
          </p:cNvPr>
          <p:cNvSpPr>
            <a:spLocks noGrp="1"/>
          </p:cNvSpPr>
          <p:nvPr>
            <p:ph type="sldNum" sz="quarter" idx="12"/>
          </p:nvPr>
        </p:nvSpPr>
        <p:spPr/>
        <p:txBody>
          <a:bodyPr/>
          <a:lstStyle/>
          <a:p>
            <a:fld id="{B07EF84D-3B41-7241-81C5-7988D3648A50}" type="slidenum">
              <a:rPr lang="en-US" smtClean="0"/>
              <a:t>‹#›</a:t>
            </a:fld>
            <a:endParaRPr lang="en-US"/>
          </a:p>
        </p:txBody>
      </p:sp>
    </p:spTree>
    <p:extLst>
      <p:ext uri="{BB962C8B-B14F-4D97-AF65-F5344CB8AC3E}">
        <p14:creationId xmlns:p14="http://schemas.microsoft.com/office/powerpoint/2010/main" val="3311318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721BD-7F40-F346-896D-185059FE00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14AE36-1D6F-8240-2830-6150A34C34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0CA9D1-B372-1949-02AB-846E18041119}"/>
              </a:ext>
            </a:extLst>
          </p:cNvPr>
          <p:cNvSpPr>
            <a:spLocks noGrp="1"/>
          </p:cNvSpPr>
          <p:nvPr>
            <p:ph type="dt" sz="half" idx="10"/>
          </p:nvPr>
        </p:nvSpPr>
        <p:spPr/>
        <p:txBody>
          <a:bodyPr/>
          <a:lstStyle/>
          <a:p>
            <a:fld id="{C8E4CD07-5FE9-B843-B03C-7EFAC67EF660}" type="datetimeFigureOut">
              <a:rPr lang="en-US" smtClean="0"/>
              <a:t>7/20/23</a:t>
            </a:fld>
            <a:endParaRPr lang="en-US"/>
          </a:p>
        </p:txBody>
      </p:sp>
      <p:sp>
        <p:nvSpPr>
          <p:cNvPr id="5" name="Footer Placeholder 4">
            <a:extLst>
              <a:ext uri="{FF2B5EF4-FFF2-40B4-BE49-F238E27FC236}">
                <a16:creationId xmlns:a16="http://schemas.microsoft.com/office/drawing/2014/main" id="{11D41E20-FD3E-F46D-62A6-FBA8A38894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45142F-4702-DA07-7DC4-FA12695C8F8A}"/>
              </a:ext>
            </a:extLst>
          </p:cNvPr>
          <p:cNvSpPr>
            <a:spLocks noGrp="1"/>
          </p:cNvSpPr>
          <p:nvPr>
            <p:ph type="sldNum" sz="quarter" idx="12"/>
          </p:nvPr>
        </p:nvSpPr>
        <p:spPr/>
        <p:txBody>
          <a:bodyPr/>
          <a:lstStyle/>
          <a:p>
            <a:fld id="{B07EF84D-3B41-7241-81C5-7988D3648A50}" type="slidenum">
              <a:rPr lang="en-US" smtClean="0"/>
              <a:t>‹#›</a:t>
            </a:fld>
            <a:endParaRPr lang="en-US"/>
          </a:p>
        </p:txBody>
      </p:sp>
    </p:spTree>
    <p:extLst>
      <p:ext uri="{BB962C8B-B14F-4D97-AF65-F5344CB8AC3E}">
        <p14:creationId xmlns:p14="http://schemas.microsoft.com/office/powerpoint/2010/main" val="338922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2254B-D41E-EE7B-B522-31168F9C32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75327D-E35E-CF6B-C5F7-3DC1FE1808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6C5D3D-E420-8816-3CD3-62CB44715073}"/>
              </a:ext>
            </a:extLst>
          </p:cNvPr>
          <p:cNvSpPr>
            <a:spLocks noGrp="1"/>
          </p:cNvSpPr>
          <p:nvPr>
            <p:ph type="dt" sz="half" idx="10"/>
          </p:nvPr>
        </p:nvSpPr>
        <p:spPr/>
        <p:txBody>
          <a:bodyPr/>
          <a:lstStyle/>
          <a:p>
            <a:fld id="{C8E4CD07-5FE9-B843-B03C-7EFAC67EF660}" type="datetimeFigureOut">
              <a:rPr lang="en-US" smtClean="0"/>
              <a:t>7/20/23</a:t>
            </a:fld>
            <a:endParaRPr lang="en-US"/>
          </a:p>
        </p:txBody>
      </p:sp>
      <p:sp>
        <p:nvSpPr>
          <p:cNvPr id="5" name="Footer Placeholder 4">
            <a:extLst>
              <a:ext uri="{FF2B5EF4-FFF2-40B4-BE49-F238E27FC236}">
                <a16:creationId xmlns:a16="http://schemas.microsoft.com/office/drawing/2014/main" id="{0021F2A0-2F8A-E475-CF03-48B3CBDB84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B9A1C9-309F-26E6-57EC-12C664899749}"/>
              </a:ext>
            </a:extLst>
          </p:cNvPr>
          <p:cNvSpPr>
            <a:spLocks noGrp="1"/>
          </p:cNvSpPr>
          <p:nvPr>
            <p:ph type="sldNum" sz="quarter" idx="12"/>
          </p:nvPr>
        </p:nvSpPr>
        <p:spPr/>
        <p:txBody>
          <a:bodyPr/>
          <a:lstStyle/>
          <a:p>
            <a:fld id="{B07EF84D-3B41-7241-81C5-7988D3648A50}" type="slidenum">
              <a:rPr lang="en-US" smtClean="0"/>
              <a:t>‹#›</a:t>
            </a:fld>
            <a:endParaRPr lang="en-US"/>
          </a:p>
        </p:txBody>
      </p:sp>
    </p:spTree>
    <p:extLst>
      <p:ext uri="{BB962C8B-B14F-4D97-AF65-F5344CB8AC3E}">
        <p14:creationId xmlns:p14="http://schemas.microsoft.com/office/powerpoint/2010/main" val="1051519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7C05F-CF7E-0CC4-0693-1FF942EE5F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3C317D-DC99-74CC-4F89-A3CEFE0FF0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EF5942-3C58-6654-DE62-4F5D62ED0E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E8D74C-20BB-B697-99A2-215A52D2EF28}"/>
              </a:ext>
            </a:extLst>
          </p:cNvPr>
          <p:cNvSpPr>
            <a:spLocks noGrp="1"/>
          </p:cNvSpPr>
          <p:nvPr>
            <p:ph type="dt" sz="half" idx="10"/>
          </p:nvPr>
        </p:nvSpPr>
        <p:spPr/>
        <p:txBody>
          <a:bodyPr/>
          <a:lstStyle/>
          <a:p>
            <a:fld id="{C8E4CD07-5FE9-B843-B03C-7EFAC67EF660}" type="datetimeFigureOut">
              <a:rPr lang="en-US" smtClean="0"/>
              <a:t>7/20/23</a:t>
            </a:fld>
            <a:endParaRPr lang="en-US"/>
          </a:p>
        </p:txBody>
      </p:sp>
      <p:sp>
        <p:nvSpPr>
          <p:cNvPr id="6" name="Footer Placeholder 5">
            <a:extLst>
              <a:ext uri="{FF2B5EF4-FFF2-40B4-BE49-F238E27FC236}">
                <a16:creationId xmlns:a16="http://schemas.microsoft.com/office/drawing/2014/main" id="{2B1C283C-0ED6-84EA-F39B-5548314CC9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0A7BEB-7B6F-83FB-6FBF-C2D9D20BC08A}"/>
              </a:ext>
            </a:extLst>
          </p:cNvPr>
          <p:cNvSpPr>
            <a:spLocks noGrp="1"/>
          </p:cNvSpPr>
          <p:nvPr>
            <p:ph type="sldNum" sz="quarter" idx="12"/>
          </p:nvPr>
        </p:nvSpPr>
        <p:spPr/>
        <p:txBody>
          <a:bodyPr/>
          <a:lstStyle/>
          <a:p>
            <a:fld id="{B07EF84D-3B41-7241-81C5-7988D3648A50}" type="slidenum">
              <a:rPr lang="en-US" smtClean="0"/>
              <a:t>‹#›</a:t>
            </a:fld>
            <a:endParaRPr lang="en-US"/>
          </a:p>
        </p:txBody>
      </p:sp>
    </p:spTree>
    <p:extLst>
      <p:ext uri="{BB962C8B-B14F-4D97-AF65-F5344CB8AC3E}">
        <p14:creationId xmlns:p14="http://schemas.microsoft.com/office/powerpoint/2010/main" val="3180620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7CFB8-8AA0-05BB-CFF5-A228F62DB5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9E60C5-C3A3-8B33-47C1-9552D0A55D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CF72A0-6571-28CF-F282-003DE66B6F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352394-6CCE-9F85-F6FF-A29118BE16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5C00DA-6F61-24B7-2303-297C6415AB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5BDB18-EFA2-1A2E-9A2C-4A6942AC661C}"/>
              </a:ext>
            </a:extLst>
          </p:cNvPr>
          <p:cNvSpPr>
            <a:spLocks noGrp="1"/>
          </p:cNvSpPr>
          <p:nvPr>
            <p:ph type="dt" sz="half" idx="10"/>
          </p:nvPr>
        </p:nvSpPr>
        <p:spPr/>
        <p:txBody>
          <a:bodyPr/>
          <a:lstStyle/>
          <a:p>
            <a:fld id="{C8E4CD07-5FE9-B843-B03C-7EFAC67EF660}" type="datetimeFigureOut">
              <a:rPr lang="en-US" smtClean="0"/>
              <a:t>7/20/23</a:t>
            </a:fld>
            <a:endParaRPr lang="en-US"/>
          </a:p>
        </p:txBody>
      </p:sp>
      <p:sp>
        <p:nvSpPr>
          <p:cNvPr id="8" name="Footer Placeholder 7">
            <a:extLst>
              <a:ext uri="{FF2B5EF4-FFF2-40B4-BE49-F238E27FC236}">
                <a16:creationId xmlns:a16="http://schemas.microsoft.com/office/drawing/2014/main" id="{D3721DC6-0DF2-EE64-CE99-FAB85335DC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6BD7A2-6A79-030D-28F6-82B31E8005F1}"/>
              </a:ext>
            </a:extLst>
          </p:cNvPr>
          <p:cNvSpPr>
            <a:spLocks noGrp="1"/>
          </p:cNvSpPr>
          <p:nvPr>
            <p:ph type="sldNum" sz="quarter" idx="12"/>
          </p:nvPr>
        </p:nvSpPr>
        <p:spPr/>
        <p:txBody>
          <a:bodyPr/>
          <a:lstStyle/>
          <a:p>
            <a:fld id="{B07EF84D-3B41-7241-81C5-7988D3648A50}" type="slidenum">
              <a:rPr lang="en-US" smtClean="0"/>
              <a:t>‹#›</a:t>
            </a:fld>
            <a:endParaRPr lang="en-US"/>
          </a:p>
        </p:txBody>
      </p:sp>
    </p:spTree>
    <p:extLst>
      <p:ext uri="{BB962C8B-B14F-4D97-AF65-F5344CB8AC3E}">
        <p14:creationId xmlns:p14="http://schemas.microsoft.com/office/powerpoint/2010/main" val="1627982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8F015-5E98-45F4-B4D1-63BFB28661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EE36E91-192D-50F9-D217-EB3131683E22}"/>
              </a:ext>
            </a:extLst>
          </p:cNvPr>
          <p:cNvSpPr>
            <a:spLocks noGrp="1"/>
          </p:cNvSpPr>
          <p:nvPr>
            <p:ph type="dt" sz="half" idx="10"/>
          </p:nvPr>
        </p:nvSpPr>
        <p:spPr/>
        <p:txBody>
          <a:bodyPr/>
          <a:lstStyle/>
          <a:p>
            <a:fld id="{C8E4CD07-5FE9-B843-B03C-7EFAC67EF660}" type="datetimeFigureOut">
              <a:rPr lang="en-US" smtClean="0"/>
              <a:t>7/20/23</a:t>
            </a:fld>
            <a:endParaRPr lang="en-US"/>
          </a:p>
        </p:txBody>
      </p:sp>
      <p:sp>
        <p:nvSpPr>
          <p:cNvPr id="4" name="Footer Placeholder 3">
            <a:extLst>
              <a:ext uri="{FF2B5EF4-FFF2-40B4-BE49-F238E27FC236}">
                <a16:creationId xmlns:a16="http://schemas.microsoft.com/office/drawing/2014/main" id="{B130733D-47A3-E3BA-A5CD-6910232E16D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321574-35DE-10DE-2C98-DD48E93E1949}"/>
              </a:ext>
            </a:extLst>
          </p:cNvPr>
          <p:cNvSpPr>
            <a:spLocks noGrp="1"/>
          </p:cNvSpPr>
          <p:nvPr>
            <p:ph type="sldNum" sz="quarter" idx="12"/>
          </p:nvPr>
        </p:nvSpPr>
        <p:spPr/>
        <p:txBody>
          <a:bodyPr/>
          <a:lstStyle/>
          <a:p>
            <a:fld id="{B07EF84D-3B41-7241-81C5-7988D3648A50}" type="slidenum">
              <a:rPr lang="en-US" smtClean="0"/>
              <a:t>‹#›</a:t>
            </a:fld>
            <a:endParaRPr lang="en-US"/>
          </a:p>
        </p:txBody>
      </p:sp>
    </p:spTree>
    <p:extLst>
      <p:ext uri="{BB962C8B-B14F-4D97-AF65-F5344CB8AC3E}">
        <p14:creationId xmlns:p14="http://schemas.microsoft.com/office/powerpoint/2010/main" val="3435179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FFF64A-C332-61C1-53BD-ECEB22AA44F2}"/>
              </a:ext>
            </a:extLst>
          </p:cNvPr>
          <p:cNvSpPr>
            <a:spLocks noGrp="1"/>
          </p:cNvSpPr>
          <p:nvPr>
            <p:ph type="dt" sz="half" idx="10"/>
          </p:nvPr>
        </p:nvSpPr>
        <p:spPr/>
        <p:txBody>
          <a:bodyPr/>
          <a:lstStyle/>
          <a:p>
            <a:fld id="{C8E4CD07-5FE9-B843-B03C-7EFAC67EF660}" type="datetimeFigureOut">
              <a:rPr lang="en-US" smtClean="0"/>
              <a:t>7/20/23</a:t>
            </a:fld>
            <a:endParaRPr lang="en-US"/>
          </a:p>
        </p:txBody>
      </p:sp>
      <p:sp>
        <p:nvSpPr>
          <p:cNvPr id="3" name="Footer Placeholder 2">
            <a:extLst>
              <a:ext uri="{FF2B5EF4-FFF2-40B4-BE49-F238E27FC236}">
                <a16:creationId xmlns:a16="http://schemas.microsoft.com/office/drawing/2014/main" id="{47A3309A-424B-16A2-B617-7FF7ED1E6DC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C0DA50-C13C-9FFE-484E-95056C4E162B}"/>
              </a:ext>
            </a:extLst>
          </p:cNvPr>
          <p:cNvSpPr>
            <a:spLocks noGrp="1"/>
          </p:cNvSpPr>
          <p:nvPr>
            <p:ph type="sldNum" sz="quarter" idx="12"/>
          </p:nvPr>
        </p:nvSpPr>
        <p:spPr/>
        <p:txBody>
          <a:bodyPr/>
          <a:lstStyle/>
          <a:p>
            <a:fld id="{B07EF84D-3B41-7241-81C5-7988D3648A50}" type="slidenum">
              <a:rPr lang="en-US" smtClean="0"/>
              <a:t>‹#›</a:t>
            </a:fld>
            <a:endParaRPr lang="en-US"/>
          </a:p>
        </p:txBody>
      </p:sp>
    </p:spTree>
    <p:extLst>
      <p:ext uri="{BB962C8B-B14F-4D97-AF65-F5344CB8AC3E}">
        <p14:creationId xmlns:p14="http://schemas.microsoft.com/office/powerpoint/2010/main" val="2611885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C5E8B-EA46-E3B4-27D6-009913635B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8250AE-700D-623A-F801-689970052E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7525B2-2A9D-F6B3-ADB2-317B7BB26D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A1CE89-7509-3561-7E1B-8B0EF08B930E}"/>
              </a:ext>
            </a:extLst>
          </p:cNvPr>
          <p:cNvSpPr>
            <a:spLocks noGrp="1"/>
          </p:cNvSpPr>
          <p:nvPr>
            <p:ph type="dt" sz="half" idx="10"/>
          </p:nvPr>
        </p:nvSpPr>
        <p:spPr/>
        <p:txBody>
          <a:bodyPr/>
          <a:lstStyle/>
          <a:p>
            <a:fld id="{C8E4CD07-5FE9-B843-B03C-7EFAC67EF660}" type="datetimeFigureOut">
              <a:rPr lang="en-US" smtClean="0"/>
              <a:t>7/20/23</a:t>
            </a:fld>
            <a:endParaRPr lang="en-US"/>
          </a:p>
        </p:txBody>
      </p:sp>
      <p:sp>
        <p:nvSpPr>
          <p:cNvPr id="6" name="Footer Placeholder 5">
            <a:extLst>
              <a:ext uri="{FF2B5EF4-FFF2-40B4-BE49-F238E27FC236}">
                <a16:creationId xmlns:a16="http://schemas.microsoft.com/office/drawing/2014/main" id="{439BF68F-4358-0DA0-A4AA-CEE2BF893A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FA70CF-5C2D-FE7B-027E-3DE6D79BC666}"/>
              </a:ext>
            </a:extLst>
          </p:cNvPr>
          <p:cNvSpPr>
            <a:spLocks noGrp="1"/>
          </p:cNvSpPr>
          <p:nvPr>
            <p:ph type="sldNum" sz="quarter" idx="12"/>
          </p:nvPr>
        </p:nvSpPr>
        <p:spPr/>
        <p:txBody>
          <a:bodyPr/>
          <a:lstStyle/>
          <a:p>
            <a:fld id="{B07EF84D-3B41-7241-81C5-7988D3648A50}" type="slidenum">
              <a:rPr lang="en-US" smtClean="0"/>
              <a:t>‹#›</a:t>
            </a:fld>
            <a:endParaRPr lang="en-US"/>
          </a:p>
        </p:txBody>
      </p:sp>
    </p:spTree>
    <p:extLst>
      <p:ext uri="{BB962C8B-B14F-4D97-AF65-F5344CB8AC3E}">
        <p14:creationId xmlns:p14="http://schemas.microsoft.com/office/powerpoint/2010/main" val="1068283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84CA6-9DBA-2500-1630-DCDCD8A6E0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9B9B61-5C06-A162-4092-1A555527FC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E6B56F7-E3AA-2065-5F7E-17264D451D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661934-DF43-B26E-F90A-7D45CB28F2B3}"/>
              </a:ext>
            </a:extLst>
          </p:cNvPr>
          <p:cNvSpPr>
            <a:spLocks noGrp="1"/>
          </p:cNvSpPr>
          <p:nvPr>
            <p:ph type="dt" sz="half" idx="10"/>
          </p:nvPr>
        </p:nvSpPr>
        <p:spPr/>
        <p:txBody>
          <a:bodyPr/>
          <a:lstStyle/>
          <a:p>
            <a:fld id="{C8E4CD07-5FE9-B843-B03C-7EFAC67EF660}" type="datetimeFigureOut">
              <a:rPr lang="en-US" smtClean="0"/>
              <a:t>7/20/23</a:t>
            </a:fld>
            <a:endParaRPr lang="en-US"/>
          </a:p>
        </p:txBody>
      </p:sp>
      <p:sp>
        <p:nvSpPr>
          <p:cNvPr id="6" name="Footer Placeholder 5">
            <a:extLst>
              <a:ext uri="{FF2B5EF4-FFF2-40B4-BE49-F238E27FC236}">
                <a16:creationId xmlns:a16="http://schemas.microsoft.com/office/drawing/2014/main" id="{167D5646-566B-7F3C-D992-D91009A64D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72EF38-B6DA-AB60-9F29-CBD03694AD78}"/>
              </a:ext>
            </a:extLst>
          </p:cNvPr>
          <p:cNvSpPr>
            <a:spLocks noGrp="1"/>
          </p:cNvSpPr>
          <p:nvPr>
            <p:ph type="sldNum" sz="quarter" idx="12"/>
          </p:nvPr>
        </p:nvSpPr>
        <p:spPr/>
        <p:txBody>
          <a:bodyPr/>
          <a:lstStyle/>
          <a:p>
            <a:fld id="{B07EF84D-3B41-7241-81C5-7988D3648A50}" type="slidenum">
              <a:rPr lang="en-US" smtClean="0"/>
              <a:t>‹#›</a:t>
            </a:fld>
            <a:endParaRPr lang="en-US"/>
          </a:p>
        </p:txBody>
      </p:sp>
    </p:spTree>
    <p:extLst>
      <p:ext uri="{BB962C8B-B14F-4D97-AF65-F5344CB8AC3E}">
        <p14:creationId xmlns:p14="http://schemas.microsoft.com/office/powerpoint/2010/main" val="640269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8341B5-091E-6835-0762-284D1D2248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F872C5-54FB-09A5-3FC9-67A20B1312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FF42B0-0AD0-ADE7-6744-5DC4BD2CD9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E4CD07-5FE9-B843-B03C-7EFAC67EF660}" type="datetimeFigureOut">
              <a:rPr lang="en-US" smtClean="0"/>
              <a:t>7/20/23</a:t>
            </a:fld>
            <a:endParaRPr lang="en-US"/>
          </a:p>
        </p:txBody>
      </p:sp>
      <p:sp>
        <p:nvSpPr>
          <p:cNvPr id="5" name="Footer Placeholder 4">
            <a:extLst>
              <a:ext uri="{FF2B5EF4-FFF2-40B4-BE49-F238E27FC236}">
                <a16:creationId xmlns:a16="http://schemas.microsoft.com/office/drawing/2014/main" id="{245ECB7D-D761-83FA-6B44-12EE60E8D5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A4145F-AC8B-F5F2-5E72-E8F12FBEB3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7EF84D-3B41-7241-81C5-7988D3648A50}" type="slidenum">
              <a:rPr lang="en-US" smtClean="0"/>
              <a:t>‹#›</a:t>
            </a:fld>
            <a:endParaRPr lang="en-US"/>
          </a:p>
        </p:txBody>
      </p:sp>
    </p:spTree>
    <p:extLst>
      <p:ext uri="{BB962C8B-B14F-4D97-AF65-F5344CB8AC3E}">
        <p14:creationId xmlns:p14="http://schemas.microsoft.com/office/powerpoint/2010/main" val="578103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DDA8CE9-E0A6-4FF2-823D-D0860760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195564-33B9-434B-9641-764F5905A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1D18C537-E336-47C4-836B-C342A230F8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1"/>
            <a:ext cx="4262009" cy="2602764"/>
            <a:chOff x="6867015" y="-1"/>
            <a:chExt cx="5324985" cy="3251912"/>
          </a:xfrm>
          <a:solidFill>
            <a:schemeClr val="accent5">
              <a:alpha val="5000"/>
            </a:schemeClr>
          </a:solidFill>
        </p:grpSpPr>
        <p:sp>
          <p:nvSpPr>
            <p:cNvPr id="13" name="Freeform: Shape 12">
              <a:extLst>
                <a:ext uri="{FF2B5EF4-FFF2-40B4-BE49-F238E27FC236}">
                  <a16:creationId xmlns:a16="http://schemas.microsoft.com/office/drawing/2014/main" id="{481F97D2-9A0D-4CA5-B9AF-27B558BCF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6678A47C-892D-47C9-A5D8-F8860B1B0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9E8FDFA-59ED-4D6F-BA20-10CDF8436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958D9A5-8003-4D92-8C05-787C630F7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5A1259D8-0C3A-4069-A22F-537BBBB61A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60995" y="62352"/>
            <a:ext cx="6028697" cy="6795648"/>
            <a:chOff x="6160995" y="62352"/>
            <a:chExt cx="6028697" cy="6795648"/>
          </a:xfrm>
        </p:grpSpPr>
        <p:sp>
          <p:nvSpPr>
            <p:cNvPr id="19" name="Freeform: Shape 18">
              <a:extLst>
                <a:ext uri="{FF2B5EF4-FFF2-40B4-BE49-F238E27FC236}">
                  <a16:creationId xmlns:a16="http://schemas.microsoft.com/office/drawing/2014/main" id="{D90700B4-CEB5-450F-9EA7-95E355B50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82080" y="81632"/>
              <a:ext cx="6007612" cy="6776368"/>
            </a:xfrm>
            <a:custGeom>
              <a:avLst/>
              <a:gdLst>
                <a:gd name="connsiteX0" fmla="*/ 4493599 w 6007612"/>
                <a:gd name="connsiteY0" fmla="*/ 0 h 6797829"/>
                <a:gd name="connsiteX1" fmla="*/ 5981837 w 6007612"/>
                <a:gd name="connsiteY1" fmla="*/ 314220 h 6797829"/>
                <a:gd name="connsiteX2" fmla="*/ 6007612 w 6007612"/>
                <a:gd name="connsiteY2" fmla="*/ 327088 h 6797829"/>
                <a:gd name="connsiteX3" fmla="*/ 6007612 w 6007612"/>
                <a:gd name="connsiteY3" fmla="*/ 1316637 h 6797829"/>
                <a:gd name="connsiteX4" fmla="*/ 5852405 w 6007612"/>
                <a:gd name="connsiteY4" fmla="*/ 1209899 h 6797829"/>
                <a:gd name="connsiteX5" fmla="*/ 5622498 w 6007612"/>
                <a:gd name="connsiteY5" fmla="*/ 1086619 h 6797829"/>
                <a:gd name="connsiteX6" fmla="*/ 4493032 w 6007612"/>
                <a:gd name="connsiteY6" fmla="*/ 851533 h 6797829"/>
                <a:gd name="connsiteX7" fmla="*/ 3155579 w 6007612"/>
                <a:gd name="connsiteY7" fmla="*/ 1108326 h 6797829"/>
                <a:gd name="connsiteX8" fmla="*/ 1963832 w 6007612"/>
                <a:gd name="connsiteY8" fmla="*/ 1817700 h 6797829"/>
                <a:gd name="connsiteX9" fmla="*/ 1144646 w 6007612"/>
                <a:gd name="connsiteY9" fmla="*/ 2832814 h 6797829"/>
                <a:gd name="connsiteX10" fmla="*/ 851249 w 6007612"/>
                <a:gd name="connsiteY10" fmla="*/ 3998599 h 6797829"/>
                <a:gd name="connsiteX11" fmla="*/ 1336319 w 6007612"/>
                <a:gd name="connsiteY11" fmla="*/ 5057837 h 6797829"/>
                <a:gd name="connsiteX12" fmla="*/ 1597084 w 6007612"/>
                <a:gd name="connsiteY12" fmla="*/ 5424583 h 6797829"/>
                <a:gd name="connsiteX13" fmla="*/ 2591910 w 6007612"/>
                <a:gd name="connsiteY13" fmla="*/ 6440122 h 6797829"/>
                <a:gd name="connsiteX14" fmla="*/ 3899854 w 6007612"/>
                <a:gd name="connsiteY14" fmla="*/ 6780621 h 6797829"/>
                <a:gd name="connsiteX15" fmla="*/ 4741172 w 6007612"/>
                <a:gd name="connsiteY15" fmla="*/ 6563979 h 6797829"/>
                <a:gd name="connsiteX16" fmla="*/ 5649171 w 6007612"/>
                <a:gd name="connsiteY16" fmla="*/ 5938452 h 6797829"/>
                <a:gd name="connsiteX17" fmla="*/ 5873475 w 6007612"/>
                <a:gd name="connsiteY17" fmla="*/ 5764656 h 6797829"/>
                <a:gd name="connsiteX18" fmla="*/ 6007612 w 6007612"/>
                <a:gd name="connsiteY18" fmla="*/ 5660343 h 6797829"/>
                <a:gd name="connsiteX19" fmla="*/ 6007612 w 6007612"/>
                <a:gd name="connsiteY19" fmla="*/ 6737454 h 6797829"/>
                <a:gd name="connsiteX20" fmla="*/ 5929386 w 6007612"/>
                <a:gd name="connsiteY20" fmla="*/ 6797829 h 6797829"/>
                <a:gd name="connsiteX21" fmla="*/ 1656512 w 6007612"/>
                <a:gd name="connsiteY21" fmla="*/ 6797829 h 6797829"/>
                <a:gd name="connsiteX22" fmla="*/ 1630254 w 6007612"/>
                <a:gd name="connsiteY22" fmla="*/ 6775222 h 6797829"/>
                <a:gd name="connsiteX23" fmla="*/ 892250 w 6007612"/>
                <a:gd name="connsiteY23" fmla="*/ 5902700 h 6797829"/>
                <a:gd name="connsiteX24" fmla="*/ 0 w 6007612"/>
                <a:gd name="connsiteY24" fmla="*/ 3998599 h 6797829"/>
                <a:gd name="connsiteX25" fmla="*/ 4493032 w 6007612"/>
                <a:gd name="connsiteY25"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07612" h="6797829">
                  <a:moveTo>
                    <a:pt x="4493599" y="0"/>
                  </a:moveTo>
                  <a:cubicBezTo>
                    <a:pt x="5048011" y="0"/>
                    <a:pt x="5546284" y="111886"/>
                    <a:pt x="5981837" y="314220"/>
                  </a:cubicBezTo>
                  <a:lnTo>
                    <a:pt x="6007612" y="327088"/>
                  </a:lnTo>
                  <a:lnTo>
                    <a:pt x="6007612" y="1316637"/>
                  </a:lnTo>
                  <a:lnTo>
                    <a:pt x="5852405" y="1209899"/>
                  </a:lnTo>
                  <a:cubicBezTo>
                    <a:pt x="5778266" y="1164709"/>
                    <a:pt x="5701526" y="1123535"/>
                    <a:pt x="5622498" y="1086619"/>
                  </a:cubicBezTo>
                  <a:cubicBezTo>
                    <a:pt x="5286822" y="930699"/>
                    <a:pt x="4906882" y="851533"/>
                    <a:pt x="4493032" y="851533"/>
                  </a:cubicBezTo>
                  <a:cubicBezTo>
                    <a:pt x="4056201" y="851533"/>
                    <a:pt x="3593263" y="940631"/>
                    <a:pt x="3155579" y="1108326"/>
                  </a:cubicBezTo>
                  <a:cubicBezTo>
                    <a:pt x="2721215" y="1275979"/>
                    <a:pt x="2318305" y="1515819"/>
                    <a:pt x="1963832" y="1817700"/>
                  </a:cubicBezTo>
                  <a:cubicBezTo>
                    <a:pt x="1617657" y="2114360"/>
                    <a:pt x="1334332" y="2465358"/>
                    <a:pt x="1144646" y="2832814"/>
                  </a:cubicBezTo>
                  <a:cubicBezTo>
                    <a:pt x="950561" y="3210060"/>
                    <a:pt x="851249" y="3602202"/>
                    <a:pt x="851249" y="3998599"/>
                  </a:cubicBezTo>
                  <a:cubicBezTo>
                    <a:pt x="851249" y="4377547"/>
                    <a:pt x="999792" y="4597311"/>
                    <a:pt x="1336319" y="5057837"/>
                  </a:cubicBezTo>
                  <a:cubicBezTo>
                    <a:pt x="1420450" y="5173181"/>
                    <a:pt x="1507419" y="5292497"/>
                    <a:pt x="1597084" y="5424583"/>
                  </a:cubicBezTo>
                  <a:cubicBezTo>
                    <a:pt x="1914175" y="5891917"/>
                    <a:pt x="2239493" y="6224189"/>
                    <a:pt x="2591910" y="6440122"/>
                  </a:cubicBezTo>
                  <a:cubicBezTo>
                    <a:pt x="2965467" y="6669393"/>
                    <a:pt x="3393219" y="6780621"/>
                    <a:pt x="3899854" y="6780621"/>
                  </a:cubicBezTo>
                  <a:cubicBezTo>
                    <a:pt x="4187861" y="6780621"/>
                    <a:pt x="4454583" y="6711812"/>
                    <a:pt x="4741172" y="6563979"/>
                  </a:cubicBezTo>
                  <a:cubicBezTo>
                    <a:pt x="5034852" y="6412173"/>
                    <a:pt x="5326263" y="6190848"/>
                    <a:pt x="5649171" y="5938452"/>
                  </a:cubicBezTo>
                  <a:cubicBezTo>
                    <a:pt x="5724931" y="5879291"/>
                    <a:pt x="5800409" y="5821406"/>
                    <a:pt x="5873475" y="5764656"/>
                  </a:cubicBezTo>
                  <a:lnTo>
                    <a:pt x="6007612" y="5660343"/>
                  </a:lnTo>
                  <a:lnTo>
                    <a:pt x="6007612" y="6737454"/>
                  </a:lnTo>
                  <a:lnTo>
                    <a:pt x="5929386"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0582300F-F646-4FC3-94FC-0582F4B5E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0995" y="62352"/>
              <a:ext cx="6028697" cy="6795648"/>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FBB8E8B8-1900-4326-8858-F375F5D8A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3721" y="81632"/>
              <a:ext cx="6025971" cy="6776368"/>
            </a:xfrm>
            <a:custGeom>
              <a:avLst/>
              <a:gdLst>
                <a:gd name="connsiteX0" fmla="*/ 6025971 w 6025971"/>
                <a:gd name="connsiteY0" fmla="*/ 5825635 h 6797829"/>
                <a:gd name="connsiteX1" fmla="*/ 6025971 w 6025971"/>
                <a:gd name="connsiteY1" fmla="*/ 6723285 h 6797829"/>
                <a:gd name="connsiteX2" fmla="*/ 5929386 w 6025971"/>
                <a:gd name="connsiteY2" fmla="*/ 6797829 h 6797829"/>
                <a:gd name="connsiteX3" fmla="*/ 4560411 w 6025971"/>
                <a:gd name="connsiteY3" fmla="*/ 6797829 h 6797829"/>
                <a:gd name="connsiteX4" fmla="*/ 4597731 w 6025971"/>
                <a:gd name="connsiteY4" fmla="*/ 6785305 h 6797829"/>
                <a:gd name="connsiteX5" fmla="*/ 5736707 w 6025971"/>
                <a:gd name="connsiteY5" fmla="*/ 6050108 h 6797829"/>
                <a:gd name="connsiteX6" fmla="*/ 5960301 w 6025971"/>
                <a:gd name="connsiteY6" fmla="*/ 5876738 h 6797829"/>
                <a:gd name="connsiteX7" fmla="*/ 4493599 w 6025971"/>
                <a:gd name="connsiteY7" fmla="*/ 0 h 6797829"/>
                <a:gd name="connsiteX8" fmla="*/ 5981837 w 6025971"/>
                <a:gd name="connsiteY8" fmla="*/ 314220 h 6797829"/>
                <a:gd name="connsiteX9" fmla="*/ 6025971 w 6025971"/>
                <a:gd name="connsiteY9" fmla="*/ 336254 h 6797829"/>
                <a:gd name="connsiteX10" fmla="*/ 6025971 w 6025971"/>
                <a:gd name="connsiteY10" fmla="*/ 1157325 h 6797829"/>
                <a:gd name="connsiteX11" fmla="*/ 5925889 w 6025971"/>
                <a:gd name="connsiteY11" fmla="*/ 1088522 h 6797829"/>
                <a:gd name="connsiteX12" fmla="*/ 5682227 w 6025971"/>
                <a:gd name="connsiteY12" fmla="*/ 957939 h 6797829"/>
                <a:gd name="connsiteX13" fmla="*/ 4493032 w 6025971"/>
                <a:gd name="connsiteY13" fmla="*/ 709658 h 6797829"/>
                <a:gd name="connsiteX14" fmla="*/ 3104646 w 6025971"/>
                <a:gd name="connsiteY14" fmla="*/ 976666 h 6797829"/>
                <a:gd name="connsiteX15" fmla="*/ 1871612 w 6025971"/>
                <a:gd name="connsiteY15" fmla="*/ 1710017 h 6797829"/>
                <a:gd name="connsiteX16" fmla="*/ 1018661 w 6025971"/>
                <a:gd name="connsiteY16" fmla="*/ 2767694 h 6797829"/>
                <a:gd name="connsiteX17" fmla="*/ 709374 w 6025971"/>
                <a:gd name="connsiteY17" fmla="*/ 3998599 h 6797829"/>
                <a:gd name="connsiteX18" fmla="*/ 1221258 w 6025971"/>
                <a:gd name="connsiteY18" fmla="*/ 5141684 h 6797829"/>
                <a:gd name="connsiteX19" fmla="*/ 1479187 w 6025971"/>
                <a:gd name="connsiteY19" fmla="*/ 5504459 h 6797829"/>
                <a:gd name="connsiteX20" fmla="*/ 3021272 w 6025971"/>
                <a:gd name="connsiteY20" fmla="*/ 6793670 h 6797829"/>
                <a:gd name="connsiteX21" fmla="*/ 3035805 w 6025971"/>
                <a:gd name="connsiteY21" fmla="*/ 6797829 h 6797829"/>
                <a:gd name="connsiteX22" fmla="*/ 1656512 w 6025971"/>
                <a:gd name="connsiteY22" fmla="*/ 6797829 h 6797829"/>
                <a:gd name="connsiteX23" fmla="*/ 1630254 w 6025971"/>
                <a:gd name="connsiteY23" fmla="*/ 6775222 h 6797829"/>
                <a:gd name="connsiteX24" fmla="*/ 892250 w 6025971"/>
                <a:gd name="connsiteY24" fmla="*/ 5902700 h 6797829"/>
                <a:gd name="connsiteX25" fmla="*/ 0 w 6025971"/>
                <a:gd name="connsiteY25" fmla="*/ 3998599 h 6797829"/>
                <a:gd name="connsiteX26" fmla="*/ 4493032 w 6025971"/>
                <a:gd name="connsiteY26"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025971" h="6797829">
                  <a:moveTo>
                    <a:pt x="6025971" y="5825635"/>
                  </a:moveTo>
                  <a:lnTo>
                    <a:pt x="6025971" y="6723285"/>
                  </a:lnTo>
                  <a:lnTo>
                    <a:pt x="5929386" y="6797829"/>
                  </a:lnTo>
                  <a:lnTo>
                    <a:pt x="4560411" y="6797829"/>
                  </a:lnTo>
                  <a:lnTo>
                    <a:pt x="4597731" y="6785305"/>
                  </a:lnTo>
                  <a:cubicBezTo>
                    <a:pt x="4964953" y="6637825"/>
                    <a:pt x="5315251" y="6379435"/>
                    <a:pt x="5736707" y="6050108"/>
                  </a:cubicBezTo>
                  <a:cubicBezTo>
                    <a:pt x="5812043" y="5991230"/>
                    <a:pt x="5887377" y="5933488"/>
                    <a:pt x="5960301" y="5876738"/>
                  </a:cubicBezTo>
                  <a:close/>
                  <a:moveTo>
                    <a:pt x="4493599" y="0"/>
                  </a:moveTo>
                  <a:cubicBezTo>
                    <a:pt x="5048011" y="0"/>
                    <a:pt x="5546284" y="111886"/>
                    <a:pt x="5981837" y="314220"/>
                  </a:cubicBezTo>
                  <a:lnTo>
                    <a:pt x="6025971" y="336254"/>
                  </a:lnTo>
                  <a:lnTo>
                    <a:pt x="6025971" y="1157325"/>
                  </a:lnTo>
                  <a:lnTo>
                    <a:pt x="5925889" y="1088522"/>
                  </a:lnTo>
                  <a:cubicBezTo>
                    <a:pt x="5847314" y="1040649"/>
                    <a:pt x="5765982" y="997036"/>
                    <a:pt x="5682227" y="957939"/>
                  </a:cubicBezTo>
                  <a:cubicBezTo>
                    <a:pt x="5327823" y="793222"/>
                    <a:pt x="4927595" y="709658"/>
                    <a:pt x="4493032" y="709658"/>
                  </a:cubicBezTo>
                  <a:cubicBezTo>
                    <a:pt x="4031940" y="709658"/>
                    <a:pt x="3564888" y="799465"/>
                    <a:pt x="3104646" y="976666"/>
                  </a:cubicBezTo>
                  <a:cubicBezTo>
                    <a:pt x="2655243" y="1149867"/>
                    <a:pt x="2238358" y="1397822"/>
                    <a:pt x="1871612" y="1710017"/>
                  </a:cubicBezTo>
                  <a:cubicBezTo>
                    <a:pt x="1506427" y="2022852"/>
                    <a:pt x="1219414" y="2378815"/>
                    <a:pt x="1018661" y="2767694"/>
                  </a:cubicBezTo>
                  <a:cubicBezTo>
                    <a:pt x="813368" y="3165227"/>
                    <a:pt x="709374" y="3579358"/>
                    <a:pt x="709374" y="3998599"/>
                  </a:cubicBezTo>
                  <a:cubicBezTo>
                    <a:pt x="709374" y="4421103"/>
                    <a:pt x="875510" y="4667680"/>
                    <a:pt x="1221258" y="5141684"/>
                  </a:cubicBezTo>
                  <a:cubicBezTo>
                    <a:pt x="1304681" y="5256035"/>
                    <a:pt x="1390941" y="5374217"/>
                    <a:pt x="1479187" y="5504459"/>
                  </a:cubicBezTo>
                  <a:cubicBezTo>
                    <a:pt x="1942790" y="6187719"/>
                    <a:pt x="2430063" y="6601673"/>
                    <a:pt x="3021272" y="6793670"/>
                  </a:cubicBezTo>
                  <a:lnTo>
                    <a:pt x="3035805"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574661C0-149E-6C91-FC14-0C18A0CF7388}"/>
              </a:ext>
            </a:extLst>
          </p:cNvPr>
          <p:cNvSpPr>
            <a:spLocks noGrp="1"/>
          </p:cNvSpPr>
          <p:nvPr>
            <p:ph type="ctrTitle"/>
          </p:nvPr>
        </p:nvSpPr>
        <p:spPr>
          <a:xfrm>
            <a:off x="804672" y="1055098"/>
            <a:ext cx="5760719" cy="4747805"/>
          </a:xfrm>
        </p:spPr>
        <p:txBody>
          <a:bodyPr anchor="ctr">
            <a:normAutofit/>
          </a:bodyPr>
          <a:lstStyle/>
          <a:p>
            <a:pPr algn="l"/>
            <a:r>
              <a:rPr lang="en-US" sz="4000" b="0" i="0" dirty="0">
                <a:solidFill>
                  <a:schemeClr val="tx2"/>
                </a:solidFill>
                <a:effectLst/>
                <a:latin typeface="-apple-system"/>
              </a:rPr>
              <a:t>"Exploring Melanoma Demographics, causes, and treatments"</a:t>
            </a:r>
            <a:endParaRPr lang="en-US" sz="4000" dirty="0">
              <a:solidFill>
                <a:schemeClr val="tx2"/>
              </a:solidFill>
            </a:endParaRPr>
          </a:p>
        </p:txBody>
      </p:sp>
      <p:sp>
        <p:nvSpPr>
          <p:cNvPr id="3" name="Subtitle 2">
            <a:extLst>
              <a:ext uri="{FF2B5EF4-FFF2-40B4-BE49-F238E27FC236}">
                <a16:creationId xmlns:a16="http://schemas.microsoft.com/office/drawing/2014/main" id="{ABB42CD3-50D3-730D-EAFB-FA5EEC6AB862}"/>
              </a:ext>
            </a:extLst>
          </p:cNvPr>
          <p:cNvSpPr>
            <a:spLocks noGrp="1"/>
          </p:cNvSpPr>
          <p:nvPr>
            <p:ph type="subTitle" idx="1"/>
          </p:nvPr>
        </p:nvSpPr>
        <p:spPr>
          <a:xfrm>
            <a:off x="8342357" y="1638300"/>
            <a:ext cx="3330531" cy="3581400"/>
          </a:xfrm>
        </p:spPr>
        <p:txBody>
          <a:bodyPr anchor="ctr">
            <a:normAutofit/>
          </a:bodyPr>
          <a:lstStyle/>
          <a:p>
            <a:pPr algn="l"/>
            <a:endParaRPr lang="en-US">
              <a:solidFill>
                <a:schemeClr val="tx2"/>
              </a:solidFill>
            </a:endParaRPr>
          </a:p>
        </p:txBody>
      </p:sp>
    </p:spTree>
    <p:extLst>
      <p:ext uri="{BB962C8B-B14F-4D97-AF65-F5344CB8AC3E}">
        <p14:creationId xmlns:p14="http://schemas.microsoft.com/office/powerpoint/2010/main" val="2989405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4695F26-39DB-450E-B464-9C76CD233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F42E55F-A297-474F-AF2D-6D3A15822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1" y="-1"/>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AEF548-65EE-E54D-8421-10CF34D469E9}"/>
              </a:ext>
            </a:extLst>
          </p:cNvPr>
          <p:cNvSpPr>
            <a:spLocks noGrp="1"/>
          </p:cNvSpPr>
          <p:nvPr>
            <p:ph type="title"/>
          </p:nvPr>
        </p:nvSpPr>
        <p:spPr>
          <a:xfrm>
            <a:off x="804672" y="338328"/>
            <a:ext cx="5011473" cy="1773936"/>
          </a:xfrm>
        </p:spPr>
        <p:txBody>
          <a:bodyPr vert="horz" lIns="91440" tIns="45720" rIns="91440" bIns="45720" rtlCol="0" anchor="ctr">
            <a:normAutofit/>
          </a:bodyPr>
          <a:lstStyle/>
          <a:p>
            <a:r>
              <a:rPr lang="en-US" sz="3300" dirty="0">
                <a:solidFill>
                  <a:schemeClr val="tx2"/>
                </a:solidFill>
              </a:rPr>
              <a:t>Testing to correlation between Melanoma Incidence and USA Latitude</a:t>
            </a:r>
          </a:p>
        </p:txBody>
      </p:sp>
      <p:grpSp>
        <p:nvGrpSpPr>
          <p:cNvPr id="20" name="Group 19">
            <a:extLst>
              <a:ext uri="{FF2B5EF4-FFF2-40B4-BE49-F238E27FC236}">
                <a16:creationId xmlns:a16="http://schemas.microsoft.com/office/drawing/2014/main" id="{972070F7-E065-4D60-8938-9FB8CDB8AC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9919" y="170310"/>
            <a:ext cx="2514948" cy="2174333"/>
            <a:chOff x="-305" y="-4155"/>
            <a:chExt cx="2514948" cy="2174333"/>
          </a:xfrm>
        </p:grpSpPr>
        <p:sp>
          <p:nvSpPr>
            <p:cNvPr id="21" name="Freeform: Shape 20">
              <a:extLst>
                <a:ext uri="{FF2B5EF4-FFF2-40B4-BE49-F238E27FC236}">
                  <a16:creationId xmlns:a16="http://schemas.microsoft.com/office/drawing/2014/main" id="{4F672C03-E63A-4F6B-96BD-0C4E3F1B8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9BB94CDF-5C33-4B0A-B53F-50762639C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D3C92F9D-544D-4691-94A7-B937CF4BE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DCA4DEE4-B7B4-47F4-A9C5-31AED8369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TextBox 8">
            <a:extLst>
              <a:ext uri="{FF2B5EF4-FFF2-40B4-BE49-F238E27FC236}">
                <a16:creationId xmlns:a16="http://schemas.microsoft.com/office/drawing/2014/main" id="{8B8150A3-0AD5-FD68-5ECF-A01E7B4442F2}"/>
              </a:ext>
            </a:extLst>
          </p:cNvPr>
          <p:cNvSpPr txBox="1"/>
          <p:nvPr/>
        </p:nvSpPr>
        <p:spPr>
          <a:xfrm>
            <a:off x="6355641" y="338328"/>
            <a:ext cx="5029200" cy="1773936"/>
          </a:xfrm>
          <a:prstGeom prst="rect">
            <a:avLst/>
          </a:prstGeom>
        </p:spPr>
        <p:txBody>
          <a:bodyPr vert="horz" lIns="91440" tIns="45720" rIns="91440" bIns="45720" rtlCol="0" anchor="ctr">
            <a:normAutofit/>
          </a:bodyPr>
          <a:lstStyle/>
          <a:p>
            <a:pPr>
              <a:lnSpc>
                <a:spcPct val="90000"/>
              </a:lnSpc>
              <a:spcAft>
                <a:spcPts val="600"/>
              </a:spcAft>
            </a:pPr>
            <a:r>
              <a:rPr lang="en-US" b="1" i="0" dirty="0">
                <a:solidFill>
                  <a:schemeClr val="tx2"/>
                </a:solidFill>
                <a:effectLst/>
              </a:rPr>
              <a:t>Proving the relationship between Temperature and Latitude:</a:t>
            </a:r>
          </a:p>
          <a:p>
            <a:pPr indent="-228600">
              <a:lnSpc>
                <a:spcPct val="90000"/>
              </a:lnSpc>
              <a:spcAft>
                <a:spcPts val="600"/>
              </a:spcAft>
              <a:buFont typeface="Arial" panose="020B0604020202020204" pitchFamily="34" charset="0"/>
              <a:buChar char="•"/>
            </a:pPr>
            <a:r>
              <a:rPr lang="en-US" dirty="0">
                <a:solidFill>
                  <a:schemeClr val="tx2"/>
                </a:solidFill>
              </a:rPr>
              <a:t>Lower Latitude (closer to the equator) correlates to a higher temperature.</a:t>
            </a:r>
          </a:p>
          <a:p>
            <a:pPr indent="-228600">
              <a:lnSpc>
                <a:spcPct val="90000"/>
              </a:lnSpc>
              <a:spcAft>
                <a:spcPts val="600"/>
              </a:spcAft>
              <a:buFont typeface="Arial" panose="020B0604020202020204" pitchFamily="34" charset="0"/>
              <a:buChar char="•"/>
            </a:pPr>
            <a:r>
              <a:rPr lang="en-US" dirty="0">
                <a:solidFill>
                  <a:schemeClr val="tx2"/>
                </a:solidFill>
              </a:rPr>
              <a:t>The correlation between temperature and latitude is consistent between 1999 and 2019</a:t>
            </a:r>
          </a:p>
        </p:txBody>
      </p:sp>
      <p:pic>
        <p:nvPicPr>
          <p:cNvPr id="5" name="Content Placeholder 4" descr="A graph with blue dots and red line&#10;&#10;Description automatically generated">
            <a:extLst>
              <a:ext uri="{FF2B5EF4-FFF2-40B4-BE49-F238E27FC236}">
                <a16:creationId xmlns:a16="http://schemas.microsoft.com/office/drawing/2014/main" id="{A0F150B0-CB19-E7F3-0E1B-E5F1900B8596}"/>
              </a:ext>
            </a:extLst>
          </p:cNvPr>
          <p:cNvPicPr>
            <a:picLocks noGrp="1" noChangeAspect="1"/>
          </p:cNvPicPr>
          <p:nvPr>
            <p:ph idx="1"/>
          </p:nvPr>
        </p:nvPicPr>
        <p:blipFill>
          <a:blip r:embed="rId2"/>
          <a:stretch>
            <a:fillRect/>
          </a:stretch>
        </p:blipFill>
        <p:spPr>
          <a:xfrm>
            <a:off x="804672" y="2735571"/>
            <a:ext cx="4044837" cy="3185310"/>
          </a:xfrm>
          <a:prstGeom prst="rect">
            <a:avLst/>
          </a:prstGeom>
        </p:spPr>
      </p:pic>
      <p:pic>
        <p:nvPicPr>
          <p:cNvPr id="14" name="Picture 13" descr="A graph with blue dots and red line&#10;&#10;Description automatically generated">
            <a:extLst>
              <a:ext uri="{FF2B5EF4-FFF2-40B4-BE49-F238E27FC236}">
                <a16:creationId xmlns:a16="http://schemas.microsoft.com/office/drawing/2014/main" id="{D470F483-9F7F-CD7D-F07C-E89B348ED7DD}"/>
              </a:ext>
            </a:extLst>
          </p:cNvPr>
          <p:cNvPicPr>
            <a:picLocks noChangeAspect="1"/>
          </p:cNvPicPr>
          <p:nvPr/>
        </p:nvPicPr>
        <p:blipFill>
          <a:blip r:embed="rId3"/>
          <a:stretch>
            <a:fillRect/>
          </a:stretch>
        </p:blipFill>
        <p:spPr>
          <a:xfrm>
            <a:off x="7101086" y="2740641"/>
            <a:ext cx="4000302" cy="3180240"/>
          </a:xfrm>
          <a:prstGeom prst="rect">
            <a:avLst/>
          </a:prstGeom>
        </p:spPr>
      </p:pic>
    </p:spTree>
    <p:extLst>
      <p:ext uri="{BB962C8B-B14F-4D97-AF65-F5344CB8AC3E}">
        <p14:creationId xmlns:p14="http://schemas.microsoft.com/office/powerpoint/2010/main" val="3145391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695F26-39DB-450E-B464-9C76CD233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F42E55F-A297-474F-AF2D-6D3A15822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1" y="-1"/>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AD688E-8EA3-F79E-A5C2-13DB729D2970}"/>
              </a:ext>
            </a:extLst>
          </p:cNvPr>
          <p:cNvSpPr>
            <a:spLocks noGrp="1"/>
          </p:cNvSpPr>
          <p:nvPr>
            <p:ph type="title"/>
          </p:nvPr>
        </p:nvSpPr>
        <p:spPr>
          <a:xfrm>
            <a:off x="804672" y="338328"/>
            <a:ext cx="5011473" cy="1773936"/>
          </a:xfrm>
        </p:spPr>
        <p:txBody>
          <a:bodyPr>
            <a:normAutofit fontScale="90000"/>
          </a:bodyPr>
          <a:lstStyle/>
          <a:p>
            <a:r>
              <a:rPr lang="en-US" sz="3600" dirty="0">
                <a:solidFill>
                  <a:schemeClr val="tx2"/>
                </a:solidFill>
              </a:rPr>
              <a:t>Testing to correlation between Melanoma Incidence and USA Latitude</a:t>
            </a:r>
          </a:p>
        </p:txBody>
      </p:sp>
      <p:grpSp>
        <p:nvGrpSpPr>
          <p:cNvPr id="14" name="Group 13">
            <a:extLst>
              <a:ext uri="{FF2B5EF4-FFF2-40B4-BE49-F238E27FC236}">
                <a16:creationId xmlns:a16="http://schemas.microsoft.com/office/drawing/2014/main" id="{972070F7-E065-4D60-8938-9FB8CDB8AC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9919" y="170310"/>
            <a:ext cx="2514948" cy="2174333"/>
            <a:chOff x="-305" y="-4155"/>
            <a:chExt cx="2514948" cy="2174333"/>
          </a:xfrm>
        </p:grpSpPr>
        <p:sp>
          <p:nvSpPr>
            <p:cNvPr id="15" name="Freeform: Shape 14">
              <a:extLst>
                <a:ext uri="{FF2B5EF4-FFF2-40B4-BE49-F238E27FC236}">
                  <a16:creationId xmlns:a16="http://schemas.microsoft.com/office/drawing/2014/main" id="{4F672C03-E63A-4F6B-96BD-0C4E3F1B8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BB94CDF-5C33-4B0A-B53F-50762639C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3C92F9D-544D-4691-94A7-B937CF4BE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8" name="Freeform: Shape 17">
              <a:extLst>
                <a:ext uri="{FF2B5EF4-FFF2-40B4-BE49-F238E27FC236}">
                  <a16:creationId xmlns:a16="http://schemas.microsoft.com/office/drawing/2014/main" id="{DCA4DEE4-B7B4-47F4-A9C5-31AED8369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descr="A graph with blue dots and red line&#10;&#10;Description automatically generated">
            <a:extLst>
              <a:ext uri="{FF2B5EF4-FFF2-40B4-BE49-F238E27FC236}">
                <a16:creationId xmlns:a16="http://schemas.microsoft.com/office/drawing/2014/main" id="{B6889EFF-CCAA-E654-3745-057A168D714E}"/>
              </a:ext>
            </a:extLst>
          </p:cNvPr>
          <p:cNvPicPr>
            <a:picLocks noChangeAspect="1"/>
          </p:cNvPicPr>
          <p:nvPr/>
        </p:nvPicPr>
        <p:blipFill>
          <a:blip r:embed="rId3"/>
          <a:stretch>
            <a:fillRect/>
          </a:stretch>
        </p:blipFill>
        <p:spPr>
          <a:xfrm>
            <a:off x="6646315" y="2112264"/>
            <a:ext cx="3935998" cy="3060238"/>
          </a:xfrm>
          <a:prstGeom prst="rect">
            <a:avLst/>
          </a:prstGeom>
        </p:spPr>
      </p:pic>
      <p:pic>
        <p:nvPicPr>
          <p:cNvPr id="6" name="Picture 5" descr="A graph with blue dots and a red line&#10;&#10;Description automatically generated">
            <a:extLst>
              <a:ext uri="{FF2B5EF4-FFF2-40B4-BE49-F238E27FC236}">
                <a16:creationId xmlns:a16="http://schemas.microsoft.com/office/drawing/2014/main" id="{846CF294-512B-E860-3EE6-94E314819E49}"/>
              </a:ext>
            </a:extLst>
          </p:cNvPr>
          <p:cNvPicPr>
            <a:picLocks noChangeAspect="1"/>
          </p:cNvPicPr>
          <p:nvPr/>
        </p:nvPicPr>
        <p:blipFill>
          <a:blip r:embed="rId4"/>
          <a:stretch>
            <a:fillRect/>
          </a:stretch>
        </p:blipFill>
        <p:spPr>
          <a:xfrm>
            <a:off x="1119815" y="2244789"/>
            <a:ext cx="3935999" cy="3020879"/>
          </a:xfrm>
          <a:prstGeom prst="rect">
            <a:avLst/>
          </a:prstGeom>
        </p:spPr>
      </p:pic>
      <p:sp>
        <p:nvSpPr>
          <p:cNvPr id="9" name="TextBox 8">
            <a:extLst>
              <a:ext uri="{FF2B5EF4-FFF2-40B4-BE49-F238E27FC236}">
                <a16:creationId xmlns:a16="http://schemas.microsoft.com/office/drawing/2014/main" id="{6F1FF44E-07C1-C084-A603-27C317ACA829}"/>
              </a:ext>
            </a:extLst>
          </p:cNvPr>
          <p:cNvSpPr txBox="1"/>
          <p:nvPr/>
        </p:nvSpPr>
        <p:spPr>
          <a:xfrm>
            <a:off x="6355641" y="338328"/>
            <a:ext cx="5029200" cy="1773936"/>
          </a:xfrm>
          <a:prstGeom prst="rect">
            <a:avLst/>
          </a:prstGeom>
        </p:spPr>
        <p:txBody>
          <a:bodyPr vert="horz" lIns="91440" tIns="45720" rIns="91440" bIns="45720" rtlCol="0" anchor="ctr">
            <a:normAutofit/>
          </a:bodyPr>
          <a:lstStyle/>
          <a:p>
            <a:pPr>
              <a:lnSpc>
                <a:spcPct val="90000"/>
              </a:lnSpc>
              <a:spcAft>
                <a:spcPts val="600"/>
              </a:spcAft>
            </a:pPr>
            <a:r>
              <a:rPr lang="en-US" b="1" i="0" dirty="0">
                <a:solidFill>
                  <a:schemeClr val="tx2"/>
                </a:solidFill>
                <a:effectLst/>
              </a:rPr>
              <a:t>Proving the relationship between Incidence of Melanoma and Latitude:</a:t>
            </a:r>
          </a:p>
          <a:p>
            <a:pPr indent="-228600">
              <a:lnSpc>
                <a:spcPct val="90000"/>
              </a:lnSpc>
              <a:spcAft>
                <a:spcPts val="600"/>
              </a:spcAft>
              <a:buFont typeface="Arial" panose="020B0604020202020204" pitchFamily="34" charset="0"/>
              <a:buChar char="•"/>
            </a:pPr>
            <a:r>
              <a:rPr lang="en-US" dirty="0">
                <a:solidFill>
                  <a:schemeClr val="tx2"/>
                </a:solidFill>
              </a:rPr>
              <a:t>Lower Latitude (closer to the equator) correlates to a higher temperature.</a:t>
            </a:r>
          </a:p>
          <a:p>
            <a:pPr indent="-228600">
              <a:lnSpc>
                <a:spcPct val="90000"/>
              </a:lnSpc>
              <a:spcAft>
                <a:spcPts val="600"/>
              </a:spcAft>
              <a:buFont typeface="Arial" panose="020B0604020202020204" pitchFamily="34" charset="0"/>
              <a:buChar char="•"/>
            </a:pPr>
            <a:r>
              <a:rPr lang="en-US" dirty="0">
                <a:solidFill>
                  <a:schemeClr val="tx2"/>
                </a:solidFill>
              </a:rPr>
              <a:t>The correlation between temperature and latitude is consistent between 1999 and 2019</a:t>
            </a:r>
          </a:p>
        </p:txBody>
      </p:sp>
      <p:sp>
        <p:nvSpPr>
          <p:cNvPr id="13" name="TextBox 12">
            <a:extLst>
              <a:ext uri="{FF2B5EF4-FFF2-40B4-BE49-F238E27FC236}">
                <a16:creationId xmlns:a16="http://schemas.microsoft.com/office/drawing/2014/main" id="{366E158A-F3B2-9E8B-D96E-600DE15E97E6}"/>
              </a:ext>
            </a:extLst>
          </p:cNvPr>
          <p:cNvSpPr txBox="1"/>
          <p:nvPr/>
        </p:nvSpPr>
        <p:spPr>
          <a:xfrm>
            <a:off x="437975" y="6172111"/>
            <a:ext cx="11296522" cy="613095"/>
          </a:xfrm>
          <a:prstGeom prst="rect">
            <a:avLst/>
          </a:prstGeom>
        </p:spPr>
        <p:txBody>
          <a:bodyPr vert="horz" lIns="91440" tIns="45720" rIns="91440" bIns="45720" rtlCol="0" anchor="ctr">
            <a:normAutofit fontScale="70000" lnSpcReduction="20000"/>
          </a:bodyPr>
          <a:lstStyle/>
          <a:p>
            <a:pPr>
              <a:lnSpc>
                <a:spcPct val="90000"/>
              </a:lnSpc>
              <a:spcAft>
                <a:spcPts val="600"/>
              </a:spcAft>
            </a:pPr>
            <a:r>
              <a:rPr lang="en-US" b="1" dirty="0">
                <a:solidFill>
                  <a:schemeClr val="tx2"/>
                </a:solidFill>
              </a:rPr>
              <a:t>In both 1999 and 2019, there is a low correlation coefficient between Melanoma incidence and Latitude: the R</a:t>
            </a:r>
            <a:r>
              <a:rPr lang="en-US" b="1" baseline="30000" dirty="0">
                <a:solidFill>
                  <a:schemeClr val="tx2"/>
                </a:solidFill>
              </a:rPr>
              <a:t>2</a:t>
            </a:r>
            <a:r>
              <a:rPr lang="en-US" b="1" dirty="0">
                <a:solidFill>
                  <a:schemeClr val="tx2"/>
                </a:solidFill>
              </a:rPr>
              <a:t> is very low for both. Indicating that it is unlikely that someone’s latitude would contribute to their chance of getting Melanoma. </a:t>
            </a:r>
          </a:p>
          <a:p>
            <a:pPr>
              <a:lnSpc>
                <a:spcPct val="90000"/>
              </a:lnSpc>
              <a:spcAft>
                <a:spcPts val="600"/>
              </a:spcAft>
            </a:pPr>
            <a:r>
              <a:rPr lang="en-US" b="1" i="0" dirty="0">
                <a:solidFill>
                  <a:schemeClr val="tx2"/>
                </a:solidFill>
                <a:effectLst/>
              </a:rPr>
              <a:t>Independent T-test: p-value = 0.00277553</a:t>
            </a:r>
            <a:endParaRPr lang="en-US" dirty="0">
              <a:solidFill>
                <a:schemeClr val="tx2"/>
              </a:solidFill>
            </a:endParaRPr>
          </a:p>
        </p:txBody>
      </p:sp>
      <p:sp>
        <p:nvSpPr>
          <p:cNvPr id="19" name="TextBox 18">
            <a:extLst>
              <a:ext uri="{FF2B5EF4-FFF2-40B4-BE49-F238E27FC236}">
                <a16:creationId xmlns:a16="http://schemas.microsoft.com/office/drawing/2014/main" id="{DA6C4F8C-345D-2383-4018-FD48F11F2F24}"/>
              </a:ext>
            </a:extLst>
          </p:cNvPr>
          <p:cNvSpPr txBox="1"/>
          <p:nvPr/>
        </p:nvSpPr>
        <p:spPr>
          <a:xfrm>
            <a:off x="6883605" y="5310169"/>
            <a:ext cx="4269888" cy="880463"/>
          </a:xfrm>
          <a:prstGeom prst="rect">
            <a:avLst/>
          </a:prstGeom>
        </p:spPr>
        <p:txBody>
          <a:bodyPr vert="horz" lIns="91440" tIns="45720" rIns="91440" bIns="45720" rtlCol="0" anchor="ctr">
            <a:normAutofit fontScale="85000" lnSpcReduction="10000"/>
          </a:bodyPr>
          <a:lstStyle/>
          <a:p>
            <a:pPr>
              <a:lnSpc>
                <a:spcPct val="90000"/>
              </a:lnSpc>
              <a:spcAft>
                <a:spcPts val="600"/>
              </a:spcAft>
            </a:pPr>
            <a:r>
              <a:rPr lang="en-US" dirty="0">
                <a:solidFill>
                  <a:schemeClr val="tx2"/>
                </a:solidFill>
              </a:rPr>
              <a:t>y = -64.84x + 3491.09 </a:t>
            </a:r>
          </a:p>
          <a:p>
            <a:pPr>
              <a:lnSpc>
                <a:spcPct val="90000"/>
              </a:lnSpc>
              <a:spcAft>
                <a:spcPts val="600"/>
              </a:spcAft>
            </a:pPr>
            <a:r>
              <a:rPr lang="en-US" dirty="0">
                <a:solidFill>
                  <a:schemeClr val="tx2"/>
                </a:solidFill>
              </a:rPr>
              <a:t>Correlation Coefficient is -0.3256846971959199 </a:t>
            </a:r>
          </a:p>
          <a:p>
            <a:pPr>
              <a:lnSpc>
                <a:spcPct val="90000"/>
              </a:lnSpc>
              <a:spcAft>
                <a:spcPts val="600"/>
              </a:spcAft>
            </a:pPr>
            <a:r>
              <a:rPr lang="en-US" dirty="0">
                <a:solidFill>
                  <a:schemeClr val="tx2"/>
                </a:solidFill>
              </a:rPr>
              <a:t>R-squared is 0.10607052198759805</a:t>
            </a:r>
          </a:p>
          <a:p>
            <a:pPr>
              <a:lnSpc>
                <a:spcPct val="90000"/>
              </a:lnSpc>
              <a:spcAft>
                <a:spcPts val="600"/>
              </a:spcAft>
            </a:pPr>
            <a:endParaRPr lang="en-US" dirty="0">
              <a:solidFill>
                <a:schemeClr val="tx2"/>
              </a:solidFill>
            </a:endParaRPr>
          </a:p>
        </p:txBody>
      </p:sp>
      <p:sp>
        <p:nvSpPr>
          <p:cNvPr id="21" name="TextBox 20">
            <a:extLst>
              <a:ext uri="{FF2B5EF4-FFF2-40B4-BE49-F238E27FC236}">
                <a16:creationId xmlns:a16="http://schemas.microsoft.com/office/drawing/2014/main" id="{539C0686-179A-D4F6-6BBE-8CE3FDA3AB7F}"/>
              </a:ext>
            </a:extLst>
          </p:cNvPr>
          <p:cNvSpPr txBox="1"/>
          <p:nvPr/>
        </p:nvSpPr>
        <p:spPr>
          <a:xfrm>
            <a:off x="1536988" y="5336064"/>
            <a:ext cx="4269888" cy="805046"/>
          </a:xfrm>
          <a:prstGeom prst="rect">
            <a:avLst/>
          </a:prstGeom>
        </p:spPr>
        <p:txBody>
          <a:bodyPr vert="horz" lIns="91440" tIns="45720" rIns="91440" bIns="45720" rtlCol="0" anchor="ctr">
            <a:normAutofit fontScale="85000" lnSpcReduction="20000"/>
          </a:bodyPr>
          <a:lstStyle>
            <a:defPPr>
              <a:defRPr lang="en-US"/>
            </a:defPPr>
            <a:lvl1pPr>
              <a:lnSpc>
                <a:spcPct val="90000"/>
              </a:lnSpc>
              <a:spcAft>
                <a:spcPts val="600"/>
              </a:spcAft>
              <a:defRPr>
                <a:solidFill>
                  <a:schemeClr val="tx2"/>
                </a:solidFill>
              </a:defRPr>
            </a:lvl1pPr>
          </a:lstStyle>
          <a:p>
            <a:r>
              <a:rPr lang="en-US" dirty="0"/>
              <a:t>y = -25.99x + 1472.06 </a:t>
            </a:r>
          </a:p>
          <a:p>
            <a:r>
              <a:rPr lang="en-US" dirty="0"/>
              <a:t>Correlation Coefficient is -0.25579963641022196 </a:t>
            </a:r>
          </a:p>
          <a:p>
            <a:r>
              <a:rPr lang="en-US" dirty="0"/>
              <a:t>R-squared is 0.06543345398760175</a:t>
            </a:r>
          </a:p>
          <a:p>
            <a:endParaRPr lang="en-US" dirty="0"/>
          </a:p>
        </p:txBody>
      </p:sp>
    </p:spTree>
    <p:extLst>
      <p:ext uri="{BB962C8B-B14F-4D97-AF65-F5344CB8AC3E}">
        <p14:creationId xmlns:p14="http://schemas.microsoft.com/office/powerpoint/2010/main" val="447583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FC4283F8-1614-7CE7-AC9D-2F86CEF4662B}"/>
              </a:ext>
            </a:extLst>
          </p:cNvPr>
          <p:cNvSpPr>
            <a:spLocks noGrp="1"/>
          </p:cNvSpPr>
          <p:nvPr>
            <p:ph type="title"/>
          </p:nvPr>
        </p:nvSpPr>
        <p:spPr>
          <a:xfrm>
            <a:off x="640080" y="1243013"/>
            <a:ext cx="3855720" cy="4371974"/>
          </a:xfrm>
        </p:spPr>
        <p:txBody>
          <a:bodyPr>
            <a:normAutofit/>
          </a:bodyPr>
          <a:lstStyle/>
          <a:p>
            <a:r>
              <a:rPr lang="en-US" sz="3600">
                <a:solidFill>
                  <a:schemeClr val="tx2"/>
                </a:solidFill>
              </a:rPr>
              <a:t>Results of Melanoma Incidence vs. Latitude</a:t>
            </a:r>
          </a:p>
        </p:txBody>
      </p:sp>
      <p:sp>
        <p:nvSpPr>
          <p:cNvPr id="3" name="Content Placeholder 2">
            <a:extLst>
              <a:ext uri="{FF2B5EF4-FFF2-40B4-BE49-F238E27FC236}">
                <a16:creationId xmlns:a16="http://schemas.microsoft.com/office/drawing/2014/main" id="{214E02A4-E126-B294-C9DE-954CC02E15D7}"/>
              </a:ext>
            </a:extLst>
          </p:cNvPr>
          <p:cNvSpPr>
            <a:spLocks noGrp="1"/>
          </p:cNvSpPr>
          <p:nvPr>
            <p:ph idx="1"/>
          </p:nvPr>
        </p:nvSpPr>
        <p:spPr>
          <a:xfrm>
            <a:off x="6172200" y="804672"/>
            <a:ext cx="5221224" cy="5230368"/>
          </a:xfrm>
        </p:spPr>
        <p:txBody>
          <a:bodyPr anchor="ctr">
            <a:normAutofit/>
          </a:bodyPr>
          <a:lstStyle/>
          <a:p>
            <a:pPr marL="0" indent="0">
              <a:buNone/>
            </a:pPr>
            <a:r>
              <a:rPr lang="en-US" sz="1800" b="1" dirty="0">
                <a:solidFill>
                  <a:schemeClr val="tx2"/>
                </a:solidFill>
              </a:rPr>
              <a:t>Null hypothesis: The means for the two populations are equal. </a:t>
            </a:r>
          </a:p>
          <a:p>
            <a:pPr marL="0" indent="0">
              <a:buNone/>
            </a:pPr>
            <a:r>
              <a:rPr lang="en-US" sz="1800" b="1" dirty="0">
                <a:solidFill>
                  <a:schemeClr val="tx2"/>
                </a:solidFill>
              </a:rPr>
              <a:t>Alternative hypothesis: The means for the two populations are not equal.</a:t>
            </a:r>
          </a:p>
          <a:p>
            <a:pPr marL="0" indent="0">
              <a:buNone/>
            </a:pPr>
            <a:endParaRPr lang="en-US" sz="1800" dirty="0">
              <a:solidFill>
                <a:schemeClr val="tx2"/>
              </a:solidFill>
            </a:endParaRPr>
          </a:p>
          <a:p>
            <a:pPr marL="0" indent="0">
              <a:buNone/>
            </a:pPr>
            <a:r>
              <a:rPr lang="en-US" sz="1800" dirty="0">
                <a:solidFill>
                  <a:schemeClr val="tx2"/>
                </a:solidFill>
              </a:rPr>
              <a:t>Since the P-value for the incidences of melanoma is &lt;= 0.05, we can reject that 1999 and 2019 have the same number of incidences of Melanoma. This means that the populations of 1999 and 2019 have differences in their incidences of Melanoma. So we can conclude that between these years there are factors that would have contributed to this change, but we are unable to prove that someone’s latitude is one of these contributing factors. </a:t>
            </a:r>
          </a:p>
        </p:txBody>
      </p:sp>
    </p:spTree>
    <p:extLst>
      <p:ext uri="{BB962C8B-B14F-4D97-AF65-F5344CB8AC3E}">
        <p14:creationId xmlns:p14="http://schemas.microsoft.com/office/powerpoint/2010/main" val="33238029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TotalTime>
  <Words>288</Words>
  <Application>Microsoft Macintosh PowerPoint</Application>
  <PresentationFormat>Widescreen</PresentationFormat>
  <Paragraphs>23</Paragraphs>
  <Slides>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-apple-system</vt:lpstr>
      <vt:lpstr>Arial</vt:lpstr>
      <vt:lpstr>Calibri</vt:lpstr>
      <vt:lpstr>Calibri Light</vt:lpstr>
      <vt:lpstr>Office Theme</vt:lpstr>
      <vt:lpstr>"Exploring Melanoma Demographics, causes, and treatments"</vt:lpstr>
      <vt:lpstr>Testing to correlation between Melanoma Incidence and USA Latitude</vt:lpstr>
      <vt:lpstr>Testing to correlation between Melanoma Incidence and USA Latitude</vt:lpstr>
      <vt:lpstr>Results of Melanoma Incidence vs. Latitude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Melanoma Demographics, casuses, and treatments"</dc:title>
  <dc:creator>Isha Saldhi</dc:creator>
  <cp:lastModifiedBy>Isha Saldhi</cp:lastModifiedBy>
  <cp:revision>3</cp:revision>
  <dcterms:created xsi:type="dcterms:W3CDTF">2023-07-20T15:53:54Z</dcterms:created>
  <dcterms:modified xsi:type="dcterms:W3CDTF">2023-07-20T17:10:55Z</dcterms:modified>
</cp:coreProperties>
</file>