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6D5-8400-E39C-3932-0A32FB83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AD26-DBA3-2D87-7DCD-B3C2A4F0F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7E31-B4DE-95D9-9ED5-F15E4F36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D1EE-C8FC-F832-CE81-443C34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3AB8-5805-C115-02AF-8BB8CD7C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5E35-4E0B-55B2-CA29-1FDFEEB4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A3DCA-2362-C207-107D-810AE49EE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6E8B-D402-C41A-30C5-9E6DF515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3FAB-6A86-07D4-7807-98479136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ACAD-1AFC-131A-ABA5-17D9ECDB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EA3A1-87C2-D5E1-04CF-3EAACD728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5719A-2081-3EE4-4ED6-C5A60BDE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986E-49A5-19C3-0F98-E7D7B196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6B13-2645-9865-D7F1-34174EAD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3257-395A-6625-B483-5A2BB133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21BD-7F40-F346-896D-185059FE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AE36-1D6F-8240-2830-6150A34C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A9D1-B372-1949-02AB-846E1804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1E20-FD3E-F46D-62A6-FBA8A388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142F-4702-DA07-7DC4-FA12695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254B-D41E-EE7B-B522-31168F9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5327D-E35E-CF6B-C5F7-3DC1FE18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C5D3D-E420-8816-3CD3-62CB4471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F2A0-2F8A-E475-CF03-48B3CBDB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A1C9-309F-26E6-57EC-12C66489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C05F-CF7E-0CC4-0693-1FF942E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317D-DC99-74CC-4F89-A3CEFE0FF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F5942-3C58-6654-DE62-4F5D62ED0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D74C-20BB-B697-99A2-215A52D2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C283C-0ED6-84EA-F39B-5548314C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7BEB-7B6F-83FB-6FBF-C2D9D20B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CFB8-8AA0-05BB-CFF5-A228F62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E60C5-C3A3-8B33-47C1-9552D0A5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72A0-6571-28CF-F282-003DE66B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2394-6CCE-9F85-F6FF-A29118BE1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C00DA-6F61-24B7-2303-297C6415A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BDB18-EFA2-1A2E-9A2C-4A6942AC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21DC6-0DF2-EE64-CE99-FAB85335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BD7A2-6A79-030D-28F6-82B31E80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F015-5E98-45F4-B4D1-63BFB286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36E91-192D-50F9-D217-EB313168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0733D-47A3-E3BA-A5CD-6910232E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21574-35DE-10DE-2C98-DD48E93E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FF64A-C332-61C1-53BD-ECEB22AA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3309A-424B-16A2-B617-7FF7ED1E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0DA50-C13C-9FFE-484E-95056C4E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5E8B-EA46-E3B4-27D6-00991363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50AE-700D-623A-F801-68997005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25B2-2A9D-F6B3-ADB2-317B7BB2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1CE89-7509-3561-7E1B-8B0EF08B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BF68F-4358-0DA0-A4AA-CEE2BF89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A70CF-5C2D-FE7B-027E-3DE6D79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CA6-9DBA-2500-1630-DCDCD8A6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B9B61-5C06-A162-4092-1A555527F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B56F7-E3AA-2065-5F7E-17264D451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1934-DF43-B26E-F90A-7D45CB28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D5646-566B-7F3C-D992-D91009A6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2EF38-B6DA-AB60-9F29-CBD0369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341B5-091E-6835-0762-284D1D22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872C5-54FB-09A5-3FC9-67A20B13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42B0-0AD0-ADE7-6744-5DC4BD2CD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CD07-5FE9-B843-B03C-7EFAC67EF66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CB7D-D761-83FA-6B44-12EE60E8D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145F-AC8B-F5F2-5E72-E8F12FBEB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F84D-3B41-7241-81C5-7988D364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61C0-149E-6C91-FC14-0C18A0CF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"Exploring Melanoma Demographics,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casuses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, and treatments"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2CD3-50D3-730D-EAFB-FA5EEC6AB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F548-65EE-E54D-8421-10CF34D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03CB-8382-6A44-50E0-92557123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"Exploring Melanoma Demographics, casuses, and treatments"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"Exploring Melanoma Demographics, casuses, and treatments"</dc:title>
  <dc:creator>Isha Saldhi</dc:creator>
  <cp:lastModifiedBy>Isha Saldhi</cp:lastModifiedBy>
  <cp:revision>1</cp:revision>
  <dcterms:created xsi:type="dcterms:W3CDTF">2023-07-20T15:53:54Z</dcterms:created>
  <dcterms:modified xsi:type="dcterms:W3CDTF">2023-07-20T16:38:11Z</dcterms:modified>
</cp:coreProperties>
</file>