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handoutMasterIdLst>
    <p:handoutMasterId r:id="rId27"/>
  </p:handoutMasterIdLst>
  <p:sldIdLst>
    <p:sldId id="292" r:id="rId5"/>
    <p:sldId id="301" r:id="rId6"/>
    <p:sldId id="299" r:id="rId7"/>
    <p:sldId id="297" r:id="rId8"/>
    <p:sldId id="302" r:id="rId9"/>
    <p:sldId id="261" r:id="rId10"/>
    <p:sldId id="311" r:id="rId11"/>
    <p:sldId id="298" r:id="rId12"/>
    <p:sldId id="303" r:id="rId13"/>
    <p:sldId id="308" r:id="rId14"/>
    <p:sldId id="304" r:id="rId15"/>
    <p:sldId id="305" r:id="rId16"/>
    <p:sldId id="312" r:id="rId17"/>
    <p:sldId id="306" r:id="rId18"/>
    <p:sldId id="307" r:id="rId19"/>
    <p:sldId id="309" r:id="rId20"/>
    <p:sldId id="279" r:id="rId21"/>
    <p:sldId id="293" r:id="rId22"/>
    <p:sldId id="310" r:id="rId23"/>
    <p:sldId id="300" r:id="rId24"/>
    <p:sldId id="289"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53E"/>
    <a:srgbClr val="D84400"/>
    <a:srgbClr val="446992"/>
    <a:srgbClr val="AEC2D8"/>
    <a:srgbClr val="98432A"/>
    <a:srgbClr val="44678D"/>
    <a:srgbClr val="263E5A"/>
    <a:srgbClr val="D6E0EB"/>
    <a:srgbClr val="728DAB"/>
    <a:srgbClr val="C9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39" autoAdjust="0"/>
  </p:normalViewPr>
  <p:slideViewPr>
    <p:cSldViewPr snapToGrid="0" showGuides="1">
      <p:cViewPr varScale="1">
        <p:scale>
          <a:sx n="81" d="100"/>
          <a:sy n="81" d="100"/>
        </p:scale>
        <p:origin x="754" y="48"/>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a Sarkar" userId="3cc86aacb9801de2" providerId="LiveId" clId="{16AD7935-422B-4B2D-82A5-86718E78B938}"/>
    <pc:docChg chg="undo redo custSel addSld modSld sldOrd">
      <pc:chgData name="Isha Sarkar" userId="3cc86aacb9801de2" providerId="LiveId" clId="{16AD7935-422B-4B2D-82A5-86718E78B938}" dt="2025-07-31T15:44:49.701" v="422" actId="1036"/>
      <pc:docMkLst>
        <pc:docMk/>
      </pc:docMkLst>
      <pc:sldChg chg="addSp delSp modSp mod setBg modClrScheme chgLayout">
        <pc:chgData name="Isha Sarkar" userId="3cc86aacb9801de2" providerId="LiveId" clId="{16AD7935-422B-4B2D-82A5-86718E78B938}" dt="2025-07-28T18:15:39.472" v="135" actId="1032"/>
        <pc:sldMkLst>
          <pc:docMk/>
          <pc:sldMk cId="529279411" sldId="289"/>
        </pc:sldMkLst>
        <pc:spChg chg="mod ord">
          <ac:chgData name="Isha Sarkar" userId="3cc86aacb9801de2" providerId="LiveId" clId="{16AD7935-422B-4B2D-82A5-86718E78B938}" dt="2025-07-28T18:06:26.496" v="101" actId="700"/>
          <ac:spMkLst>
            <pc:docMk/>
            <pc:sldMk cId="529279411" sldId="289"/>
            <ac:spMk id="24" creationId="{AD2C8D04-263D-9589-1CFF-A5968D7C33D7}"/>
          </ac:spMkLst>
        </pc:spChg>
        <pc:spChg chg="mod ord">
          <ac:chgData name="Isha Sarkar" userId="3cc86aacb9801de2" providerId="LiveId" clId="{16AD7935-422B-4B2D-82A5-86718E78B938}" dt="2025-07-28T18:06:26.496" v="101" actId="700"/>
          <ac:spMkLst>
            <pc:docMk/>
            <pc:sldMk cId="529279411" sldId="289"/>
            <ac:spMk id="25" creationId="{B993E4D5-4AD0-4740-096D-6822944C8FF6}"/>
          </ac:spMkLst>
        </pc:spChg>
      </pc:sldChg>
      <pc:sldChg chg="delSp mod">
        <pc:chgData name="Isha Sarkar" userId="3cc86aacb9801de2" providerId="LiveId" clId="{16AD7935-422B-4B2D-82A5-86718E78B938}" dt="2025-07-28T18:42:36.669" v="154" actId="478"/>
        <pc:sldMkLst>
          <pc:docMk/>
          <pc:sldMk cId="4182148033" sldId="293"/>
        </pc:sldMkLst>
      </pc:sldChg>
      <pc:sldChg chg="delSp mod">
        <pc:chgData name="Isha Sarkar" userId="3cc86aacb9801de2" providerId="LiveId" clId="{16AD7935-422B-4B2D-82A5-86718E78B938}" dt="2025-07-28T18:40:13.050" v="139" actId="478"/>
        <pc:sldMkLst>
          <pc:docMk/>
          <pc:sldMk cId="3530111904" sldId="297"/>
        </pc:sldMkLst>
      </pc:sldChg>
      <pc:sldChg chg="delSp mod">
        <pc:chgData name="Isha Sarkar" userId="3cc86aacb9801de2" providerId="LiveId" clId="{16AD7935-422B-4B2D-82A5-86718E78B938}" dt="2025-07-28T18:42:26.383" v="151" actId="478"/>
        <pc:sldMkLst>
          <pc:docMk/>
          <pc:sldMk cId="2735087570" sldId="298"/>
        </pc:sldMkLst>
      </pc:sldChg>
      <pc:sldChg chg="addSp delSp modSp mod">
        <pc:chgData name="Isha Sarkar" userId="3cc86aacb9801de2" providerId="LiveId" clId="{16AD7935-422B-4B2D-82A5-86718E78B938}" dt="2025-07-28T17:58:55.359" v="51" actId="20577"/>
        <pc:sldMkLst>
          <pc:docMk/>
          <pc:sldMk cId="1485080791" sldId="299"/>
        </pc:sldMkLst>
        <pc:spChg chg="mod">
          <ac:chgData name="Isha Sarkar" userId="3cc86aacb9801de2" providerId="LiveId" clId="{16AD7935-422B-4B2D-82A5-86718E78B938}" dt="2025-07-28T17:51:23.783" v="9" actId="1076"/>
          <ac:spMkLst>
            <pc:docMk/>
            <pc:sldMk cId="1485080791" sldId="299"/>
            <ac:spMk id="2" creationId="{725F021C-3CEB-0FBA-DA89-C9C82E741BB3}"/>
          </ac:spMkLst>
        </pc:spChg>
        <pc:spChg chg="mod">
          <ac:chgData name="Isha Sarkar" userId="3cc86aacb9801de2" providerId="LiveId" clId="{16AD7935-422B-4B2D-82A5-86718E78B938}" dt="2025-07-28T17:58:55.359" v="51" actId="20577"/>
          <ac:spMkLst>
            <pc:docMk/>
            <pc:sldMk cId="1485080791" sldId="299"/>
            <ac:spMk id="3" creationId="{3C6746B3-AFD9-641E-7CBF-9A783646B368}"/>
          </ac:spMkLst>
        </pc:spChg>
      </pc:sldChg>
      <pc:sldChg chg="modSp mod">
        <pc:chgData name="Isha Sarkar" userId="3cc86aacb9801de2" providerId="LiveId" clId="{16AD7935-422B-4B2D-82A5-86718E78B938}" dt="2025-07-28T18:15:41.137" v="137" actId="207"/>
        <pc:sldMkLst>
          <pc:docMk/>
          <pc:sldMk cId="1148227982" sldId="300"/>
        </pc:sldMkLst>
        <pc:spChg chg="mod">
          <ac:chgData name="Isha Sarkar" userId="3cc86aacb9801de2" providerId="LiveId" clId="{16AD7935-422B-4B2D-82A5-86718E78B938}" dt="2025-07-28T18:15:41.137" v="137" actId="207"/>
          <ac:spMkLst>
            <pc:docMk/>
            <pc:sldMk cId="1148227982" sldId="300"/>
            <ac:spMk id="11" creationId="{0FB1D0EF-E4C1-5755-8228-27AF631F2BE2}"/>
          </ac:spMkLst>
        </pc:spChg>
      </pc:sldChg>
      <pc:sldChg chg="addSp delSp modSp mod">
        <pc:chgData name="Isha Sarkar" userId="3cc86aacb9801de2" providerId="LiveId" clId="{16AD7935-422B-4B2D-82A5-86718E78B938}" dt="2025-07-28T18:44:40.386" v="161" actId="1076"/>
        <pc:sldMkLst>
          <pc:docMk/>
          <pc:sldMk cId="1942117416" sldId="301"/>
        </pc:sldMkLst>
        <pc:picChg chg="add mod">
          <ac:chgData name="Isha Sarkar" userId="3cc86aacb9801de2" providerId="LiveId" clId="{16AD7935-422B-4B2D-82A5-86718E78B938}" dt="2025-07-28T18:44:40.386" v="161" actId="1076"/>
          <ac:picMkLst>
            <pc:docMk/>
            <pc:sldMk cId="1942117416" sldId="301"/>
            <ac:picMk id="5" creationId="{AE484198-C7B7-F850-CC8E-AC56A876C894}"/>
          </ac:picMkLst>
        </pc:picChg>
      </pc:sldChg>
      <pc:sldChg chg="delSp mod">
        <pc:chgData name="Isha Sarkar" userId="3cc86aacb9801de2" providerId="LiveId" clId="{16AD7935-422B-4B2D-82A5-86718E78B938}" dt="2025-07-28T18:42:28.713" v="152" actId="478"/>
        <pc:sldMkLst>
          <pc:docMk/>
          <pc:sldMk cId="597510176" sldId="303"/>
        </pc:sldMkLst>
      </pc:sldChg>
      <pc:sldChg chg="delSp mod">
        <pc:chgData name="Isha Sarkar" userId="3cc86aacb9801de2" providerId="LiveId" clId="{16AD7935-422B-4B2D-82A5-86718E78B938}" dt="2025-07-28T18:42:31.903" v="153" actId="478"/>
        <pc:sldMkLst>
          <pc:docMk/>
          <pc:sldMk cId="3555982288" sldId="304"/>
        </pc:sldMkLst>
      </pc:sldChg>
      <pc:sldChg chg="addSp delSp modSp mod modClrScheme chgLayout">
        <pc:chgData name="Isha Sarkar" userId="3cc86aacb9801de2" providerId="LiveId" clId="{16AD7935-422B-4B2D-82A5-86718E78B938}" dt="2025-07-31T15:44:49.701" v="422" actId="1036"/>
        <pc:sldMkLst>
          <pc:docMk/>
          <pc:sldMk cId="1662292408" sldId="307"/>
        </pc:sldMkLst>
        <pc:spChg chg="mod ord">
          <ac:chgData name="Isha Sarkar" userId="3cc86aacb9801de2" providerId="LiveId" clId="{16AD7935-422B-4B2D-82A5-86718E78B938}" dt="2025-07-31T15:43:22.898" v="402" actId="1076"/>
          <ac:spMkLst>
            <pc:docMk/>
            <pc:sldMk cId="1662292408" sldId="307"/>
            <ac:spMk id="2" creationId="{71D31EEE-4E1D-B739-68B2-6A2FB19D6332}"/>
          </ac:spMkLst>
        </pc:spChg>
        <pc:spChg chg="add del mod ord">
          <ac:chgData name="Isha Sarkar" userId="3cc86aacb9801de2" providerId="LiveId" clId="{16AD7935-422B-4B2D-82A5-86718E78B938}" dt="2025-07-31T15:41:52.122" v="377" actId="700"/>
          <ac:spMkLst>
            <pc:docMk/>
            <pc:sldMk cId="1662292408" sldId="307"/>
            <ac:spMk id="4" creationId="{6E64A8EA-635B-A080-5ED6-4F8F3B013957}"/>
          </ac:spMkLst>
        </pc:spChg>
        <pc:spChg chg="add del mod ord">
          <ac:chgData name="Isha Sarkar" userId="3cc86aacb9801de2" providerId="LiveId" clId="{16AD7935-422B-4B2D-82A5-86718E78B938}" dt="2025-07-31T15:37:18.997" v="345" actId="700"/>
          <ac:spMkLst>
            <pc:docMk/>
            <pc:sldMk cId="1662292408" sldId="307"/>
            <ac:spMk id="5" creationId="{8474769F-B446-8344-A13B-B78E8A62E219}"/>
          </ac:spMkLst>
        </pc:spChg>
        <pc:spChg chg="add del mod ord">
          <ac:chgData name="Isha Sarkar" userId="3cc86aacb9801de2" providerId="LiveId" clId="{16AD7935-422B-4B2D-82A5-86718E78B938}" dt="2025-07-31T15:41:52.180" v="379" actId="478"/>
          <ac:spMkLst>
            <pc:docMk/>
            <pc:sldMk cId="1662292408" sldId="307"/>
            <ac:spMk id="6" creationId="{A02F2130-C006-6412-BFA4-0F9455E35BAB}"/>
          </ac:spMkLst>
        </pc:spChg>
        <pc:spChg chg="add mod">
          <ac:chgData name="Isha Sarkar" userId="3cc86aacb9801de2" providerId="LiveId" clId="{16AD7935-422B-4B2D-82A5-86718E78B938}" dt="2025-07-31T15:42:40.961" v="400" actId="20577"/>
          <ac:spMkLst>
            <pc:docMk/>
            <pc:sldMk cId="1662292408" sldId="307"/>
            <ac:spMk id="9" creationId="{82D9BDDE-6222-8C49-84B1-4907EC489F12}"/>
          </ac:spMkLst>
        </pc:spChg>
        <pc:spChg chg="mod ord">
          <ac:chgData name="Isha Sarkar" userId="3cc86aacb9801de2" providerId="LiveId" clId="{16AD7935-422B-4B2D-82A5-86718E78B938}" dt="2025-07-31T15:43:26.540" v="403" actId="1076"/>
          <ac:spMkLst>
            <pc:docMk/>
            <pc:sldMk cId="1662292408" sldId="307"/>
            <ac:spMk id="11" creationId="{CB857EE8-4BA2-5DFF-01C5-13CC5A330EE1}"/>
          </ac:spMkLst>
        </pc:spChg>
        <pc:grpChg chg="add mod">
          <ac:chgData name="Isha Sarkar" userId="3cc86aacb9801de2" providerId="LiveId" clId="{16AD7935-422B-4B2D-82A5-86718E78B938}" dt="2025-07-31T15:44:42.777" v="414" actId="1076"/>
          <ac:grpSpMkLst>
            <pc:docMk/>
            <pc:sldMk cId="1662292408" sldId="307"/>
            <ac:grpSpMk id="8" creationId="{D7F81E98-9DEF-747E-0C76-7CD556FD175E}"/>
          </ac:grpSpMkLst>
        </pc:grpChg>
        <pc:graphicFrameChg chg="add del">
          <ac:chgData name="Isha Sarkar" userId="3cc86aacb9801de2" providerId="LiveId" clId="{16AD7935-422B-4B2D-82A5-86718E78B938}" dt="2025-07-31T15:41:52.096" v="376" actId="478"/>
          <ac:graphicFrameMkLst>
            <pc:docMk/>
            <pc:sldMk cId="1662292408" sldId="307"/>
            <ac:graphicFrameMk id="14" creationId="{9201B07B-C7CC-6093-5BF0-A9E41C7D0BB8}"/>
          </ac:graphicFrameMkLst>
        </pc:graphicFrameChg>
        <pc:graphicFrameChg chg="add del">
          <ac:chgData name="Isha Sarkar" userId="3cc86aacb9801de2" providerId="LiveId" clId="{16AD7935-422B-4B2D-82A5-86718E78B938}" dt="2025-07-31T15:41:51.586" v="375" actId="478"/>
          <ac:graphicFrameMkLst>
            <pc:docMk/>
            <pc:sldMk cId="1662292408" sldId="307"/>
            <ac:graphicFrameMk id="18" creationId="{C843035A-D7CA-A92D-CD62-FEC5E76E572B}"/>
          </ac:graphicFrameMkLst>
        </pc:graphicFrameChg>
        <pc:picChg chg="add mod">
          <ac:chgData name="Isha Sarkar" userId="3cc86aacb9801de2" providerId="LiveId" clId="{16AD7935-422B-4B2D-82A5-86718E78B938}" dt="2025-07-31T15:44:49.701" v="422" actId="1036"/>
          <ac:picMkLst>
            <pc:docMk/>
            <pc:sldMk cId="1662292408" sldId="307"/>
            <ac:picMk id="7" creationId="{D92A0CB2-A453-B80F-CCE3-529730E176C8}"/>
          </ac:picMkLst>
        </pc:picChg>
        <pc:picChg chg="add mod">
          <ac:chgData name="Isha Sarkar" userId="3cc86aacb9801de2" providerId="LiveId" clId="{16AD7935-422B-4B2D-82A5-86718E78B938}" dt="2025-07-31T15:36:52.024" v="342" actId="14100"/>
          <ac:picMkLst>
            <pc:docMk/>
            <pc:sldMk cId="1662292408" sldId="307"/>
            <ac:picMk id="2050" creationId="{0C50A453-4D0C-8A38-37BE-C1CEC2E15BE2}"/>
          </ac:picMkLst>
        </pc:picChg>
      </pc:sldChg>
      <pc:sldChg chg="delSp mod">
        <pc:chgData name="Isha Sarkar" userId="3cc86aacb9801de2" providerId="LiveId" clId="{16AD7935-422B-4B2D-82A5-86718E78B938}" dt="2025-07-28T18:42:39.054" v="155" actId="478"/>
        <pc:sldMkLst>
          <pc:docMk/>
          <pc:sldMk cId="2366325985" sldId="310"/>
        </pc:sldMkLst>
      </pc:sldChg>
      <pc:sldChg chg="addSp modSp">
        <pc:chgData name="Isha Sarkar" userId="3cc86aacb9801de2" providerId="LiveId" clId="{16AD7935-422B-4B2D-82A5-86718E78B938}" dt="2025-07-28T18:45:20.841" v="162"/>
        <pc:sldMkLst>
          <pc:docMk/>
          <pc:sldMk cId="1264104330" sldId="311"/>
        </pc:sldMkLst>
        <pc:picChg chg="add mod">
          <ac:chgData name="Isha Sarkar" userId="3cc86aacb9801de2" providerId="LiveId" clId="{16AD7935-422B-4B2D-82A5-86718E78B938}" dt="2025-07-28T18:45:20.841" v="162"/>
          <ac:picMkLst>
            <pc:docMk/>
            <pc:sldMk cId="1264104330" sldId="311"/>
            <ac:picMk id="2" creationId="{016DF428-D4AA-84F9-648B-5A7F3E60F2DA}"/>
          </ac:picMkLst>
        </pc:picChg>
      </pc:sldChg>
      <pc:sldChg chg="addSp delSp modSp new mod ord">
        <pc:chgData name="Isha Sarkar" userId="3cc86aacb9801de2" providerId="LiveId" clId="{16AD7935-422B-4B2D-82A5-86718E78B938}" dt="2025-07-31T14:51:15.652" v="335"/>
        <pc:sldMkLst>
          <pc:docMk/>
          <pc:sldMk cId="89539000" sldId="312"/>
        </pc:sldMkLst>
        <pc:spChg chg="mod">
          <ac:chgData name="Isha Sarkar" userId="3cc86aacb9801de2" providerId="LiveId" clId="{16AD7935-422B-4B2D-82A5-86718E78B938}" dt="2025-07-31T14:09:29.316" v="216" actId="1035"/>
          <ac:spMkLst>
            <pc:docMk/>
            <pc:sldMk cId="89539000" sldId="312"/>
            <ac:spMk id="2" creationId="{A660B596-7135-7AB0-16EF-FF7822730CE0}"/>
          </ac:spMkLst>
        </pc:spChg>
        <pc:spChg chg="add del">
          <ac:chgData name="Isha Sarkar" userId="3cc86aacb9801de2" providerId="LiveId" clId="{16AD7935-422B-4B2D-82A5-86718E78B938}" dt="2025-07-31T14:08:17.126" v="176" actId="478"/>
          <ac:spMkLst>
            <pc:docMk/>
            <pc:sldMk cId="89539000" sldId="312"/>
            <ac:spMk id="3" creationId="{431FCFD0-F8BA-FB62-0E5F-E87D8922BD64}"/>
          </ac:spMkLst>
        </pc:spChg>
        <pc:spChg chg="add mod">
          <ac:chgData name="Isha Sarkar" userId="3cc86aacb9801de2" providerId="LiveId" clId="{16AD7935-422B-4B2D-82A5-86718E78B938}" dt="2025-07-31T14:10:14.914" v="249" actId="1036"/>
          <ac:spMkLst>
            <pc:docMk/>
            <pc:sldMk cId="89539000" sldId="312"/>
            <ac:spMk id="4" creationId="{E1347C5A-E62D-3BF1-DEBB-38BD8F31F160}"/>
          </ac:spMkLst>
        </pc:spChg>
        <pc:spChg chg="add mod">
          <ac:chgData name="Isha Sarkar" userId="3cc86aacb9801de2" providerId="LiveId" clId="{16AD7935-422B-4B2D-82A5-86718E78B938}" dt="2025-07-31T14:10:23.777" v="257" actId="1036"/>
          <ac:spMkLst>
            <pc:docMk/>
            <pc:sldMk cId="89539000" sldId="312"/>
            <ac:spMk id="5" creationId="{320EB18F-45D5-3651-9594-E5ED69FCA7F9}"/>
          </ac:spMkLst>
        </pc:spChg>
        <pc:spChg chg="add mod">
          <ac:chgData name="Isha Sarkar" userId="3cc86aacb9801de2" providerId="LiveId" clId="{16AD7935-422B-4B2D-82A5-86718E78B938}" dt="2025-07-31T14:11:54.450" v="329" actId="14100"/>
          <ac:spMkLst>
            <pc:docMk/>
            <pc:sldMk cId="89539000" sldId="312"/>
            <ac:spMk id="6" creationId="{CE9DD9E1-63C0-30DF-A533-A381192B623C}"/>
          </ac:spMkLst>
        </pc:spChg>
        <pc:picChg chg="add mod">
          <ac:chgData name="Isha Sarkar" userId="3cc86aacb9801de2" providerId="LiveId" clId="{16AD7935-422B-4B2D-82A5-86718E78B938}" dt="2025-07-31T14:08:11.815" v="173" actId="14100"/>
          <ac:picMkLst>
            <pc:docMk/>
            <pc:sldMk cId="89539000" sldId="312"/>
            <ac:picMk id="1026" creationId="{EC7ADD72-210F-177B-82A3-8D00D6935BEF}"/>
          </ac:picMkLst>
        </pc:picChg>
        <pc:picChg chg="add mod">
          <ac:chgData name="Isha Sarkar" userId="3cc86aacb9801de2" providerId="LiveId" clId="{16AD7935-422B-4B2D-82A5-86718E78B938}" dt="2025-07-31T14:08:38.557" v="183" actId="1440"/>
          <ac:picMkLst>
            <pc:docMk/>
            <pc:sldMk cId="89539000" sldId="312"/>
            <ac:picMk id="1028" creationId="{C0B35A7F-BFAA-4C08-8208-4B943C0C551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7/31/2025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0D2594CA-29C5-062F-2EA7-C593B096C6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a:extLst>
              <a:ext uri="{FF2B5EF4-FFF2-40B4-BE49-F238E27FC236}">
                <a16:creationId xmlns:a16="http://schemas.microsoft.com/office/drawing/2014/main" id="{E04BB896-BA64-B358-A066-15B96D23BC8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a:extLst>
              <a:ext uri="{FF2B5EF4-FFF2-40B4-BE49-F238E27FC236}">
                <a16:creationId xmlns:a16="http://schemas.microsoft.com/office/drawing/2014/main" id="{5EFA2818-7747-F326-294F-EEAC9BEF6E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1" name="Date Placeholder 10">
            <a:extLst>
              <a:ext uri="{FF2B5EF4-FFF2-40B4-BE49-F238E27FC236}">
                <a16:creationId xmlns:a16="http://schemas.microsoft.com/office/drawing/2014/main" id="{6B76E0F0-B7F9-756A-3EA4-2114B75370E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t>7/31/2025</a:t>
            </a:fld>
            <a:endParaRPr lang="en-US" dirty="0"/>
          </a:p>
        </p:txBody>
      </p:sp>
      <p:sp>
        <p:nvSpPr>
          <p:cNvPr id="12" name="Notes Placeholder 11">
            <a:extLst>
              <a:ext uri="{FF2B5EF4-FFF2-40B4-BE49-F238E27FC236}">
                <a16:creationId xmlns:a16="http://schemas.microsoft.com/office/drawing/2014/main" id="{5161C21F-108C-0F07-CDDD-AFB8DDBF694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507CBA7-2A1E-725E-35DA-D1CFF08EC6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t>‹#›</a:t>
            </a:fld>
            <a:endParaRPr lang="en-US" dirty="0"/>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8159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17</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18</a:t>
            </a:fld>
            <a:endParaRPr lang="en-US" altLang="zh-CN" noProof="0" dirty="0"/>
          </a:p>
        </p:txBody>
      </p:sp>
    </p:spTree>
    <p:extLst>
      <p:ext uri="{BB962C8B-B14F-4D97-AF65-F5344CB8AC3E}">
        <p14:creationId xmlns:p14="http://schemas.microsoft.com/office/powerpoint/2010/main" val="2093800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21</a:t>
            </a:fld>
            <a:endParaRPr lang="en-US" altLang="zh-CN" noProof="0" dirty="0"/>
          </a:p>
        </p:txBody>
      </p:sp>
    </p:spTree>
    <p:extLst>
      <p:ext uri="{BB962C8B-B14F-4D97-AF65-F5344CB8AC3E}">
        <p14:creationId xmlns:p14="http://schemas.microsoft.com/office/powerpoint/2010/main" val="1181820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4292" y="731520"/>
            <a:ext cx="5029200" cy="3291840"/>
          </a:xfrm>
        </p:spPr>
        <p:txBody>
          <a:bodyPr anchor="b">
            <a:normAutofit/>
          </a:bodyPr>
          <a:lstStyle>
            <a:lvl1pPr>
              <a:defRPr sz="4800"/>
            </a:lvl1p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168533"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0894" y="4172084"/>
            <a:ext cx="4912598" cy="914400"/>
          </a:xfrm>
          <a:prstGeom prst="rect">
            <a:avLst/>
          </a:prstGeom>
        </p:spPr>
        <p:txBody>
          <a:bodyPr>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86721E85-C7DE-A05F-D33D-97CAF161E33A}"/>
              </a:ext>
            </a:extLst>
          </p:cNvPr>
          <p:cNvSpPr/>
          <p:nvPr userDrawn="1"/>
        </p:nvSpPr>
        <p:spPr>
          <a:xfrm>
            <a:off x="0" y="2860787"/>
            <a:ext cx="2004570" cy="3676532"/>
          </a:xfrm>
          <a:custGeom>
            <a:avLst/>
            <a:gdLst>
              <a:gd name="connsiteX0" fmla="*/ 417538 w 2004570"/>
              <a:gd name="connsiteY0" fmla="*/ 0 h 3676532"/>
              <a:gd name="connsiteX1" fmla="*/ 2004570 w 2004570"/>
              <a:gd name="connsiteY1" fmla="*/ 925683 h 3676532"/>
              <a:gd name="connsiteX2" fmla="*/ 2004570 w 2004570"/>
              <a:gd name="connsiteY2" fmla="*/ 2763949 h 3676532"/>
              <a:gd name="connsiteX3" fmla="*/ 413202 w 2004570"/>
              <a:gd name="connsiteY3" fmla="*/ 3676532 h 3676532"/>
              <a:gd name="connsiteX4" fmla="*/ 0 w 2004570"/>
              <a:gd name="connsiteY4" fmla="*/ 3439338 h 3676532"/>
              <a:gd name="connsiteX5" fmla="*/ 0 w 2004570"/>
              <a:gd name="connsiteY5" fmla="*/ 24107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570" h="3676532">
                <a:moveTo>
                  <a:pt x="417538" y="0"/>
                </a:moveTo>
                <a:lnTo>
                  <a:pt x="2004570" y="925683"/>
                </a:lnTo>
                <a:lnTo>
                  <a:pt x="2004570" y="2763949"/>
                </a:lnTo>
                <a:lnTo>
                  <a:pt x="413202" y="3676532"/>
                </a:lnTo>
                <a:lnTo>
                  <a:pt x="0" y="3439338"/>
                </a:lnTo>
                <a:lnTo>
                  <a:pt x="0" y="241075"/>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657773" y="5253270"/>
            <a:ext cx="1710765" cy="1621875"/>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275432"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3465576" y="1499616"/>
            <a:ext cx="7955280" cy="1335024"/>
          </a:xfrm>
        </p:spPr>
        <p:txBody>
          <a:bodyPr anchor="b">
            <a:normAutofit/>
          </a:bodyPr>
          <a:lstStyle>
            <a:lvl1pPr>
              <a:defRPr sz="3600"/>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6FFF81D2-C0B4-3B82-8DF6-D10CC07C441C}"/>
              </a:ext>
            </a:extLst>
          </p:cNvPr>
          <p:cNvSpPr>
            <a:spLocks noGrp="1"/>
          </p:cNvSpPr>
          <p:nvPr>
            <p:ph idx="14"/>
          </p:nvPr>
        </p:nvSpPr>
        <p:spPr>
          <a:xfrm>
            <a:off x="3465576" y="3108960"/>
            <a:ext cx="4572000" cy="3108960"/>
          </a:xfrm>
        </p:spPr>
        <p:txBody>
          <a:bodyPr/>
          <a:lstStyle>
            <a:lvl1pPr marL="512064" indent="-512064">
              <a:buFont typeface="+mj-lt"/>
              <a:buAutoNum type="arabicPeriod"/>
              <a:defRPr sz="1800"/>
            </a:lvl1pPr>
            <a:lvl2pPr marL="1097280" indent="-512064">
              <a:buFont typeface="+mj-lt"/>
              <a:buAutoNum type="alphaLcPeriod"/>
              <a:defRPr sz="1800"/>
            </a:lvl2pPr>
            <a:lvl3pPr marL="1645920" indent="-512064">
              <a:buFont typeface="+mj-lt"/>
              <a:buAutoNum type="romanLcPeriod"/>
              <a:defRPr sz="1800"/>
            </a:lvl3pPr>
            <a:lvl4pPr marL="2194560" indent="-512064">
              <a:buFont typeface="+mj-lt"/>
              <a:buAutoNum type="arabicParen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a:extLst>
              <a:ext uri="{FF2B5EF4-FFF2-40B4-BE49-F238E27FC236}">
                <a16:creationId xmlns:a16="http://schemas.microsoft.com/office/drawing/2014/main" id="{F190F721-56C7-251D-948D-117696095C32}"/>
              </a:ext>
            </a:extLst>
          </p:cNvPr>
          <p:cNvSpPr>
            <a:spLocks noGrp="1"/>
          </p:cNvSpPr>
          <p:nvPr>
            <p:ph idx="1"/>
          </p:nvPr>
        </p:nvSpPr>
        <p:spPr>
          <a:xfrm>
            <a:off x="8229600" y="3108960"/>
            <a:ext cx="3017520" cy="3108960"/>
          </a:xfrm>
        </p:spPr>
        <p:txBody>
          <a:bodyPr/>
          <a:lstStyle>
            <a:lvl1pPr marL="0" indent="0">
              <a:lnSpc>
                <a:spcPct val="100000"/>
              </a:lnSpc>
              <a:spcBef>
                <a:spcPts val="0"/>
              </a:spcBef>
              <a:spcAft>
                <a:spcPts val="600"/>
              </a:spcAft>
              <a:buNone/>
              <a:defRPr sz="1800"/>
            </a:lvl1pPr>
            <a:lvl2pPr>
              <a:lnSpc>
                <a:spcPct val="100000"/>
              </a:lnSpc>
              <a:spcBef>
                <a:spcPts val="0"/>
              </a:spcBef>
              <a:spcAft>
                <a:spcPts val="600"/>
              </a:spcAft>
              <a:defRPr sz="1800"/>
            </a:lvl2pPr>
            <a:lvl3pPr>
              <a:lnSpc>
                <a:spcPct val="100000"/>
              </a:lnSpc>
              <a:spcBef>
                <a:spcPts val="0"/>
              </a:spcBef>
              <a:spcAft>
                <a:spcPts val="600"/>
              </a:spcAft>
              <a:defRPr sz="1800"/>
            </a:lvl3pPr>
            <a:lvl4pPr>
              <a:lnSpc>
                <a:spcPct val="100000"/>
              </a:lnSpc>
              <a:spcBef>
                <a:spcPts val="0"/>
              </a:spcBef>
              <a:spcAft>
                <a:spcPts val="600"/>
              </a:spcAft>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a:extLst>
              <a:ext uri="{FF2B5EF4-FFF2-40B4-BE49-F238E27FC236}">
                <a16:creationId xmlns:a16="http://schemas.microsoft.com/office/drawing/2014/main" id="{6C94E8A0-C02C-2322-50C1-50080A793F84}"/>
              </a:ext>
            </a:extLst>
          </p:cNvPr>
          <p:cNvSpPr>
            <a:spLocks noGrp="1"/>
          </p:cNvSpPr>
          <p:nvPr>
            <p:ph type="ftr" sz="quarter" idx="41"/>
          </p:nvPr>
        </p:nvSpPr>
        <p:spPr>
          <a:xfrm>
            <a:off x="3465576" y="621792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2">
            <a:extLst>
              <a:ext uri="{FF2B5EF4-FFF2-40B4-BE49-F238E27FC236}">
                <a16:creationId xmlns:a16="http://schemas.microsoft.com/office/drawing/2014/main" id="{0750FD92-E143-4402-D455-30DC417CBDBE}"/>
              </a:ext>
            </a:extLst>
          </p:cNvPr>
          <p:cNvSpPr/>
          <p:nvPr userDrawn="1"/>
        </p:nvSpPr>
        <p:spPr>
          <a:xfrm>
            <a:off x="1198465" y="958947"/>
            <a:ext cx="1544735" cy="174369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6B13E9E2-D67B-E75B-D60D-CE3782A4FC67}"/>
              </a:ext>
            </a:extLst>
          </p:cNvPr>
          <p:cNvSpPr/>
          <p:nvPr userDrawn="1"/>
        </p:nvSpPr>
        <p:spPr>
          <a:xfrm>
            <a:off x="326738" y="0"/>
            <a:ext cx="1544359" cy="1254845"/>
          </a:xfrm>
          <a:custGeom>
            <a:avLst/>
            <a:gdLst>
              <a:gd name="connsiteX0" fmla="*/ 0 w 1544359"/>
              <a:gd name="connsiteY0" fmla="*/ 0 h 1254845"/>
              <a:gd name="connsiteX1" fmla="*/ 1544359 w 1544359"/>
              <a:gd name="connsiteY1" fmla="*/ 0 h 1254845"/>
              <a:gd name="connsiteX2" fmla="*/ 1543519 w 1544359"/>
              <a:gd name="connsiteY2" fmla="*/ 822090 h 1254845"/>
              <a:gd name="connsiteX3" fmla="*/ 772206 w 1544359"/>
              <a:gd name="connsiteY3" fmla="*/ 1254845 h 1254845"/>
              <a:gd name="connsiteX4" fmla="*/ 0 w 1544359"/>
              <a:gd name="connsiteY4" fmla="*/ 822027 h 125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359" h="1254845">
                <a:moveTo>
                  <a:pt x="0" y="0"/>
                </a:moveTo>
                <a:lnTo>
                  <a:pt x="1544359" y="0"/>
                </a:lnTo>
                <a:lnTo>
                  <a:pt x="1543519" y="822090"/>
                </a:lnTo>
                <a:lnTo>
                  <a:pt x="772206" y="1254845"/>
                </a:lnTo>
                <a:lnTo>
                  <a:pt x="0" y="822027"/>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6211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Hexagon 21">
            <a:extLst>
              <a:ext uri="{FF2B5EF4-FFF2-40B4-BE49-F238E27FC236}">
                <a16:creationId xmlns:a16="http://schemas.microsoft.com/office/drawing/2014/main" id="{AA088CB3-68C2-8BF7-640B-511D7AD708D4}"/>
              </a:ext>
            </a:extLst>
          </p:cNvPr>
          <p:cNvSpPr/>
          <p:nvPr userDrawn="1"/>
        </p:nvSpPr>
        <p:spPr>
          <a:xfrm>
            <a:off x="2757266" y="2493385"/>
            <a:ext cx="1467568" cy="1305975"/>
          </a:xfrm>
          <a:prstGeom prst="hexagon">
            <a:avLst>
              <a:gd name="adj" fmla="val 28413"/>
              <a:gd name="vf" fmla="val 115470"/>
            </a:avLst>
          </a:prstGeom>
          <a:noFill/>
          <a:ln w="19050">
            <a:solidFill>
              <a:srgbClr val="D84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Hexagon 28">
            <a:extLst>
              <a:ext uri="{FF2B5EF4-FFF2-40B4-BE49-F238E27FC236}">
                <a16:creationId xmlns:a16="http://schemas.microsoft.com/office/drawing/2014/main" id="{E4EF439B-1CC3-CA39-B62A-E54F83ED70D2}"/>
              </a:ext>
            </a:extLst>
          </p:cNvPr>
          <p:cNvSpPr/>
          <p:nvPr userDrawn="1"/>
        </p:nvSpPr>
        <p:spPr>
          <a:xfrm>
            <a:off x="396269" y="2511644"/>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Hexagon 21">
            <a:extLst>
              <a:ext uri="{FF2B5EF4-FFF2-40B4-BE49-F238E27FC236}">
                <a16:creationId xmlns:a16="http://schemas.microsoft.com/office/drawing/2014/main" id="{A38FF139-88E9-67A9-6010-4EDFB851076B}"/>
              </a:ext>
            </a:extLst>
          </p:cNvPr>
          <p:cNvSpPr/>
          <p:nvPr userDrawn="1"/>
        </p:nvSpPr>
        <p:spPr>
          <a:xfrm>
            <a:off x="5150156" y="5261378"/>
            <a:ext cx="1455521" cy="1266696"/>
          </a:xfrm>
          <a:prstGeom prst="hexagon">
            <a:avLst>
              <a:gd name="adj" fmla="val 28413"/>
              <a:gd name="vf" fmla="val 115470"/>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Hexagon 21">
            <a:extLst>
              <a:ext uri="{FF2B5EF4-FFF2-40B4-BE49-F238E27FC236}">
                <a16:creationId xmlns:a16="http://schemas.microsoft.com/office/drawing/2014/main" id="{99956147-4454-5EA6-FC9C-94C08EE35F28}"/>
              </a:ext>
            </a:extLst>
          </p:cNvPr>
          <p:cNvSpPr/>
          <p:nvPr userDrawn="1"/>
        </p:nvSpPr>
        <p:spPr>
          <a:xfrm>
            <a:off x="3948599" y="3206642"/>
            <a:ext cx="1455521" cy="1266696"/>
          </a:xfrm>
          <a:prstGeom prst="hexagon">
            <a:avLst>
              <a:gd name="adj" fmla="val 28413"/>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35040" y="731520"/>
            <a:ext cx="5394960" cy="2103120"/>
          </a:xfrm>
        </p:spPr>
        <p:txBody>
          <a:bodyPr anchor="b">
            <a:normAutofit/>
          </a:bodyPr>
          <a:lstStyle/>
          <a:p>
            <a:r>
              <a:rPr lang="en-US"/>
              <a:t>Click to edit Master title style</a:t>
            </a:r>
            <a:endParaRPr lang="en-US"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p:nvPr>
        </p:nvSpPr>
        <p:spPr>
          <a:xfrm>
            <a:off x="6035040" y="3108960"/>
            <a:ext cx="5394960" cy="1879791"/>
          </a:xfrm>
          <a:prstGeom prst="rect">
            <a:avLst/>
          </a:prstGeom>
        </p:spPr>
        <p:txBody>
          <a:bodyPr anchor="t">
            <a:norm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a:t>Click to edit Master text styles</a:t>
            </a:r>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914400" y="3429000"/>
            <a:ext cx="4206240" cy="2377440"/>
          </a:xfrm>
        </p:spPr>
        <p:txBody>
          <a:bodyPr anchor="t">
            <a:noAutofit/>
          </a:bodyPr>
          <a:lstStyle>
            <a:lvl1pPr>
              <a:defRPr sz="3600"/>
            </a:lvl1pPr>
          </a:lstStyle>
          <a:p>
            <a:r>
              <a:rPr lang="en-US" noProof="0"/>
              <a:t>Click to edit Master title style</a:t>
            </a:r>
            <a:endParaRPr lang="en-US" noProof="0" dirty="0"/>
          </a:p>
        </p:txBody>
      </p:sp>
      <p:sp>
        <p:nvSpPr>
          <p:cNvPr id="6" name="Content Placeholder 4">
            <a:extLst>
              <a:ext uri="{FF2B5EF4-FFF2-40B4-BE49-F238E27FC236}">
                <a16:creationId xmlns:a16="http://schemas.microsoft.com/office/drawing/2014/main" id="{73CCCCFD-E0FE-BDB7-CF9D-FCA345E6BA55}"/>
              </a:ext>
            </a:extLst>
          </p:cNvPr>
          <p:cNvSpPr>
            <a:spLocks noGrp="1"/>
          </p:cNvSpPr>
          <p:nvPr>
            <p:ph sz="quarter" idx="35"/>
          </p:nvPr>
        </p:nvSpPr>
        <p:spPr>
          <a:xfrm>
            <a:off x="5394325" y="3429000"/>
            <a:ext cx="3475038" cy="2378075"/>
          </a:xfrm>
        </p:spPr>
        <p:txBody>
          <a:bodyPr anchor="ctr"/>
          <a:lstStyle>
            <a:lvl1pPr marL="347472">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endParaRPr lang="en-US" noProof="0"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
        <p:nvSpPr>
          <p:cNvPr id="8" name="Freeform 7">
            <a:extLst>
              <a:ext uri="{FF2B5EF4-FFF2-40B4-BE49-F238E27FC236}">
                <a16:creationId xmlns:a16="http://schemas.microsoft.com/office/drawing/2014/main" id="{24C8F37E-3F74-F3FA-C9D8-7083DF2BBECC}"/>
              </a:ext>
            </a:extLst>
          </p:cNvPr>
          <p:cNvSpPr/>
          <p:nvPr userDrawn="1"/>
        </p:nvSpPr>
        <p:spPr>
          <a:xfrm>
            <a:off x="7325349"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FB905CE6-1C2F-E053-4D14-6B86F4EFDC10}"/>
              </a:ext>
            </a:extLst>
          </p:cNvPr>
          <p:cNvSpPr/>
          <p:nvPr userDrawn="1"/>
        </p:nvSpPr>
        <p:spPr>
          <a:xfrm>
            <a:off x="9416816"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a:extLst>
              <a:ext uri="{FF2B5EF4-FFF2-40B4-BE49-F238E27FC236}">
                <a16:creationId xmlns:a16="http://schemas.microsoft.com/office/drawing/2014/main" id="{0B2D3BF4-495E-23C2-9911-15BC9E0D8EA7}"/>
              </a:ext>
            </a:extLst>
          </p:cNvPr>
          <p:cNvSpPr/>
          <p:nvPr userDrawn="1"/>
        </p:nvSpPr>
        <p:spPr>
          <a:xfrm>
            <a:off x="1571157" y="505838"/>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8" name="Freeform 17">
            <a:extLst>
              <a:ext uri="{FF2B5EF4-FFF2-40B4-BE49-F238E27FC236}">
                <a16:creationId xmlns:a16="http://schemas.microsoft.com/office/drawing/2014/main" id="{62629C19-89EB-BC19-9230-7F7675E16EFF}"/>
              </a:ext>
            </a:extLst>
          </p:cNvPr>
          <p:cNvSpPr/>
          <p:nvPr userDrawn="1"/>
        </p:nvSpPr>
        <p:spPr>
          <a:xfrm>
            <a:off x="521034"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2"/>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43481105"/>
      </p:ext>
    </p:extLst>
  </p:cSld>
  <p:clrMapOvr>
    <a:masterClrMapping/>
  </p:clrMapOvr>
  <p:extLst>
    <p:ext uri="{DCECCB84-F9BA-43D5-87BE-67443E8EF086}">
      <p15:sldGuideLst xmlns:p15="http://schemas.microsoft.com/office/powerpoint/2012/main">
        <p15:guide id="1" orient="horz" pos="528">
          <p15:clr>
            <a:srgbClr val="FBAE40"/>
          </p15:clr>
        </p15:guide>
        <p15:guide id="2"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5998464" y="731520"/>
            <a:ext cx="5029200" cy="3291840"/>
          </a:xfrm>
        </p:spPr>
        <p:txBody>
          <a:bodyPr anchor="b">
            <a:normAutofit/>
          </a:bodyPr>
          <a:lstStyle/>
          <a:p>
            <a:r>
              <a:rPr lang="en-US" noProof="0"/>
              <a:t>Click to edit Master title style</a:t>
            </a:r>
            <a:endParaRPr lang="en-US" noProof="0" dirty="0"/>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6117336" y="4172084"/>
            <a:ext cx="4910328" cy="1005840"/>
          </a:xfrm>
          <a:prstGeom prst="rect">
            <a:avLst/>
          </a:prstGeom>
        </p:spPr>
        <p:txBody>
          <a:bodyPr>
            <a:norm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2" name="Freeform: Shape 5">
            <a:extLst>
              <a:ext uri="{FF2B5EF4-FFF2-40B4-BE49-F238E27FC236}">
                <a16:creationId xmlns:a16="http://schemas.microsoft.com/office/drawing/2014/main" id="{B17C1EC9-3787-8D41-B5F1-BF16FD5C7ACB}"/>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4" name="Freeform: Shape 6">
            <a:extLst>
              <a:ext uri="{FF2B5EF4-FFF2-40B4-BE49-F238E27FC236}">
                <a16:creationId xmlns:a16="http://schemas.microsoft.com/office/drawing/2014/main" id="{E945D8B2-8BED-B43F-8D56-AB19D0D29970}"/>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5" name="Freeform: Shape 7">
            <a:extLst>
              <a:ext uri="{FF2B5EF4-FFF2-40B4-BE49-F238E27FC236}">
                <a16:creationId xmlns:a16="http://schemas.microsoft.com/office/drawing/2014/main" id="{3853EA5E-735A-20F3-684A-C0AD030EC2D4}"/>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6" name="Freeform: Shape 11">
            <a:extLst>
              <a:ext uri="{FF2B5EF4-FFF2-40B4-BE49-F238E27FC236}">
                <a16:creationId xmlns:a16="http://schemas.microsoft.com/office/drawing/2014/main" id="{75DB4848-0824-8316-ED27-44DF37AD6F3D}"/>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7" name="Straight Connector 2">
            <a:extLst>
              <a:ext uri="{FF2B5EF4-FFF2-40B4-BE49-F238E27FC236}">
                <a16:creationId xmlns:a16="http://schemas.microsoft.com/office/drawing/2014/main" id="{8784B377-2FE4-4091-C29F-46938ECFA73E}"/>
              </a:ext>
            </a:extLst>
          </p:cNvPr>
          <p:cNvCxnSpPr/>
          <p:nvPr userDrawn="1"/>
        </p:nvCxnSpPr>
        <p:spPr>
          <a:xfrm>
            <a:off x="5998709" y="4172084"/>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2612047778"/>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0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820F9CA-E84D-E159-524A-398712EC6AFE}"/>
              </a:ext>
            </a:extLst>
          </p:cNvPr>
          <p:cNvGrpSpPr/>
          <p:nvPr userDrawn="1"/>
        </p:nvGrpSpPr>
        <p:grpSpPr>
          <a:xfrm>
            <a:off x="879765" y="-10376"/>
            <a:ext cx="10794247" cy="1864808"/>
            <a:chOff x="879765" y="-10376"/>
            <a:chExt cx="10794247" cy="1864808"/>
          </a:xfrm>
        </p:grpSpPr>
        <p:sp>
          <p:nvSpPr>
            <p:cNvPr id="12" name="Freeform: Shape 12">
              <a:extLst>
                <a:ext uri="{FF2B5EF4-FFF2-40B4-BE49-F238E27FC236}">
                  <a16:creationId xmlns:a16="http://schemas.microsoft.com/office/drawing/2014/main" id="{7674207A-3643-0D40-E3B5-F11FCACBAA74}"/>
                </a:ext>
              </a:extLst>
            </p:cNvPr>
            <p:cNvSpPr/>
            <p:nvPr/>
          </p:nvSpPr>
          <p:spPr>
            <a:xfrm>
              <a:off x="8893126"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7" name="Freeform: Shape 12">
              <a:extLst>
                <a:ext uri="{FF2B5EF4-FFF2-40B4-BE49-F238E27FC236}">
                  <a16:creationId xmlns:a16="http://schemas.microsoft.com/office/drawing/2014/main" id="{9619B847-88FE-63C2-96AC-161C08F5934F}"/>
                </a:ext>
              </a:extLst>
            </p:cNvPr>
            <p:cNvSpPr/>
            <p:nvPr/>
          </p:nvSpPr>
          <p:spPr>
            <a:xfrm>
              <a:off x="5985740" y="345168"/>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8" name="Freeform 6">
              <a:extLst>
                <a:ext uri="{FF2B5EF4-FFF2-40B4-BE49-F238E27FC236}">
                  <a16:creationId xmlns:a16="http://schemas.microsoft.com/office/drawing/2014/main" id="{228172F9-6711-D31B-2F7B-A4ECDEAB360C}"/>
                </a:ext>
              </a:extLst>
            </p:cNvPr>
            <p:cNvSpPr/>
            <p:nvPr/>
          </p:nvSpPr>
          <p:spPr>
            <a:xfrm>
              <a:off x="5255120"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7">
              <a:extLst>
                <a:ext uri="{FF2B5EF4-FFF2-40B4-BE49-F238E27FC236}">
                  <a16:creationId xmlns:a16="http://schemas.microsoft.com/office/drawing/2014/main" id="{1732E38F-F657-48F0-5783-63C7EDB52F87}"/>
                </a:ext>
              </a:extLst>
            </p:cNvPr>
            <p:cNvSpPr/>
            <p:nvPr/>
          </p:nvSpPr>
          <p:spPr>
            <a:xfrm>
              <a:off x="6710252"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a:extLst>
                <a:ext uri="{FF2B5EF4-FFF2-40B4-BE49-F238E27FC236}">
                  <a16:creationId xmlns:a16="http://schemas.microsoft.com/office/drawing/2014/main" id="{601F8F38-CEFA-8374-19C9-69BA4F7D10DF}"/>
                </a:ext>
              </a:extLst>
            </p:cNvPr>
            <p:cNvSpPr/>
            <p:nvPr/>
          </p:nvSpPr>
          <p:spPr>
            <a:xfrm>
              <a:off x="1610385"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1" name="Freeform 9">
              <a:extLst>
                <a:ext uri="{FF2B5EF4-FFF2-40B4-BE49-F238E27FC236}">
                  <a16:creationId xmlns:a16="http://schemas.microsoft.com/office/drawing/2014/main" id="{0659428E-002A-3B5E-D9E8-A2B206826D40}"/>
                </a:ext>
              </a:extLst>
            </p:cNvPr>
            <p:cNvSpPr/>
            <p:nvPr/>
          </p:nvSpPr>
          <p:spPr>
            <a:xfrm>
              <a:off x="879765"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F3F6BB30-EA63-53B6-1493-0B0220BC1FF8}"/>
                </a:ext>
              </a:extLst>
            </p:cNvPr>
            <p:cNvSpPr/>
            <p:nvPr/>
          </p:nvSpPr>
          <p:spPr>
            <a:xfrm>
              <a:off x="2336512"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3B6E5B6F-28D6-E7F3-B009-0B5623E38F22}"/>
                </a:ext>
              </a:extLst>
            </p:cNvPr>
            <p:cNvSpPr/>
            <p:nvPr/>
          </p:nvSpPr>
          <p:spPr>
            <a:xfrm>
              <a:off x="8160084"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4817D92F-B8AA-2300-DC90-9AA1D5E54408}"/>
                </a:ext>
              </a:extLst>
            </p:cNvPr>
            <p:cNvSpPr/>
            <p:nvPr/>
          </p:nvSpPr>
          <p:spPr>
            <a:xfrm>
              <a:off x="9615216"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2">
              <a:extLst>
                <a:ext uri="{FF2B5EF4-FFF2-40B4-BE49-F238E27FC236}">
                  <a16:creationId xmlns:a16="http://schemas.microsoft.com/office/drawing/2014/main" id="{F40AC1C2-6632-AEFE-E7DF-2E1BB06D857A}"/>
                </a:ext>
              </a:extLst>
            </p:cNvPr>
            <p:cNvSpPr/>
            <p:nvPr/>
          </p:nvSpPr>
          <p:spPr>
            <a:xfrm>
              <a:off x="10342958" y="32052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grpSp>
      <p:sp>
        <p:nvSpPr>
          <p:cNvPr id="2" name="Title 1"/>
          <p:cNvSpPr>
            <a:spLocks noGrp="1"/>
          </p:cNvSpPr>
          <p:nvPr>
            <p:ph type="title"/>
          </p:nvPr>
        </p:nvSpPr>
        <p:spPr>
          <a:xfrm>
            <a:off x="914400" y="2487168"/>
            <a:ext cx="4572000" cy="3383280"/>
          </a:xfrm>
        </p:spPr>
        <p:txBody>
          <a:bodyPr anchor="t">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6217920" y="2487168"/>
            <a:ext cx="5029200" cy="3383280"/>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45378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3000" y="3200400"/>
            <a:ext cx="5029200" cy="2743200"/>
          </a:xfrm>
        </p:spPr>
        <p:txBody>
          <a:bodyPr anchor="t">
            <a:normAutofit/>
          </a:bodyPr>
          <a:lstStyle>
            <a:lvl1pPr>
              <a:defRPr sz="4800"/>
            </a:lvl1pPr>
          </a:lstStyle>
          <a:p>
            <a:r>
              <a:rPr lang="en-US" noProof="0"/>
              <a:t>Click to edit Master title style</a:t>
            </a:r>
            <a:endParaRPr lang="en-US" noProof="0" dirty="0"/>
          </a:p>
        </p:txBody>
      </p:sp>
      <p:pic>
        <p:nvPicPr>
          <p:cNvPr id="10" name="Picture Placeholder 31">
            <a:extLst>
              <a:ext uri="{FF2B5EF4-FFF2-40B4-BE49-F238E27FC236}">
                <a16:creationId xmlns:a16="http://schemas.microsoft.com/office/drawing/2014/main" id="{373D33A6-83B0-5538-2873-8856E4E60DC0}"/>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accent5">
              <a:alpha val="30000"/>
            </a:schemeClr>
          </a:solidFill>
        </p:spPr>
      </p:pic>
      <p:sp>
        <p:nvSpPr>
          <p:cNvPr id="7" name="Content placeholder 47">
            <a:extLst>
              <a:ext uri="{FF2B5EF4-FFF2-40B4-BE49-F238E27FC236}">
                <a16:creationId xmlns:a16="http://schemas.microsoft.com/office/drawing/2014/main" id="{3944D979-8121-82AA-A130-38072F1EA83F}"/>
              </a:ext>
            </a:extLst>
          </p:cNvPr>
          <p:cNvSpPr>
            <a:spLocks noGrp="1"/>
          </p:cNvSpPr>
          <p:nvPr>
            <p:ph type="pic" sz="quarter" idx="47" hasCustomPrompt="1"/>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1872" y="2240280"/>
            <a:ext cx="5029200" cy="760288"/>
          </a:xfrm>
          <a:prstGeom prst="rect">
            <a:avLst/>
          </a:prstGeom>
        </p:spPr>
        <p:txBody>
          <a:bodyPr anchor="b">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5" name="Freeform: Shape 25">
            <a:extLst>
              <a:ext uri="{FF2B5EF4-FFF2-40B4-BE49-F238E27FC236}">
                <a16:creationId xmlns:a16="http://schemas.microsoft.com/office/drawing/2014/main" id="{8A1DBD66-3066-DF70-EF94-95DF0D7A6503}"/>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11">
            <a:extLst>
              <a:ext uri="{FF2B5EF4-FFF2-40B4-BE49-F238E27FC236}">
                <a16:creationId xmlns:a16="http://schemas.microsoft.com/office/drawing/2014/main" id="{D2CC929C-40BF-4EF5-7910-7F657CAF8CA9}"/>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9" name="Straight Connector 2">
            <a:extLst>
              <a:ext uri="{FF2B5EF4-FFF2-40B4-BE49-F238E27FC236}">
                <a16:creationId xmlns:a16="http://schemas.microsoft.com/office/drawing/2014/main" id="{66E94398-47F0-267C-6791-5C30B1CEF496}"/>
              </a:ext>
            </a:extLst>
          </p:cNvPr>
          <p:cNvCxnSpPr/>
          <p:nvPr userDrawn="1"/>
        </p:nvCxnSpPr>
        <p:spPr>
          <a:xfrm>
            <a:off x="1142663" y="2282891"/>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777926280"/>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914400" y="731520"/>
            <a:ext cx="4663440" cy="1737360"/>
          </a:xfrm>
          <a:prstGeom prst="rect">
            <a:avLst/>
          </a:prstGeom>
        </p:spPr>
        <p:txBody>
          <a:bodyPr vert="horz" lIns="91440" tIns="45720" rIns="91440" bIns="45720" rtlCol="0"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E7A93C-2947-B6E4-C693-7C485DDC0135}"/>
              </a:ext>
            </a:extLst>
          </p:cNvPr>
          <p:cNvSpPr>
            <a:spLocks noGrp="1"/>
          </p:cNvSpPr>
          <p:nvPr>
            <p:ph idx="1"/>
          </p:nvPr>
        </p:nvSpPr>
        <p:spPr>
          <a:xfrm>
            <a:off x="5852160" y="731520"/>
            <a:ext cx="5486400" cy="17373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a:extLst>
              <a:ext uri="{FF2B5EF4-FFF2-40B4-BE49-F238E27FC236}">
                <a16:creationId xmlns:a16="http://schemas.microsoft.com/office/drawing/2014/main" id="{E8A3F288-990F-014E-F099-1E3091477CA7}"/>
              </a:ext>
            </a:extLst>
          </p:cNvPr>
          <p:cNvSpPr>
            <a:spLocks noGrp="1"/>
          </p:cNvSpPr>
          <p:nvPr>
            <p:ph idx="30"/>
          </p:nvPr>
        </p:nvSpPr>
        <p:spPr>
          <a:xfrm>
            <a:off x="914400" y="2743200"/>
            <a:ext cx="8348472" cy="3374136"/>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endParaRPr lang="en-US" noProof="0"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914400" y="731520"/>
            <a:ext cx="3931920" cy="2103120"/>
          </a:xfrm>
        </p:spPr>
        <p:txBody>
          <a:bodyPr anchor="b">
            <a:normAutofit/>
          </a:bodyPr>
          <a:lstStyle>
            <a:lvl1pPr>
              <a:defRPr sz="36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2317990C-ED42-30BE-0501-F9C5B4A48B73}"/>
              </a:ext>
            </a:extLst>
          </p:cNvPr>
          <p:cNvSpPr>
            <a:spLocks noGrp="1"/>
          </p:cNvSpPr>
          <p:nvPr>
            <p:ph idx="1"/>
          </p:nvPr>
        </p:nvSpPr>
        <p:spPr>
          <a:xfrm>
            <a:off x="914400" y="3108960"/>
            <a:ext cx="3931920" cy="26517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a:extLst>
              <a:ext uri="{FF2B5EF4-FFF2-40B4-BE49-F238E27FC236}">
                <a16:creationId xmlns:a16="http://schemas.microsoft.com/office/drawing/2014/main" id="{4AC62875-1B1B-E814-6549-162A8DBF8929}"/>
              </a:ext>
            </a:extLst>
          </p:cNvPr>
          <p:cNvSpPr>
            <a:spLocks noGrp="1"/>
          </p:cNvSpPr>
          <p:nvPr>
            <p:ph type="pic" sz="quarter" idx="54"/>
          </p:nvPr>
        </p:nvSpPr>
        <p:spPr>
          <a:xfrm>
            <a:off x="5745002" y="0"/>
            <a:ext cx="6446999" cy="6858000"/>
          </a:xfrm>
          <a:custGeom>
            <a:avLst/>
            <a:gdLst>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close/>
              </a:path>
            </a:pathLst>
          </a:custGeom>
        </p:spPr>
        <p:txBody>
          <a:bodyPr wrap="square" anchor="ctr">
            <a:noAutofit/>
          </a:bodyPr>
          <a:lstStyle>
            <a:lvl1pPr marL="0" indent="0">
              <a:buNone/>
              <a:defRPr sz="1600"/>
            </a:lvl1pPr>
          </a:lstStyle>
          <a:p>
            <a:r>
              <a:rPr lang="en-US"/>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endParaRPr lang="en-US" noProof="0"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userDrawn="1"/>
        </p:nvSpPr>
        <p:spPr>
          <a:xfrm>
            <a:off x="5203802" y="480395"/>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416125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reeform: Shape 19">
            <a:extLst>
              <a:ext uri="{FF2B5EF4-FFF2-40B4-BE49-F238E27FC236}">
                <a16:creationId xmlns:a16="http://schemas.microsoft.com/office/drawing/2014/main" id="{9D307BA6-8A60-85D7-CC8B-894256DC4B90}"/>
              </a:ext>
            </a:extLst>
          </p:cNvPr>
          <p:cNvSpPr/>
          <p:nvPr userDrawn="1"/>
        </p:nvSpPr>
        <p:spPr>
          <a:xfrm>
            <a:off x="8517470" y="2248218"/>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a:off x="9578882" y="460803"/>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a:off x="9522496"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a:off x="11034052" y="3709992"/>
            <a:ext cx="117318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914400" y="1060704"/>
            <a:ext cx="7132320" cy="1773936"/>
          </a:xfrm>
        </p:spPr>
        <p:txBody>
          <a:bodyPr anchor="b">
            <a:normAutofit/>
          </a:bodyPr>
          <a:lstStyle>
            <a:lvl1pPr>
              <a:defRPr sz="3600"/>
            </a:lvl1pPr>
          </a:lstStyle>
          <a:p>
            <a:r>
              <a:rPr lang="en-US" noProof="0"/>
              <a:t>Click to edit Master title style</a:t>
            </a:r>
            <a:endParaRPr lang="en-US" noProof="0" dirty="0"/>
          </a:p>
        </p:txBody>
      </p:sp>
      <p:sp>
        <p:nvSpPr>
          <p:cNvPr id="3" name="Content Placeholder 2">
            <a:extLst>
              <a:ext uri="{FF2B5EF4-FFF2-40B4-BE49-F238E27FC236}">
                <a16:creationId xmlns:a16="http://schemas.microsoft.com/office/drawing/2014/main" id="{E3E34C76-4814-6AFA-CEFD-F82B9ED9BB1D}"/>
              </a:ext>
            </a:extLst>
          </p:cNvPr>
          <p:cNvSpPr>
            <a:spLocks noGrp="1"/>
          </p:cNvSpPr>
          <p:nvPr>
            <p:ph idx="1"/>
          </p:nvPr>
        </p:nvSpPr>
        <p:spPr>
          <a:xfrm>
            <a:off x="91440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a:extLst>
              <a:ext uri="{FF2B5EF4-FFF2-40B4-BE49-F238E27FC236}">
                <a16:creationId xmlns:a16="http://schemas.microsoft.com/office/drawing/2014/main" id="{D42F254A-B4C7-D072-FEB9-22F9A2B0CA64}"/>
              </a:ext>
            </a:extLst>
          </p:cNvPr>
          <p:cNvSpPr>
            <a:spLocks noGrp="1"/>
          </p:cNvSpPr>
          <p:nvPr>
            <p:ph idx="56"/>
          </p:nvPr>
        </p:nvSpPr>
        <p:spPr>
          <a:xfrm>
            <a:off x="475488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ooter Placeholder 8">
            <a:extLst>
              <a:ext uri="{FF2B5EF4-FFF2-40B4-BE49-F238E27FC236}">
                <a16:creationId xmlns:a16="http://schemas.microsoft.com/office/drawing/2014/main" id="{85DBF4DF-D0B4-1DA6-0271-5D4033A9C19C}"/>
              </a:ext>
            </a:extLst>
          </p:cNvPr>
          <p:cNvSpPr>
            <a:spLocks noGrp="1"/>
          </p:cNvSpPr>
          <p:nvPr>
            <p:ph type="ftr" sz="quarter" idx="57"/>
          </p:nvPr>
        </p:nvSpPr>
        <p:spPr/>
        <p:txBody>
          <a:bodyPr/>
          <a:lstStyle/>
          <a:p>
            <a:endParaRPr lang="en-US" noProof="0" dirty="0"/>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Content placeholder 47">
            <a:extLst>
              <a:ext uri="{FF2B5EF4-FFF2-40B4-BE49-F238E27FC236}">
                <a16:creationId xmlns:a16="http://schemas.microsoft.com/office/drawing/2014/main" id="{117BCD91-6BBA-AACD-3424-C3A4E5C1AB1D}"/>
              </a:ext>
            </a:extLst>
          </p:cNvPr>
          <p:cNvSpPr>
            <a:spLocks noGrp="1" noChangeAspect="1"/>
          </p:cNvSpPr>
          <p:nvPr>
            <p:ph type="pic" sz="quarter" idx="48"/>
          </p:nvPr>
        </p:nvSpPr>
        <p:spPr>
          <a:xfrm>
            <a:off x="914400" y="539496"/>
            <a:ext cx="5025207" cy="577900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a:t>Click icon to add picture</a:t>
            </a:r>
            <a:endParaRPr lang="en-US" altLang="zh-CN" noProof="0" dirty="0"/>
          </a:p>
        </p:txBody>
      </p:sp>
      <p:pic>
        <p:nvPicPr>
          <p:cNvPr id="7" name="Shape 33">
            <a:extLst>
              <a:ext uri="{FF2B5EF4-FFF2-40B4-BE49-F238E27FC236}">
                <a16:creationId xmlns:a16="http://schemas.microsoft.com/office/drawing/2014/main" id="{78B6A20E-2402-E586-7E92-A2C0D0B854D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352010" y="4038403"/>
            <a:ext cx="1438713" cy="1645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Freeform: Shape 11">
            <a:extLst>
              <a:ext uri="{FF2B5EF4-FFF2-40B4-BE49-F238E27FC236}">
                <a16:creationId xmlns:a16="http://schemas.microsoft.com/office/drawing/2014/main" id="{20E24AA2-A4D8-FFB3-C801-0E57990B8CB6}"/>
              </a:ext>
            </a:extLst>
          </p:cNvPr>
          <p:cNvSpPr/>
          <p:nvPr userDrawn="1"/>
        </p:nvSpPr>
        <p:spPr>
          <a:xfrm>
            <a:off x="1360235" y="5541405"/>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1">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9" name="Freeform: Shape 5">
            <a:extLst>
              <a:ext uri="{FF2B5EF4-FFF2-40B4-BE49-F238E27FC236}">
                <a16:creationId xmlns:a16="http://schemas.microsoft.com/office/drawing/2014/main" id="{1FEC53F3-5030-5BCF-54CA-ABB14457C073}"/>
              </a:ext>
            </a:extLst>
          </p:cNvPr>
          <p:cNvSpPr/>
          <p:nvPr userDrawn="1"/>
        </p:nvSpPr>
        <p:spPr>
          <a:xfrm>
            <a:off x="5429027" y="393334"/>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Tree>
    <p:extLst>
      <p:ext uri="{BB962C8B-B14F-4D97-AF65-F5344CB8AC3E}">
        <p14:creationId xmlns:p14="http://schemas.microsoft.com/office/powerpoint/2010/main" val="340771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914400"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endParaRPr lang="en-US" noProof="0"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71" r:id="rId2"/>
    <p:sldLayoutId id="2147483674" r:id="rId3"/>
    <p:sldLayoutId id="2147483670" r:id="rId4"/>
    <p:sldLayoutId id="2147483669" r:id="rId5"/>
    <p:sldLayoutId id="2147483655" r:id="rId6"/>
    <p:sldLayoutId id="2147483651" r:id="rId7"/>
    <p:sldLayoutId id="2147483662" r:id="rId8"/>
    <p:sldLayoutId id="2147483653" r:id="rId9"/>
    <p:sldLayoutId id="2147483663" r:id="rId10"/>
    <p:sldLayoutId id="2147483665"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347472"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p15:clr>
            <a:srgbClr val="F26B43"/>
          </p15:clr>
        </p15:guide>
        <p15:guide id="2" pos="3840">
          <p15:clr>
            <a:srgbClr val="F26B43"/>
          </p15:clr>
        </p15:guide>
        <p15:guide id="3" pos="5640">
          <p15:clr>
            <a:srgbClr val="F26B43"/>
          </p15:clr>
        </p15:guide>
        <p15:guide id="4" pos="1656">
          <p15:clr>
            <a:srgbClr val="F26B43"/>
          </p15:clr>
        </p15:guide>
        <p15:guide id="5" pos="520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s.facebook.com/" TargetMode="External"/><Relationship Id="rId2" Type="http://schemas.openxmlformats.org/officeDocument/2006/relationships/image" Target="../media/image21.jpg"/><Relationship Id="rId1" Type="http://schemas.openxmlformats.org/officeDocument/2006/relationships/slideLayout" Target="../slideLayouts/slideLayout9.xml"/><Relationship Id="rId5" Type="http://schemas.openxmlformats.org/officeDocument/2006/relationships/hyperlink" Target="https://help.instagram.com/" TargetMode="External"/><Relationship Id="rId4" Type="http://schemas.openxmlformats.org/officeDocument/2006/relationships/hyperlink" Target="https://business.facebook.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144292" y="731520"/>
            <a:ext cx="5029200" cy="2822385"/>
          </a:xfrm>
        </p:spPr>
        <p:txBody>
          <a:bodyPr lIns="0" anchor="b" anchorCtr="0"/>
          <a:lstStyle/>
          <a:p>
            <a:r>
              <a:rPr lang="en-IN" dirty="0"/>
              <a:t>Social Media Project</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260894" y="4172084"/>
            <a:ext cx="4912598" cy="852403"/>
          </a:xfrm>
        </p:spPr>
        <p:txBody>
          <a:bodyPr>
            <a:normAutofit fontScale="92500" lnSpcReduction="10000"/>
          </a:bodyPr>
          <a:lstStyle/>
          <a:p>
            <a:r>
              <a:rPr lang="en-US" b="1" kern="100" dirty="0">
                <a:latin typeface="Lato" panose="020F0502020204030203" pitchFamily="34" charset="0"/>
                <a:ea typeface="Lato" panose="020F0502020204030203" pitchFamily="34" charset="0"/>
                <a:cs typeface="Lato" panose="020F0502020204030203" pitchFamily="34" charset="0"/>
              </a:rPr>
              <a:t>Submitted By:</a:t>
            </a:r>
          </a:p>
          <a:p>
            <a:r>
              <a:rPr lang="en-US" b="1" kern="100" dirty="0">
                <a:latin typeface="Lato" panose="020F0502020204030203" pitchFamily="34" charset="0"/>
                <a:ea typeface="Lato" panose="020F0502020204030203" pitchFamily="34" charset="0"/>
                <a:cs typeface="Lato" panose="020F0502020204030203" pitchFamily="34" charset="0"/>
              </a:rPr>
              <a:t>Isha Sarkar</a:t>
            </a:r>
          </a:p>
        </p:txBody>
      </p:sp>
      <p:pic>
        <p:nvPicPr>
          <p:cNvPr id="5" name="Picture Placeholder 4">
            <a:extLst>
              <a:ext uri="{FF2B5EF4-FFF2-40B4-BE49-F238E27FC236}">
                <a16:creationId xmlns:a16="http://schemas.microsoft.com/office/drawing/2014/main" id="{BD9E5E0B-4BDE-B511-4AF0-F95E8C21B027}"/>
              </a:ext>
            </a:extLst>
          </p:cNvPr>
          <p:cNvPicPr>
            <a:picLocks noGrp="1" noChangeAspect="1"/>
          </p:cNvPicPr>
          <p:nvPr>
            <p:ph type="pic" sz="quarter" idx="47"/>
          </p:nvPr>
        </p:nvPicPr>
        <p:blipFill>
          <a:blip r:embed="rId3"/>
          <a:srcRect l="6518" r="6518"/>
          <a:stretch>
            <a:fillRect/>
          </a:stretch>
        </p:blipFill>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CA8D8-2EEE-E93F-FFF3-5714EC989C1F}"/>
              </a:ext>
            </a:extLst>
          </p:cNvPr>
          <p:cNvSpPr>
            <a:spLocks noGrp="1"/>
          </p:cNvSpPr>
          <p:nvPr>
            <p:ph type="title"/>
          </p:nvPr>
        </p:nvSpPr>
        <p:spPr>
          <a:xfrm>
            <a:off x="6861339" y="1329181"/>
            <a:ext cx="4441188" cy="659875"/>
          </a:xfrm>
        </p:spPr>
        <p:txBody>
          <a:bodyPr>
            <a:normAutofit/>
          </a:bodyPr>
          <a:lstStyle/>
          <a:p>
            <a:r>
              <a:rPr lang="en-IN" sz="3200" dirty="0">
                <a:latin typeface="Arial" panose="020B0604020202020204" pitchFamily="34" charset="0"/>
                <a:cs typeface="Arial" panose="020B0604020202020204" pitchFamily="34" charset="0"/>
              </a:rPr>
              <a:t>Popular</a:t>
            </a:r>
            <a:r>
              <a:rPr lang="en-IN" sz="3200" dirty="0"/>
              <a:t> Hashtags</a:t>
            </a:r>
          </a:p>
        </p:txBody>
      </p:sp>
      <p:pic>
        <p:nvPicPr>
          <p:cNvPr id="6148" name="Picture 4">
            <a:extLst>
              <a:ext uri="{FF2B5EF4-FFF2-40B4-BE49-F238E27FC236}">
                <a16:creationId xmlns:a16="http://schemas.microsoft.com/office/drawing/2014/main" id="{58556D95-4BB5-9099-9461-10FF1C628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433" y="1857080"/>
            <a:ext cx="5052965" cy="37424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140BC14-D2F3-4DD4-BC21-2A830C22A7BF}"/>
              </a:ext>
            </a:extLst>
          </p:cNvPr>
          <p:cNvSpPr txBox="1"/>
          <p:nvPr/>
        </p:nvSpPr>
        <p:spPr>
          <a:xfrm>
            <a:off x="6861339" y="1989056"/>
            <a:ext cx="4109104" cy="4278094"/>
          </a:xfrm>
          <a:prstGeom prst="rect">
            <a:avLst/>
          </a:prstGeom>
          <a:noFill/>
        </p:spPr>
        <p:txBody>
          <a:bodyPr wrap="square">
            <a:spAutoFit/>
          </a:bodyPr>
          <a:lstStyle/>
          <a:p>
            <a:pPr marL="342900" lvl="0" indent="-342900" fontAlgn="base">
              <a:spcAft>
                <a:spcPts val="1200"/>
              </a:spcAft>
              <a:buFont typeface="Wingdings" panose="05000000000000000000" pitchFamily="2" charset="2"/>
              <a:buChar char=""/>
              <a:tabLst>
                <a:tab pos="457200" algn="l"/>
              </a:tabLst>
            </a:pPr>
            <a:r>
              <a:rPr lang="en-IN"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#smile is the most frequently used hashtag (59 times), indicating a strong emotional or visual appeal that resonates with users.</a:t>
            </a:r>
            <a:endParaRPr lang="en-IN"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spcAft>
                <a:spcPts val="1200"/>
              </a:spcAft>
              <a:buFont typeface="Wingdings" panose="05000000000000000000" pitchFamily="2" charset="2"/>
              <a:buChar char=""/>
              <a:tabLst>
                <a:tab pos="457200" algn="l"/>
              </a:tabLst>
            </a:pPr>
            <a:r>
              <a:rPr lang="en-IN"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Hashtags like #beach, #party, and #fun reflect lifestyle and leisure-oriented content — suggesting a user preference for personal moments and events.</a:t>
            </a:r>
            <a:endParaRPr lang="en-IN"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fontAlgn="base">
              <a:spcAft>
                <a:spcPts val="1200"/>
              </a:spcAft>
              <a:buFont typeface="Wingdings" panose="05000000000000000000" pitchFamily="2" charset="2"/>
              <a:buChar char=""/>
              <a:tabLst>
                <a:tab pos="457200" algn="l"/>
              </a:tabLst>
            </a:pPr>
            <a:r>
              <a:rPr lang="en-IN" sz="1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Tags like #concert, #food, and #lol show interest in entertainment and everyday experiences, offering an opportunity to amplify casual or trending topics.</a:t>
            </a:r>
            <a:endParaRPr lang="en-IN" sz="2800" dirty="0">
              <a:solidFill>
                <a:schemeClr val="bg1"/>
              </a:solidFill>
              <a:effectLst/>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52165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080A-FA89-805F-34BE-7539E32C5383}"/>
              </a:ext>
            </a:extLst>
          </p:cNvPr>
          <p:cNvSpPr>
            <a:spLocks noGrp="1"/>
          </p:cNvSpPr>
          <p:nvPr>
            <p:ph type="title"/>
          </p:nvPr>
        </p:nvSpPr>
        <p:spPr>
          <a:xfrm>
            <a:off x="6710510" y="2016579"/>
            <a:ext cx="4441188" cy="839743"/>
          </a:xfrm>
        </p:spPr>
        <p:txBody>
          <a:bodyPr>
            <a:normAutofit fontScale="90000"/>
          </a:bodyPr>
          <a:lstStyle/>
          <a:p>
            <a:r>
              <a:rPr lang="en-IN" sz="3200" dirty="0">
                <a:latin typeface="Arial" panose="020B0604020202020204" pitchFamily="34" charset="0"/>
                <a:cs typeface="Arial" panose="020B0604020202020204" pitchFamily="34" charset="0"/>
              </a:rPr>
              <a:t>User Segmentation Insights</a:t>
            </a:r>
          </a:p>
        </p:txBody>
      </p:sp>
      <p:pic>
        <p:nvPicPr>
          <p:cNvPr id="3074" name="Picture 2">
            <a:extLst>
              <a:ext uri="{FF2B5EF4-FFF2-40B4-BE49-F238E27FC236}">
                <a16:creationId xmlns:a16="http://schemas.microsoft.com/office/drawing/2014/main" id="{064CF441-997B-ECAA-1EBE-D390CDE754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071" y="1469217"/>
            <a:ext cx="4813743" cy="414915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4777211-45F3-A6C0-5CB7-8845AA07BB11}"/>
              </a:ext>
            </a:extLst>
          </p:cNvPr>
          <p:cNvSpPr txBox="1"/>
          <p:nvPr/>
        </p:nvSpPr>
        <p:spPr>
          <a:xfrm>
            <a:off x="6710509" y="3016577"/>
            <a:ext cx="4083181" cy="1773179"/>
          </a:xfrm>
          <a:prstGeom prst="rect">
            <a:avLst/>
          </a:prstGeom>
          <a:noFill/>
        </p:spPr>
        <p:txBody>
          <a:bodyPr wrap="square">
            <a:spAutoFit/>
          </a:bodyPr>
          <a:lstStyle/>
          <a:p>
            <a:r>
              <a:rPr lang="en-US" dirty="0">
                <a:solidFill>
                  <a:schemeClr val="bg1"/>
                </a:solidFill>
                <a:latin typeface="Arial" panose="020B0604020202020204" pitchFamily="34" charset="0"/>
                <a:cs typeface="Arial" panose="020B0604020202020204" pitchFamily="34" charset="0"/>
              </a:rPr>
              <a:t>Only ~35% of users actively create content. A large portion (~37%) are inactive, while others engage without posting. Marketing campaigns should target re-engaging inactive users and converting engagers into creators.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5982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8D3A4-FBC6-DE13-62AC-9153A8183959}"/>
              </a:ext>
            </a:extLst>
          </p:cNvPr>
          <p:cNvSpPr>
            <a:spLocks noGrp="1"/>
          </p:cNvSpPr>
          <p:nvPr>
            <p:ph type="title"/>
          </p:nvPr>
        </p:nvSpPr>
        <p:spPr>
          <a:xfrm>
            <a:off x="6504495" y="1536570"/>
            <a:ext cx="3902697" cy="848412"/>
          </a:xfrm>
        </p:spPr>
        <p:txBody>
          <a:bodyPr>
            <a:normAutofit fontScale="90000"/>
          </a:bodyPr>
          <a:lstStyle/>
          <a:p>
            <a:r>
              <a:rPr lang="en-IN" sz="3200" dirty="0">
                <a:latin typeface="Arial" panose="020B0604020202020204" pitchFamily="34" charset="0"/>
                <a:cs typeface="Arial" panose="020B0604020202020204" pitchFamily="34" charset="0"/>
              </a:rPr>
              <a:t>Time-Based Activity Trends</a:t>
            </a:r>
          </a:p>
        </p:txBody>
      </p:sp>
      <p:pic>
        <p:nvPicPr>
          <p:cNvPr id="4098" name="Picture 2">
            <a:extLst>
              <a:ext uri="{FF2B5EF4-FFF2-40B4-BE49-F238E27FC236}">
                <a16:creationId xmlns:a16="http://schemas.microsoft.com/office/drawing/2014/main" id="{3E6E3CB6-F3BC-9F87-C4F0-E6789D995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144" y="1536569"/>
            <a:ext cx="5081423" cy="371416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D14256B-60C9-15E8-A0F7-9348036EE052}"/>
              </a:ext>
            </a:extLst>
          </p:cNvPr>
          <p:cNvSpPr txBox="1"/>
          <p:nvPr/>
        </p:nvSpPr>
        <p:spPr>
          <a:xfrm>
            <a:off x="6504495" y="2384982"/>
            <a:ext cx="4232635" cy="1477328"/>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rPr>
              <a:t>Engagement peaks around </a:t>
            </a:r>
            <a:r>
              <a:rPr lang="en-US" b="1" dirty="0">
                <a:solidFill>
                  <a:schemeClr val="bg1"/>
                </a:solidFill>
              </a:rPr>
              <a:t>9:15 PM.</a:t>
            </a:r>
          </a:p>
          <a:p>
            <a:pPr marL="285750" indent="-285750">
              <a:buFont typeface="Arial" panose="020B0604020202020204" pitchFamily="34" charset="0"/>
              <a:buChar char="•"/>
            </a:pPr>
            <a:r>
              <a:rPr lang="en-US" dirty="0">
                <a:solidFill>
                  <a:schemeClr val="bg1"/>
                </a:solidFill>
              </a:rPr>
              <a:t>Most likes and comments occur in the evening, especially around 9 PM. </a:t>
            </a:r>
          </a:p>
          <a:p>
            <a:pPr marL="285750" indent="-285750">
              <a:buFont typeface="Arial" panose="020B0604020202020204" pitchFamily="34" charset="0"/>
              <a:buChar char="•"/>
            </a:pPr>
            <a:r>
              <a:rPr lang="en-US" dirty="0">
                <a:solidFill>
                  <a:schemeClr val="bg1"/>
                </a:solidFill>
              </a:rPr>
              <a:t>Marketing campaigns can be timed for this window.</a:t>
            </a:r>
            <a:endParaRPr lang="en-IN" dirty="0">
              <a:solidFill>
                <a:schemeClr val="bg1"/>
              </a:solidFill>
            </a:endParaRPr>
          </a:p>
        </p:txBody>
      </p:sp>
      <p:pic>
        <p:nvPicPr>
          <p:cNvPr id="11" name="Picture 10">
            <a:extLst>
              <a:ext uri="{FF2B5EF4-FFF2-40B4-BE49-F238E27FC236}">
                <a16:creationId xmlns:a16="http://schemas.microsoft.com/office/drawing/2014/main" id="{42838940-BD43-660E-D67B-8D34829035BD}"/>
              </a:ext>
            </a:extLst>
          </p:cNvPr>
          <p:cNvPicPr>
            <a:picLocks noChangeAspect="1"/>
          </p:cNvPicPr>
          <p:nvPr/>
        </p:nvPicPr>
        <p:blipFill>
          <a:blip r:embed="rId3"/>
          <a:stretch>
            <a:fillRect/>
          </a:stretch>
        </p:blipFill>
        <p:spPr>
          <a:xfrm>
            <a:off x="7793627" y="4070611"/>
            <a:ext cx="3377398" cy="211337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703727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0B596-7135-7AB0-16EF-FF7822730CE0}"/>
              </a:ext>
            </a:extLst>
          </p:cNvPr>
          <p:cNvSpPr>
            <a:spLocks noGrp="1"/>
          </p:cNvSpPr>
          <p:nvPr>
            <p:ph type="title"/>
          </p:nvPr>
        </p:nvSpPr>
        <p:spPr>
          <a:xfrm>
            <a:off x="6748213" y="1931738"/>
            <a:ext cx="4441188" cy="1179108"/>
          </a:xfrm>
        </p:spPr>
        <p:txBody>
          <a:bodyPr>
            <a:normAutofit/>
          </a:bodyPr>
          <a:lstStyle/>
          <a:p>
            <a:r>
              <a:rPr lang="en-US" sz="3200" dirty="0"/>
              <a:t>Top Engaged Users by Total Activity</a:t>
            </a:r>
            <a:endParaRPr lang="en-IN" sz="3200" dirty="0"/>
          </a:p>
        </p:txBody>
      </p:sp>
      <p:pic>
        <p:nvPicPr>
          <p:cNvPr id="1028" name="Picture 4">
            <a:extLst>
              <a:ext uri="{FF2B5EF4-FFF2-40B4-BE49-F238E27FC236}">
                <a16:creationId xmlns:a16="http://schemas.microsoft.com/office/drawing/2014/main" id="{C0B35A7F-BFAA-4C08-8208-4B943C0C55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81" y="1902182"/>
            <a:ext cx="5499982" cy="39612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6" name="Rectangle 7">
            <a:extLst>
              <a:ext uri="{FF2B5EF4-FFF2-40B4-BE49-F238E27FC236}">
                <a16:creationId xmlns:a16="http://schemas.microsoft.com/office/drawing/2014/main" id="{CE9DD9E1-63C0-30DF-A533-A381192B623C}"/>
              </a:ext>
            </a:extLst>
          </p:cNvPr>
          <p:cNvSpPr>
            <a:spLocks noChangeArrowheads="1"/>
          </p:cNvSpPr>
          <p:nvPr/>
        </p:nvSpPr>
        <p:spPr bwMode="auto">
          <a:xfrm>
            <a:off x="6655324" y="3149066"/>
            <a:ext cx="489251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Measures overall user engagement by combining posts, likes, and comments.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1" u="none" strike="noStrike" cap="none" normalizeH="0" baseline="0" dirty="0">
                <a:ln>
                  <a:noFill/>
                </a:ln>
                <a:solidFill>
                  <a:schemeClr val="bg1"/>
                </a:solidFill>
                <a:effectLst/>
                <a:latin typeface="Arial" panose="020B0604020202020204" pitchFamily="34" charset="0"/>
              </a:rPr>
              <a:t>Aniya Hackett</a:t>
            </a:r>
            <a:r>
              <a:rPr kumimoji="0" lang="en-US" altLang="en-US" sz="1800" b="0" i="0" u="none" strike="noStrike" cap="none" normalizeH="0" baseline="0" dirty="0">
                <a:ln>
                  <a:noFill/>
                </a:ln>
                <a:solidFill>
                  <a:schemeClr val="bg1"/>
                </a:solidFill>
                <a:effectLst/>
                <a:latin typeface="Arial" panose="020B0604020202020204" pitchFamily="34" charset="0"/>
              </a:rPr>
              <a:t> and </a:t>
            </a:r>
            <a:r>
              <a:rPr kumimoji="0" lang="en-US" altLang="en-US" sz="1800" b="0" i="1" u="none" strike="noStrike" cap="none" normalizeH="0" baseline="0" dirty="0">
                <a:ln>
                  <a:noFill/>
                </a:ln>
                <a:solidFill>
                  <a:schemeClr val="bg1"/>
                </a:solidFill>
                <a:effectLst/>
                <a:latin typeface="Arial" panose="020B0604020202020204" pitchFamily="34" charset="0"/>
              </a:rPr>
              <a:t>Travon Waters</a:t>
            </a:r>
            <a:r>
              <a:rPr kumimoji="0" lang="en-US" altLang="en-US" sz="1800" b="0" i="0" u="none" strike="noStrike" cap="none" normalizeH="0" baseline="0" dirty="0">
                <a:ln>
                  <a:noFill/>
                </a:ln>
                <a:solidFill>
                  <a:schemeClr val="bg1"/>
                </a:solidFill>
                <a:effectLst/>
                <a:latin typeface="Arial" panose="020B0604020202020204" pitchFamily="34" charset="0"/>
              </a:rPr>
              <a:t> are among the most engaged users on the platform.</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Identifies potential brand advocates or power users.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Useful for influencer marketing, loyalty programs, or early feature access.</a:t>
            </a:r>
          </a:p>
        </p:txBody>
      </p:sp>
    </p:spTree>
    <p:extLst>
      <p:ext uri="{BB962C8B-B14F-4D97-AF65-F5344CB8AC3E}">
        <p14:creationId xmlns:p14="http://schemas.microsoft.com/office/powerpoint/2010/main" val="8953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2C291-BCC6-7586-5D61-473450CEBD15}"/>
              </a:ext>
            </a:extLst>
          </p:cNvPr>
          <p:cNvSpPr>
            <a:spLocks noGrp="1"/>
          </p:cNvSpPr>
          <p:nvPr>
            <p:ph type="title"/>
          </p:nvPr>
        </p:nvSpPr>
        <p:spPr>
          <a:xfrm>
            <a:off x="6806152" y="1799764"/>
            <a:ext cx="4441188" cy="575792"/>
          </a:xfrm>
        </p:spPr>
        <p:txBody>
          <a:bodyPr>
            <a:normAutofit/>
          </a:bodyPr>
          <a:lstStyle/>
          <a:p>
            <a:r>
              <a:rPr lang="en-IN" sz="2800" dirty="0">
                <a:latin typeface="Arial" panose="020B0604020202020204" pitchFamily="34" charset="0"/>
                <a:cs typeface="Arial" panose="020B0604020202020204" pitchFamily="34" charset="0"/>
              </a:rPr>
              <a:t>Influencer Candidates</a:t>
            </a:r>
          </a:p>
        </p:txBody>
      </p:sp>
      <p:pic>
        <p:nvPicPr>
          <p:cNvPr id="5122" name="Picture 2">
            <a:extLst>
              <a:ext uri="{FF2B5EF4-FFF2-40B4-BE49-F238E27FC236}">
                <a16:creationId xmlns:a16="http://schemas.microsoft.com/office/drawing/2014/main" id="{2CB64CF3-9A53-61B5-CBBF-2E456F78B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2016579"/>
            <a:ext cx="5443488" cy="37988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FE44A24-B1FF-2308-B9B2-0DCAB9BD3203}"/>
              </a:ext>
            </a:extLst>
          </p:cNvPr>
          <p:cNvSpPr txBox="1"/>
          <p:nvPr/>
        </p:nvSpPr>
        <p:spPr>
          <a:xfrm>
            <a:off x="6806152" y="2413337"/>
            <a:ext cx="4345545"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rPr>
              <a:t>These users show both reach and interaction. They’re ideal for brand ambassador programs.</a:t>
            </a:r>
          </a:p>
          <a:p>
            <a:pPr marL="285750" indent="-285750">
              <a:buFont typeface="Arial" panose="020B0604020202020204" pitchFamily="34" charset="0"/>
              <a:buChar char="•"/>
            </a:pPr>
            <a:r>
              <a:rPr lang="en-IN" dirty="0">
                <a:solidFill>
                  <a:schemeClr val="bg1"/>
                </a:solidFill>
              </a:rPr>
              <a:t>This users have </a:t>
            </a:r>
            <a:r>
              <a:rPr lang="en-IN" b="1" dirty="0">
                <a:solidFill>
                  <a:schemeClr val="bg1"/>
                </a:solidFill>
              </a:rPr>
              <a:t>similar follower counts</a:t>
            </a:r>
            <a:r>
              <a:rPr lang="en-IN" dirty="0">
                <a:solidFill>
                  <a:schemeClr val="bg1"/>
                </a:solidFill>
              </a:rPr>
              <a:t> and with </a:t>
            </a:r>
            <a:r>
              <a:rPr lang="en-IN" b="1" dirty="0">
                <a:solidFill>
                  <a:schemeClr val="bg1"/>
                </a:solidFill>
              </a:rPr>
              <a:t>consistently high engagement</a:t>
            </a:r>
            <a:r>
              <a:rPr lang="en-IN" dirty="0">
                <a:solidFill>
                  <a:schemeClr val="bg1"/>
                </a:solidFill>
              </a:rPr>
              <a:t>, indicating strong, loyal audience interaction</a:t>
            </a:r>
            <a:r>
              <a:rPr lang="en-IN" dirty="0"/>
              <a:t>.</a:t>
            </a:r>
          </a:p>
        </p:txBody>
      </p:sp>
      <p:pic>
        <p:nvPicPr>
          <p:cNvPr id="14" name="Picture 13">
            <a:extLst>
              <a:ext uri="{FF2B5EF4-FFF2-40B4-BE49-F238E27FC236}">
                <a16:creationId xmlns:a16="http://schemas.microsoft.com/office/drawing/2014/main" id="{C3CBC400-5E76-8523-27CC-535F7C221EE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6351316" y="3850028"/>
            <a:ext cx="5350860" cy="2149386"/>
          </a:xfrm>
          <a:prstGeom prst="rect">
            <a:avLst/>
          </a:prstGeom>
        </p:spPr>
      </p:pic>
    </p:spTree>
    <p:extLst>
      <p:ext uri="{BB962C8B-B14F-4D97-AF65-F5344CB8AC3E}">
        <p14:creationId xmlns:p14="http://schemas.microsoft.com/office/powerpoint/2010/main" val="3524057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1EEE-4E1D-B739-68B2-6A2FB19D6332}"/>
              </a:ext>
            </a:extLst>
          </p:cNvPr>
          <p:cNvSpPr>
            <a:spLocks noGrp="1"/>
          </p:cNvSpPr>
          <p:nvPr>
            <p:ph type="title"/>
          </p:nvPr>
        </p:nvSpPr>
        <p:spPr>
          <a:xfrm>
            <a:off x="1368865" y="1526385"/>
            <a:ext cx="4032693" cy="783182"/>
          </a:xfrm>
        </p:spPr>
        <p:txBody>
          <a:bodyPr>
            <a:normAutofit/>
          </a:bodyPr>
          <a:lstStyle/>
          <a:p>
            <a:r>
              <a:rPr lang="en-IN" sz="3200" dirty="0"/>
              <a:t>Inactive users</a:t>
            </a:r>
          </a:p>
        </p:txBody>
      </p:sp>
      <p:sp>
        <p:nvSpPr>
          <p:cNvPr id="11" name="Content Placeholder 10">
            <a:extLst>
              <a:ext uri="{FF2B5EF4-FFF2-40B4-BE49-F238E27FC236}">
                <a16:creationId xmlns:a16="http://schemas.microsoft.com/office/drawing/2014/main" id="{CB857EE8-4BA2-5DFF-01C5-13CC5A330EE1}"/>
              </a:ext>
            </a:extLst>
          </p:cNvPr>
          <p:cNvSpPr>
            <a:spLocks noGrp="1"/>
          </p:cNvSpPr>
          <p:nvPr>
            <p:ph idx="4294967295"/>
          </p:nvPr>
        </p:nvSpPr>
        <p:spPr>
          <a:xfrm>
            <a:off x="1357461" y="2366340"/>
            <a:ext cx="2874963" cy="2159000"/>
          </a:xfrm>
        </p:spPr>
        <p:txBody>
          <a:bodyPr>
            <a:normAutofit fontScale="92500" lnSpcReduction="20000"/>
          </a:bodyPr>
          <a:lstStyle/>
          <a:p>
            <a:pPr marL="0" indent="0">
              <a:buNone/>
            </a:pPr>
            <a:r>
              <a:rPr lang="en-US" dirty="0"/>
              <a:t>These are users who have never posted, liked, or commented on any content. They represent a silent segment of the user base with zero engagement, offering a key opportunity for reactivation campaigns.</a:t>
            </a:r>
            <a:endParaRPr lang="en-IN" dirty="0"/>
          </a:p>
        </p:txBody>
      </p:sp>
      <p:pic>
        <p:nvPicPr>
          <p:cNvPr id="7" name="Picture 6">
            <a:extLst>
              <a:ext uri="{FF2B5EF4-FFF2-40B4-BE49-F238E27FC236}">
                <a16:creationId xmlns:a16="http://schemas.microsoft.com/office/drawing/2014/main" id="{D92A0CB2-A453-B80F-CCE3-529730E176C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151" y="1640266"/>
            <a:ext cx="5460965" cy="37990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8" name="Diagram group">
            <a:extLst>
              <a:ext uri="{FF2B5EF4-FFF2-40B4-BE49-F238E27FC236}">
                <a16:creationId xmlns:a16="http://schemas.microsoft.com/office/drawing/2014/main" id="{D7F81E98-9DEF-747E-0C76-7CD556FD175E}"/>
              </a:ext>
            </a:extLst>
          </p:cNvPr>
          <p:cNvGrpSpPr/>
          <p:nvPr/>
        </p:nvGrpSpPr>
        <p:grpSpPr>
          <a:xfrm>
            <a:off x="4146760" y="2818838"/>
            <a:ext cx="2314773" cy="994078"/>
            <a:chOff x="2613314" y="2534020"/>
            <a:chExt cx="2314773" cy="994078"/>
          </a:xfrm>
          <a:scene3d>
            <a:camera prst="perspectiveHeroicExtremeRightFacing" zoom="82000">
              <a:rot lat="21300000" lon="20400000" rev="180000"/>
            </a:camera>
            <a:lightRig rig="morning" dir="t">
              <a:rot lat="0" lon="0" rev="20400000"/>
            </a:lightRig>
          </a:scene3d>
        </p:grpSpPr>
        <p:sp>
          <p:nvSpPr>
            <p:cNvPr id="9" name="Arrow: Right 8">
              <a:extLst>
                <a:ext uri="{FF2B5EF4-FFF2-40B4-BE49-F238E27FC236}">
                  <a16:creationId xmlns:a16="http://schemas.microsoft.com/office/drawing/2014/main" id="{82D9BDDE-6222-8C49-84B1-4907EC489F12}"/>
                </a:ext>
              </a:extLst>
            </p:cNvPr>
            <p:cNvSpPr/>
            <p:nvPr/>
          </p:nvSpPr>
          <p:spPr>
            <a:xfrm flipV="1">
              <a:off x="2613314" y="2534020"/>
              <a:ext cx="2314773" cy="994078"/>
            </a:xfrm>
            <a:prstGeom prst="rightArrow">
              <a:avLst/>
            </a:prstGeom>
            <a:solidFill>
              <a:schemeClr val="accent1">
                <a:lumMod val="75000"/>
              </a:schemeClr>
            </a:solidFill>
            <a:sp3d extrusionH="190500" prstMaterial="matte">
              <a:bevelT w="120650" h="38100" prst="relaxedInset"/>
              <a:bevelB w="120650" h="57150" prst="relaxedInset"/>
              <a:contourClr>
                <a:schemeClr val="bg1"/>
              </a:contourClr>
            </a:sp3d>
          </p:spPr>
          <p:style>
            <a:lnRef idx="0">
              <a:schemeClr val="lt1">
                <a:hueOff val="0"/>
                <a:satOff val="0"/>
                <a:lumOff val="0"/>
                <a:alphaOff val="0"/>
              </a:schemeClr>
            </a:lnRef>
            <a:fillRef idx="1">
              <a:scrgbClr r="0" g="0" b="0"/>
            </a:fillRef>
            <a:effectRef idx="2">
              <a:schemeClr val="accent1">
                <a:hueOff val="0"/>
                <a:satOff val="0"/>
                <a:lumOff val="0"/>
                <a:alphaOff val="0"/>
              </a:schemeClr>
            </a:effectRef>
            <a:fontRef idx="minor">
              <a:schemeClr val="lt1"/>
            </a:fontRef>
          </p:style>
          <p:txBody>
            <a:bodyPr/>
            <a:lstStyle/>
            <a:p>
              <a:endParaRPr lang="en-IN" dirty="0"/>
            </a:p>
          </p:txBody>
        </p:sp>
      </p:grpSp>
    </p:spTree>
    <p:extLst>
      <p:ext uri="{BB962C8B-B14F-4D97-AF65-F5344CB8AC3E}">
        <p14:creationId xmlns:p14="http://schemas.microsoft.com/office/powerpoint/2010/main" val="1662292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0E0BABA-4E24-5158-F5CB-4ED23F90D971}"/>
              </a:ext>
            </a:extLst>
          </p:cNvPr>
          <p:cNvSpPr>
            <a:spLocks noGrp="1"/>
          </p:cNvSpPr>
          <p:nvPr>
            <p:ph type="body" sz="quarter" idx="28"/>
          </p:nvPr>
        </p:nvSpPr>
        <p:spPr>
          <a:xfrm>
            <a:off x="1299580" y="942678"/>
            <a:ext cx="5029200" cy="688157"/>
          </a:xfrm>
        </p:spPr>
        <p:txBody>
          <a:bodyPr>
            <a:normAutofit fontScale="85000" lnSpcReduction="10000"/>
          </a:bodyPr>
          <a:lstStyle/>
          <a:p>
            <a:r>
              <a:rPr lang="en-US" sz="2800" b="1" dirty="0">
                <a:latin typeface="Arial" panose="020B0604020202020204" pitchFamily="34" charset="0"/>
                <a:cs typeface="Arial" panose="020B0604020202020204" pitchFamily="34" charset="0"/>
              </a:rPr>
              <a:t>Key Learnings from the Project</a:t>
            </a:r>
            <a:endParaRPr lang="en-IN" sz="2800" b="1"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036A65D3-9401-E625-CDB4-F3021B26F8A1}"/>
              </a:ext>
            </a:extLst>
          </p:cNvPr>
          <p:cNvSpPr>
            <a:spLocks noGrp="1"/>
          </p:cNvSpPr>
          <p:nvPr>
            <p:ph type="sldNum" sz="quarter" idx="4294967295"/>
          </p:nvPr>
        </p:nvSpPr>
        <p:spPr>
          <a:xfrm>
            <a:off x="11733213" y="6218238"/>
            <a:ext cx="458787" cy="365125"/>
          </a:xfrm>
        </p:spPr>
        <p:txBody>
          <a:bodyPr/>
          <a:lstStyle/>
          <a:p>
            <a:fld id="{47FEACEE-25B4-4A2D-B147-27296E36371D}" type="slidenum">
              <a:rPr lang="en-US" altLang="zh-CN" noProof="0" smtClean="0"/>
              <a:pPr/>
              <a:t>16</a:t>
            </a:fld>
            <a:endParaRPr lang="en-US" altLang="zh-CN" noProof="0" dirty="0"/>
          </a:p>
        </p:txBody>
      </p:sp>
      <p:sp>
        <p:nvSpPr>
          <p:cNvPr id="9" name="Rectangle 2">
            <a:extLst>
              <a:ext uri="{FF2B5EF4-FFF2-40B4-BE49-F238E27FC236}">
                <a16:creationId xmlns:a16="http://schemas.microsoft.com/office/drawing/2014/main" id="{F14A9BA7-7460-5B7C-D5F6-A89803AB6FB7}"/>
              </a:ext>
            </a:extLst>
          </p:cNvPr>
          <p:cNvSpPr>
            <a:spLocks noGrp="1" noChangeArrowheads="1"/>
          </p:cNvSpPr>
          <p:nvPr>
            <p:ph type="title"/>
          </p:nvPr>
        </p:nvSpPr>
        <p:spPr bwMode="auto">
          <a:xfrm>
            <a:off x="1299580" y="1981123"/>
            <a:ext cx="466758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effectLst/>
                <a:latin typeface="Arial" panose="020B0604020202020204" pitchFamily="34" charset="0"/>
              </a:rPr>
              <a:t>SQL played a vital role in extracting, analyzing, and interpreting Instagram’s user interaction data.</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effectLst/>
                <a:latin typeface="Arial" panose="020B0604020202020204" pitchFamily="34" charset="0"/>
              </a:rPr>
              <a:t>We identified the top-performing users based on likes and comments — valuable for loyalty or influencer marketing programs.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effectLst/>
                <a:latin typeface="Arial" panose="020B0604020202020204" pitchFamily="34" charset="0"/>
              </a:rPr>
              <a:t>Hashtags like </a:t>
            </a:r>
            <a:r>
              <a:rPr kumimoji="0" lang="en-US" altLang="en-US" sz="1600" b="0" i="0" u="none" strike="noStrike" cap="none" normalizeH="0" baseline="0" dirty="0">
                <a:ln>
                  <a:noFill/>
                </a:ln>
                <a:effectLst/>
                <a:latin typeface="Arial Unicode MS"/>
              </a:rPr>
              <a:t>#smile</a:t>
            </a:r>
            <a:r>
              <a:rPr kumimoji="0" lang="en-US" altLang="en-US" sz="1600" b="0" i="0" u="none" strike="noStrike" cap="none" normalizeH="0" baseline="0" dirty="0">
                <a:ln>
                  <a:noFill/>
                </a:ln>
                <a:effectLst/>
              </a:rPr>
              <a:t>, </a:t>
            </a:r>
            <a:r>
              <a:rPr kumimoji="0" lang="en-US" altLang="en-US" sz="1600" b="0" i="0" u="none" strike="noStrike" cap="none" normalizeH="0" baseline="0" dirty="0">
                <a:ln>
                  <a:noFill/>
                </a:ln>
                <a:effectLst/>
                <a:latin typeface="Arial Unicode MS"/>
              </a:rPr>
              <a:t>#beach</a:t>
            </a:r>
            <a:r>
              <a:rPr kumimoji="0" lang="en-US" altLang="en-US" sz="1600" b="0" i="0" u="none" strike="noStrike" cap="none" normalizeH="0" baseline="0" dirty="0">
                <a:ln>
                  <a:noFill/>
                </a:ln>
                <a:effectLst/>
              </a:rPr>
              <a:t>, and </a:t>
            </a:r>
            <a:r>
              <a:rPr kumimoji="0" lang="en-US" altLang="en-US" sz="1600" b="0" i="0" u="none" strike="noStrike" cap="none" normalizeH="0" baseline="0" dirty="0">
                <a:ln>
                  <a:noFill/>
                </a:ln>
                <a:effectLst/>
                <a:latin typeface="Arial Unicode MS"/>
              </a:rPr>
              <a:t>#dreamy</a:t>
            </a:r>
            <a:r>
              <a:rPr kumimoji="0" lang="en-US" altLang="en-US" sz="1600" b="0" i="0" u="none" strike="noStrike" cap="none" normalizeH="0" baseline="0" dirty="0">
                <a:ln>
                  <a:noFill/>
                </a:ln>
                <a:effectLst/>
              </a:rPr>
              <a:t> proved to be </a:t>
            </a:r>
            <a:r>
              <a:rPr kumimoji="0" lang="en-US" altLang="en-US" sz="1600" b="0" i="0" u="none" strike="noStrike" cap="none" normalizeH="0" baseline="0" dirty="0">
                <a:ln>
                  <a:noFill/>
                </a:ln>
                <a:effectLst/>
                <a:latin typeface="Arial" panose="020B0604020202020204" pitchFamily="34" charset="0"/>
              </a:rPr>
              <a:t>highly effective in driving engagement.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effectLst/>
                <a:latin typeface="Arial" panose="020B0604020202020204" pitchFamily="34" charset="0"/>
              </a:rPr>
              <a:t>Peak activity times were uncovered around 9:15 PM, offering a key window for content posting and ad targeting.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effectLst/>
                <a:latin typeface="Arial" panose="020B0604020202020204" pitchFamily="34" charset="0"/>
              </a:rPr>
              <a:t>Around one-third of users are inactive, presenting an opportunity for reactivation strategies.</a:t>
            </a:r>
          </a:p>
        </p:txBody>
      </p:sp>
      <p:pic>
        <p:nvPicPr>
          <p:cNvPr id="14" name="Picture 13">
            <a:extLst>
              <a:ext uri="{FF2B5EF4-FFF2-40B4-BE49-F238E27FC236}">
                <a16:creationId xmlns:a16="http://schemas.microsoft.com/office/drawing/2014/main" id="{B1A01206-B77F-88DF-7202-A139A0360EBE}"/>
              </a:ext>
            </a:extLst>
          </p:cNvPr>
          <p:cNvPicPr>
            <a:picLocks noChangeAspect="1"/>
          </p:cNvPicPr>
          <p:nvPr/>
        </p:nvPicPr>
        <p:blipFill>
          <a:blip r:embed="rId2"/>
          <a:stretch>
            <a:fillRect/>
          </a:stretch>
        </p:blipFill>
        <p:spPr>
          <a:xfrm>
            <a:off x="7861743" y="606283"/>
            <a:ext cx="3541532" cy="3541532"/>
          </a:xfrm>
          <a:prstGeom prst="ellipse">
            <a:avLst/>
          </a:prstGeom>
          <a:ln>
            <a:noFill/>
          </a:ln>
          <a:effectLst>
            <a:softEdge rad="112500"/>
          </a:effectLst>
        </p:spPr>
      </p:pic>
    </p:spTree>
    <p:extLst>
      <p:ext uri="{BB962C8B-B14F-4D97-AF65-F5344CB8AC3E}">
        <p14:creationId xmlns:p14="http://schemas.microsoft.com/office/powerpoint/2010/main" val="3275920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1144291" y="1282045"/>
            <a:ext cx="4558925" cy="659877"/>
          </a:xfrm>
        </p:spPr>
        <p:txBody>
          <a:bodyPr>
            <a:normAutofit/>
          </a:bodyPr>
          <a:lstStyle/>
          <a:p>
            <a:r>
              <a:rPr lang="en-IN" sz="3200" dirty="0"/>
              <a:t>Marketing Strategy</a:t>
            </a:r>
            <a:endParaRPr lang="en-US" sz="3200" dirty="0"/>
          </a:p>
        </p:txBody>
      </p:sp>
      <p:sp>
        <p:nvSpPr>
          <p:cNvPr id="10" name="Content Placeholder 9">
            <a:extLst>
              <a:ext uri="{FF2B5EF4-FFF2-40B4-BE49-F238E27FC236}">
                <a16:creationId xmlns:a16="http://schemas.microsoft.com/office/drawing/2014/main" id="{633B199B-AFAF-FCA4-CEA7-D9E73D7079E5}"/>
              </a:ext>
            </a:extLst>
          </p:cNvPr>
          <p:cNvSpPr>
            <a:spLocks noGrp="1"/>
          </p:cNvSpPr>
          <p:nvPr>
            <p:ph type="body" sz="quarter" idx="28"/>
          </p:nvPr>
        </p:nvSpPr>
        <p:spPr>
          <a:xfrm>
            <a:off x="1144292" y="2139884"/>
            <a:ext cx="4078158" cy="3327661"/>
          </a:xfrm>
        </p:spPr>
        <p:txBody>
          <a:bodyPr>
            <a:normAutofit fontScale="92500" lnSpcReduction="10000"/>
          </a:bodyPr>
          <a:lstStyle/>
          <a:p>
            <a:r>
              <a:rPr lang="en-US" dirty="0"/>
              <a:t>Based on our analysis, we can now tailor Instagram’s marketing strategy to retain existing users, attract new ones, and increase platform engagement. For retention, we focus on loyal users and reactivating dormant accounts. For acquisition, we lean into viral content and hashtag trends. And for engagement, we use time- and interest-based targeting to deliver personalized experiences.</a:t>
            </a:r>
          </a:p>
        </p:txBody>
      </p:sp>
      <p:sp>
        <p:nvSpPr>
          <p:cNvPr id="2" name="Slide Number Placeholder 1">
            <a:extLst>
              <a:ext uri="{FF2B5EF4-FFF2-40B4-BE49-F238E27FC236}">
                <a16:creationId xmlns:a16="http://schemas.microsoft.com/office/drawing/2014/main" id="{BB5C5013-A563-C783-9185-9C847D4B4A46}"/>
              </a:ext>
            </a:extLst>
          </p:cNvPr>
          <p:cNvSpPr>
            <a:spLocks noGrp="1"/>
          </p:cNvSpPr>
          <p:nvPr>
            <p:ph type="sldNum" sz="quarter" idx="4294967295"/>
          </p:nvPr>
        </p:nvSpPr>
        <p:spPr>
          <a:xfrm>
            <a:off x="11193974" y="6215665"/>
            <a:ext cx="458787" cy="365125"/>
          </a:xfrm>
        </p:spPr>
        <p:txBody>
          <a:bodyPr/>
          <a:lstStyle/>
          <a:p>
            <a:fld id="{47FEACEE-25B4-4A2D-B147-27296E36371D}" type="slidenum">
              <a:rPr lang="en-US" altLang="zh-CN" noProof="0" smtClean="0"/>
              <a:pPr/>
              <a:t>17</a:t>
            </a:fld>
            <a:endParaRPr lang="en-US" altLang="zh-CN" noProof="0" dirty="0"/>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u="none" strike="noStrike" kern="1200" cap="none" spc="0" normalizeH="0" baseline="0" dirty="0">
              <a:ln>
                <a:noFill/>
              </a:ln>
              <a:solidFill>
                <a:schemeClr val="bg1"/>
              </a:solidFill>
              <a:effectLst/>
              <a:uLnTx/>
              <a:uFillTx/>
            </a:endParaRPr>
          </a:p>
        </p:txBody>
      </p:sp>
      <p:pic>
        <p:nvPicPr>
          <p:cNvPr id="16" name="Picture 15">
            <a:extLst>
              <a:ext uri="{FF2B5EF4-FFF2-40B4-BE49-F238E27FC236}">
                <a16:creationId xmlns:a16="http://schemas.microsoft.com/office/drawing/2014/main" id="{51C77552-5447-E395-AC43-C8808751F63C}"/>
              </a:ext>
            </a:extLst>
          </p:cNvPr>
          <p:cNvPicPr>
            <a:picLocks noChangeAspect="1"/>
          </p:cNvPicPr>
          <p:nvPr/>
        </p:nvPicPr>
        <p:blipFill>
          <a:blip r:embed="rId3"/>
          <a:stretch>
            <a:fillRect/>
          </a:stretch>
        </p:blipFill>
        <p:spPr>
          <a:xfrm>
            <a:off x="6096000" y="908619"/>
            <a:ext cx="4558926" cy="455892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246021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828250" y="403468"/>
            <a:ext cx="4296897" cy="691927"/>
          </a:xfrm>
        </p:spPr>
        <p:txBody>
          <a:bodyPr>
            <a:normAutofit fontScale="90000"/>
          </a:bodyPr>
          <a:lstStyle/>
          <a:p>
            <a:r>
              <a:rPr lang="en-IN" dirty="0"/>
              <a:t>Conclusion</a:t>
            </a:r>
            <a:endParaRPr lang="en-US" dirty="0"/>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7"/>
          </p:nvPr>
        </p:nvSpPr>
        <p:spPr>
          <a:xfrm>
            <a:off x="5480269" y="1311842"/>
            <a:ext cx="5713900" cy="3995449"/>
          </a:xfrm>
        </p:spPr>
        <p:txBody>
          <a:bodyPr>
            <a:noAutofit/>
          </a:bodyPr>
          <a:lstStyle/>
          <a:p>
            <a:pPr marL="285750" indent="-285750">
              <a:buFont typeface="Arial" panose="020B0604020202020204" pitchFamily="34" charset="0"/>
              <a:buChar char="•"/>
            </a:pPr>
            <a:r>
              <a:rPr lang="en-US" sz="1600" dirty="0"/>
              <a:t>SQL helped unlock actionable insights from raw Instagram data.</a:t>
            </a:r>
          </a:p>
          <a:p>
            <a:pPr marL="285750" indent="-285750">
              <a:buFont typeface="Arial" panose="020B0604020202020204" pitchFamily="34" charset="0"/>
              <a:buChar char="•"/>
            </a:pPr>
            <a:r>
              <a:rPr lang="en-US" sz="1600" dirty="0"/>
              <a:t>We identified high-engagement users, viral hashtags, and peak activity periods.</a:t>
            </a:r>
          </a:p>
          <a:p>
            <a:pPr marL="285750" indent="-285750">
              <a:buFont typeface="Arial" panose="020B0604020202020204" pitchFamily="34" charset="0"/>
              <a:buChar char="•"/>
            </a:pPr>
            <a:r>
              <a:rPr lang="en-US" sz="1600" dirty="0"/>
              <a:t>Clear user segments emerged: active creators, passive engagers, and inactive users.</a:t>
            </a:r>
          </a:p>
          <a:p>
            <a:pPr marL="285750" indent="-285750">
              <a:buFont typeface="Arial" panose="020B0604020202020204" pitchFamily="34" charset="0"/>
              <a:buChar char="•"/>
            </a:pPr>
            <a:r>
              <a:rPr lang="en-US" sz="1600" dirty="0"/>
              <a:t>Insights from hashtags, content, and time-based trends support targeted marketing.</a:t>
            </a:r>
          </a:p>
          <a:p>
            <a:pPr marL="285750" indent="-285750">
              <a:buFont typeface="Arial" panose="020B0604020202020204" pitchFamily="34" charset="0"/>
              <a:buChar char="•"/>
            </a:pPr>
            <a:r>
              <a:rPr lang="en-US" sz="1600" dirty="0"/>
              <a:t>Engagement patterns guided influencer identification and personalization strategies.</a:t>
            </a:r>
          </a:p>
          <a:p>
            <a:pPr marL="285750" indent="-285750">
              <a:buFont typeface="Arial" panose="020B0604020202020204" pitchFamily="34" charset="0"/>
              <a:buChar char="•"/>
            </a:pPr>
            <a:r>
              <a:rPr lang="en-US" sz="1600" dirty="0"/>
              <a:t>The analysis bridges technical SQL skills with real marketing impact.</a:t>
            </a:r>
          </a:p>
        </p:txBody>
      </p:sp>
      <p:sp>
        <p:nvSpPr>
          <p:cNvPr id="2" name="Slide Number Placeholder 1">
            <a:extLst>
              <a:ext uri="{FF2B5EF4-FFF2-40B4-BE49-F238E27FC236}">
                <a16:creationId xmlns:a16="http://schemas.microsoft.com/office/drawing/2014/main" id="{2222DE72-77CB-CB24-A4D1-2FAC47307AC9}"/>
              </a:ext>
            </a:extLst>
          </p:cNvPr>
          <p:cNvSpPr>
            <a:spLocks noGrp="1"/>
          </p:cNvSpPr>
          <p:nvPr>
            <p:ph type="sldNum" sz="quarter" idx="4294967295"/>
          </p:nvPr>
        </p:nvSpPr>
        <p:spPr>
          <a:xfrm>
            <a:off x="11290153" y="6215665"/>
            <a:ext cx="458787" cy="365125"/>
          </a:xfrm>
        </p:spPr>
        <p:txBody>
          <a:bodyPr/>
          <a:lstStyle/>
          <a:p>
            <a:fld id="{47FEACEE-25B4-4A2D-B147-27296E36371D}" type="slidenum">
              <a:rPr lang="en-US" altLang="zh-CN" noProof="0" smtClean="0"/>
              <a:pPr/>
              <a:t>18</a:t>
            </a:fld>
            <a:endParaRPr lang="en-US" altLang="zh-CN" noProof="0" dirty="0"/>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4182148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EFC89-E0FF-A3AC-F176-8C9268F4C464}"/>
              </a:ext>
            </a:extLst>
          </p:cNvPr>
          <p:cNvSpPr>
            <a:spLocks noGrp="1"/>
          </p:cNvSpPr>
          <p:nvPr>
            <p:ph type="title"/>
          </p:nvPr>
        </p:nvSpPr>
        <p:spPr>
          <a:xfrm>
            <a:off x="5508270" y="490194"/>
            <a:ext cx="5029200" cy="593889"/>
          </a:xfrm>
        </p:spPr>
        <p:txBody>
          <a:bodyPr>
            <a:noAutofit/>
          </a:bodyPr>
          <a:lstStyle/>
          <a:p>
            <a:r>
              <a:rPr lang="en-IN" sz="4000" dirty="0">
                <a:cs typeface="Arial" panose="020B0604020202020204" pitchFamily="34" charset="0"/>
              </a:rPr>
              <a:t>Recommendations</a:t>
            </a:r>
          </a:p>
        </p:txBody>
      </p:sp>
      <p:sp>
        <p:nvSpPr>
          <p:cNvPr id="4" name="Text Placeholder 3">
            <a:extLst>
              <a:ext uri="{FF2B5EF4-FFF2-40B4-BE49-F238E27FC236}">
                <a16:creationId xmlns:a16="http://schemas.microsoft.com/office/drawing/2014/main" id="{3038C2A4-6EE0-BF0C-1243-DB4D5576ACAA}"/>
              </a:ext>
            </a:extLst>
          </p:cNvPr>
          <p:cNvSpPr>
            <a:spLocks noGrp="1"/>
          </p:cNvSpPr>
          <p:nvPr>
            <p:ph type="body" sz="quarter" idx="28"/>
          </p:nvPr>
        </p:nvSpPr>
        <p:spPr>
          <a:xfrm>
            <a:off x="6096000" y="1325188"/>
            <a:ext cx="4910328" cy="5042617"/>
          </a:xfrm>
        </p:spPr>
        <p:txBody>
          <a:bodyPr>
            <a:normAutofit lnSpcReduction="10000"/>
          </a:bodyPr>
          <a:lstStyle/>
          <a:p>
            <a:pPr marL="285750" indent="-285750">
              <a:buFont typeface="Arial" panose="020B0604020202020204" pitchFamily="34" charset="0"/>
              <a:buChar char="•"/>
            </a:pPr>
            <a:r>
              <a:rPr lang="en-US" sz="1400" b="1" dirty="0"/>
              <a:t>Identify &amp; Reward High-Engagement Users: </a:t>
            </a:r>
            <a:r>
              <a:rPr lang="en-US" sz="1400" dirty="0"/>
              <a:t>Recognize top users (likes + comments) with badges, exclusive features, or ambassador roles to improve retention and loyalty.</a:t>
            </a:r>
          </a:p>
          <a:p>
            <a:pPr marL="285750" indent="-285750">
              <a:buFont typeface="Arial" panose="020B0604020202020204" pitchFamily="34" charset="0"/>
              <a:buChar char="•"/>
            </a:pPr>
            <a:r>
              <a:rPr lang="en-US" sz="1400" b="1" dirty="0"/>
              <a:t>Re-engage Inactive Users: </a:t>
            </a:r>
            <a:r>
              <a:rPr lang="en-US" sz="1400" dirty="0"/>
              <a:t>Target users who haven’t posted or liked anything with personalized content suggestions, first-post challenges, or reminder notifications.</a:t>
            </a:r>
          </a:p>
          <a:p>
            <a:pPr marL="285750" indent="-285750">
              <a:buFont typeface="Arial" panose="020B0604020202020204" pitchFamily="34" charset="0"/>
              <a:buChar char="•"/>
            </a:pPr>
            <a:r>
              <a:rPr lang="en-US" sz="1400" b="1" dirty="0"/>
              <a:t>Optimize Posting Times: </a:t>
            </a:r>
            <a:r>
              <a:rPr lang="en-US" sz="1400" dirty="0"/>
              <a:t>Encourage creators and brands to post around </a:t>
            </a:r>
            <a:r>
              <a:rPr lang="en-US" sz="1400" b="1" dirty="0"/>
              <a:t>9:00–9:15 PM</a:t>
            </a:r>
            <a:r>
              <a:rPr lang="en-US" sz="1400" dirty="0"/>
              <a:t>, the peak time for likes and comments, to maximize reach and interaction.</a:t>
            </a:r>
          </a:p>
          <a:p>
            <a:pPr marL="285750" indent="-285750">
              <a:buFont typeface="Arial" panose="020B0604020202020204" pitchFamily="34" charset="0"/>
              <a:buChar char="•"/>
            </a:pPr>
            <a:r>
              <a:rPr lang="en-US" sz="1400" b="1" dirty="0"/>
              <a:t>Leverage High-Performing Hashtags: </a:t>
            </a:r>
            <a:r>
              <a:rPr lang="en-US" sz="1400" dirty="0"/>
              <a:t>Promote popular hashtags like </a:t>
            </a:r>
            <a:r>
              <a:rPr lang="en-US" sz="1400" b="1" dirty="0"/>
              <a:t>#smile</a:t>
            </a:r>
            <a:r>
              <a:rPr lang="en-US" sz="1400" dirty="0"/>
              <a:t>, </a:t>
            </a:r>
            <a:r>
              <a:rPr lang="en-US" sz="1400" b="1" dirty="0"/>
              <a:t>#beach</a:t>
            </a:r>
            <a:r>
              <a:rPr lang="en-US" sz="1400" dirty="0"/>
              <a:t>, and </a:t>
            </a:r>
            <a:r>
              <a:rPr lang="en-US" sz="1400" b="1" dirty="0"/>
              <a:t>#dreamy</a:t>
            </a:r>
            <a:r>
              <a:rPr lang="en-US" sz="1400" dirty="0"/>
              <a:t> to boost discoverability and virality of new posts.</a:t>
            </a:r>
          </a:p>
          <a:p>
            <a:pPr marL="285750" indent="-285750">
              <a:buFont typeface="Arial" panose="020B0604020202020204" pitchFamily="34" charset="0"/>
              <a:buChar char="•"/>
            </a:pPr>
            <a:r>
              <a:rPr lang="en-US" sz="1400" b="1" dirty="0"/>
              <a:t>Personalize Content Suggestions: </a:t>
            </a:r>
            <a:r>
              <a:rPr lang="en-US" sz="1400" dirty="0"/>
              <a:t>Use user-tag interaction data to recommend content types, hashtags, or accounts users are more likely to engage with.</a:t>
            </a:r>
          </a:p>
          <a:p>
            <a:pPr marL="285750" indent="-285750">
              <a:buFont typeface="Arial" panose="020B0604020202020204" pitchFamily="34" charset="0"/>
              <a:buChar char="•"/>
            </a:pPr>
            <a:r>
              <a:rPr lang="en-US" sz="1400" b="1" dirty="0"/>
              <a:t>Partner with Influential Users: </a:t>
            </a:r>
            <a:r>
              <a:rPr lang="en-US" sz="1400" dirty="0"/>
              <a:t>Collaborate with users who show both high engagement and follower count. These users can effectively represent the brand as micro-influencers.</a:t>
            </a:r>
          </a:p>
          <a:p>
            <a:endParaRPr lang="en-US" sz="1400" dirty="0"/>
          </a:p>
        </p:txBody>
      </p:sp>
    </p:spTree>
    <p:extLst>
      <p:ext uri="{BB962C8B-B14F-4D97-AF65-F5344CB8AC3E}">
        <p14:creationId xmlns:p14="http://schemas.microsoft.com/office/powerpoint/2010/main" val="236632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B5416FB5-8352-2A59-B373-7E2C5C7F305A}"/>
              </a:ext>
            </a:extLst>
          </p:cNvPr>
          <p:cNvSpPr>
            <a:spLocks noGrp="1"/>
          </p:cNvSpPr>
          <p:nvPr>
            <p:ph type="title"/>
          </p:nvPr>
        </p:nvSpPr>
        <p:spPr/>
        <p:txBody>
          <a:bodyPr>
            <a:normAutofit/>
          </a:bodyPr>
          <a:lstStyle/>
          <a:p>
            <a:r>
              <a:rPr lang="en-US" sz="1600" dirty="0"/>
              <a:t>Meta Platforms, Inc. is a global technology company known for connecting people through its social media platforms — including Facebook, Instagram, and WhatsApp. Meta is focused on building the next generation of social experiences, including immersive digital spaces like the metaverse. With billions of users worldwide, Meta uses data-driven insights to improve user engagement, personalization, and advertising strategies.</a:t>
            </a:r>
            <a:endParaRPr lang="en-IN" sz="1600" dirty="0"/>
          </a:p>
        </p:txBody>
      </p:sp>
      <p:pic>
        <p:nvPicPr>
          <p:cNvPr id="25" name="Picture Placeholder 24">
            <a:extLst>
              <a:ext uri="{FF2B5EF4-FFF2-40B4-BE49-F238E27FC236}">
                <a16:creationId xmlns:a16="http://schemas.microsoft.com/office/drawing/2014/main" id="{5378CA6E-6C85-9264-121C-98B44823B472}"/>
              </a:ext>
            </a:extLst>
          </p:cNvPr>
          <p:cNvPicPr>
            <a:picLocks noGrp="1" noChangeAspect="1"/>
          </p:cNvPicPr>
          <p:nvPr>
            <p:ph type="pic" sz="quarter" idx="48"/>
          </p:nvPr>
        </p:nvPicPr>
        <p:blipFill>
          <a:blip r:embed="rId2"/>
          <a:srcRect l="21016" r="21016"/>
          <a:stretch>
            <a:fillRect/>
          </a:stretch>
        </p:blipFill>
        <p:spPr/>
      </p:pic>
      <p:sp>
        <p:nvSpPr>
          <p:cNvPr id="4" name="Slide Number Placeholder 3">
            <a:extLst>
              <a:ext uri="{FF2B5EF4-FFF2-40B4-BE49-F238E27FC236}">
                <a16:creationId xmlns:a16="http://schemas.microsoft.com/office/drawing/2014/main" id="{26650812-9578-9F04-9BF1-D136FB86DAEA}"/>
              </a:ext>
            </a:extLst>
          </p:cNvPr>
          <p:cNvSpPr>
            <a:spLocks noGrp="1"/>
          </p:cNvSpPr>
          <p:nvPr>
            <p:ph type="sldNum" sz="quarter" idx="4294967295"/>
          </p:nvPr>
        </p:nvSpPr>
        <p:spPr>
          <a:xfrm>
            <a:off x="11733213" y="6218238"/>
            <a:ext cx="458787" cy="365125"/>
          </a:xfrm>
        </p:spPr>
        <p:txBody>
          <a:bodyPr/>
          <a:lstStyle/>
          <a:p>
            <a:fld id="{47FEACEE-25B4-4A2D-B147-27296E36371D}" type="slidenum">
              <a:rPr lang="en-US" altLang="zh-CN" noProof="0" smtClean="0"/>
              <a:pPr/>
              <a:t>2</a:t>
            </a:fld>
            <a:endParaRPr lang="en-US" altLang="zh-CN" noProof="0" dirty="0"/>
          </a:p>
        </p:txBody>
      </p:sp>
      <p:pic>
        <p:nvPicPr>
          <p:cNvPr id="5" name="Picture 4">
            <a:extLst>
              <a:ext uri="{FF2B5EF4-FFF2-40B4-BE49-F238E27FC236}">
                <a16:creationId xmlns:a16="http://schemas.microsoft.com/office/drawing/2014/main" id="{AE484198-C7B7-F850-CC8E-AC56A876C894}"/>
              </a:ext>
            </a:extLst>
          </p:cNvPr>
          <p:cNvPicPr>
            <a:picLocks noChangeAspect="1"/>
          </p:cNvPicPr>
          <p:nvPr/>
        </p:nvPicPr>
        <p:blipFill>
          <a:blip r:embed="rId3"/>
          <a:stretch>
            <a:fillRect/>
          </a:stretch>
        </p:blipFill>
        <p:spPr>
          <a:xfrm>
            <a:off x="10620389" y="6071279"/>
            <a:ext cx="1068849" cy="574618"/>
          </a:xfrm>
          <a:prstGeom prst="rect">
            <a:avLst/>
          </a:prstGeom>
        </p:spPr>
      </p:pic>
    </p:spTree>
    <p:extLst>
      <p:ext uri="{BB962C8B-B14F-4D97-AF65-F5344CB8AC3E}">
        <p14:creationId xmlns:p14="http://schemas.microsoft.com/office/powerpoint/2010/main" val="1942117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CEC29-2F05-D7E4-A266-08C74BE4F5F8}"/>
              </a:ext>
            </a:extLst>
          </p:cNvPr>
          <p:cNvSpPr>
            <a:spLocks noGrp="1"/>
          </p:cNvSpPr>
          <p:nvPr>
            <p:ph type="title"/>
          </p:nvPr>
        </p:nvSpPr>
        <p:spPr>
          <a:xfrm>
            <a:off x="6710510" y="2016579"/>
            <a:ext cx="3640121" cy="820889"/>
          </a:xfrm>
        </p:spPr>
        <p:txBody>
          <a:bodyPr/>
          <a:lstStyle/>
          <a:p>
            <a:r>
              <a:rPr lang="en-IN" dirty="0"/>
              <a:t>References</a:t>
            </a:r>
            <a:endParaRPr lang="en-US" dirty="0"/>
          </a:p>
        </p:txBody>
      </p:sp>
      <p:pic>
        <p:nvPicPr>
          <p:cNvPr id="7" name="Picture Placeholder 6">
            <a:extLst>
              <a:ext uri="{FF2B5EF4-FFF2-40B4-BE49-F238E27FC236}">
                <a16:creationId xmlns:a16="http://schemas.microsoft.com/office/drawing/2014/main" id="{6C623EE5-0E69-77C8-7A56-77BBBDAFAC3E}"/>
              </a:ext>
            </a:extLst>
          </p:cNvPr>
          <p:cNvPicPr>
            <a:picLocks noGrp="1" noChangeAspect="1"/>
          </p:cNvPicPr>
          <p:nvPr>
            <p:ph type="pic" sz="quarter" idx="48"/>
          </p:nvPr>
        </p:nvPicPr>
        <p:blipFill>
          <a:blip r:embed="rId2"/>
          <a:srcRect l="20782" r="20782"/>
          <a:stretch>
            <a:fillRect/>
          </a:stretch>
        </p:blipFill>
        <p:spPr/>
      </p:pic>
      <p:sp>
        <p:nvSpPr>
          <p:cNvPr id="11" name="TextBox 10">
            <a:extLst>
              <a:ext uri="{FF2B5EF4-FFF2-40B4-BE49-F238E27FC236}">
                <a16:creationId xmlns:a16="http://schemas.microsoft.com/office/drawing/2014/main" id="{0FB1D0EF-E4C1-5755-8228-27AF631F2BE2}"/>
              </a:ext>
            </a:extLst>
          </p:cNvPr>
          <p:cNvSpPr txBox="1"/>
          <p:nvPr/>
        </p:nvSpPr>
        <p:spPr>
          <a:xfrm>
            <a:off x="6710509" y="2837468"/>
            <a:ext cx="3734389" cy="2585323"/>
          </a:xfrm>
          <a:prstGeom prst="rect">
            <a:avLst/>
          </a:prstGeom>
          <a:noFill/>
        </p:spPr>
        <p:txBody>
          <a:bodyPr wrap="square">
            <a:spAutoFit/>
          </a:bodyPr>
          <a:lstStyle/>
          <a:p>
            <a:pPr marL="285750" indent="-285750">
              <a:buFont typeface="Arial" panose="020B0604020202020204" pitchFamily="34" charset="0"/>
              <a:buChar char="•"/>
            </a:pPr>
            <a:r>
              <a:rPr lang="en-IN" b="1" dirty="0">
                <a:solidFill>
                  <a:schemeClr val="bg1"/>
                </a:solidFill>
              </a:rPr>
              <a:t>Meta for Developers</a:t>
            </a:r>
            <a:r>
              <a:rPr lang="en-IN" dirty="0">
                <a:solidFill>
                  <a:schemeClr val="bg1"/>
                </a:solidFill>
              </a:rPr>
              <a:t> – </a:t>
            </a:r>
            <a:r>
              <a:rPr lang="en-IN" dirty="0">
                <a:solidFill>
                  <a:srgbClr val="AEC0D9"/>
                </a:solidFill>
                <a:hlinkClick r:id="rId3">
                  <a:extLst>
                    <a:ext uri="{A12FA001-AC4F-418D-AE19-62706E023703}">
                      <ahyp:hlinkClr xmlns:ahyp="http://schemas.microsoft.com/office/drawing/2018/hyperlinkcolor" val="tx"/>
                    </a:ext>
                  </a:extLst>
                </a:hlinkClick>
              </a:rPr>
              <a:t>https://developers.facebook.</a:t>
            </a:r>
            <a:r>
              <a:rPr lang="en-IN" dirty="0">
                <a:solidFill>
                  <a:schemeClr val="bg1"/>
                </a:solidFill>
                <a:hlinkClick r:id="rId3">
                  <a:extLst>
                    <a:ext uri="{A12FA001-AC4F-418D-AE19-62706E023703}">
                      <ahyp:hlinkClr xmlns:ahyp="http://schemas.microsoft.com/office/drawing/2018/hyperlinkcolor" val="tx"/>
                    </a:ext>
                  </a:extLst>
                </a:hlinkClick>
              </a:rPr>
              <a:t>com</a:t>
            </a:r>
            <a:endParaRPr lang="en-IN" dirty="0">
              <a:solidFill>
                <a:schemeClr val="bg1"/>
              </a:solidFill>
            </a:endParaRPr>
          </a:p>
          <a:p>
            <a:pPr marL="285750" indent="-285750">
              <a:buFont typeface="Arial" panose="020B0604020202020204" pitchFamily="34" charset="0"/>
              <a:buChar char="•"/>
            </a:pPr>
            <a:r>
              <a:rPr lang="en-US" b="1" dirty="0">
                <a:solidFill>
                  <a:schemeClr val="bg1"/>
                </a:solidFill>
              </a:rPr>
              <a:t>Meta Business Suite – Insights &amp; Ads</a:t>
            </a:r>
            <a:r>
              <a:rPr lang="en-US" dirty="0">
                <a:solidFill>
                  <a:schemeClr val="bg1"/>
                </a:solidFill>
              </a:rPr>
              <a:t> – </a:t>
            </a:r>
            <a:r>
              <a:rPr lang="en-US" dirty="0">
                <a:solidFill>
                  <a:srgbClr val="AEC0D9"/>
                </a:solidFill>
                <a:hlinkClick r:id="rId4">
                  <a:extLst>
                    <a:ext uri="{A12FA001-AC4F-418D-AE19-62706E023703}">
                      <ahyp:hlinkClr xmlns:ahyp="http://schemas.microsoft.com/office/drawing/2018/hyperlinkcolor" val="tx"/>
                    </a:ext>
                  </a:extLst>
                </a:hlinkClick>
              </a:rPr>
              <a:t>https://business.facebook.</a:t>
            </a:r>
            <a:r>
              <a:rPr lang="en-US" dirty="0">
                <a:solidFill>
                  <a:schemeClr val="bg1"/>
                </a:solidFill>
                <a:hlinkClick r:id="rId4">
                  <a:extLst>
                    <a:ext uri="{A12FA001-AC4F-418D-AE19-62706E023703}">
                      <ahyp:hlinkClr xmlns:ahyp="http://schemas.microsoft.com/office/drawing/2018/hyperlinkcolor" val="tx"/>
                    </a:ext>
                  </a:extLst>
                </a:hlinkClick>
              </a:rPr>
              <a:t>com</a:t>
            </a:r>
            <a:endParaRPr lang="en-US" dirty="0">
              <a:solidFill>
                <a:schemeClr val="bg1"/>
              </a:solidFill>
            </a:endParaRPr>
          </a:p>
          <a:p>
            <a:pPr marL="285750" indent="-285750">
              <a:buFont typeface="Arial" panose="020B0604020202020204" pitchFamily="34" charset="0"/>
              <a:buChar char="•"/>
            </a:pPr>
            <a:r>
              <a:rPr lang="en-US" b="1" dirty="0">
                <a:solidFill>
                  <a:schemeClr val="bg1"/>
                </a:solidFill>
              </a:rPr>
              <a:t>Instagram Help Center</a:t>
            </a:r>
            <a:r>
              <a:rPr lang="en-US" dirty="0">
                <a:solidFill>
                  <a:schemeClr val="bg1"/>
                </a:solidFill>
              </a:rPr>
              <a:t> – </a:t>
            </a:r>
            <a:r>
              <a:rPr lang="en-US" dirty="0">
                <a:solidFill>
                  <a:srgbClr val="AEC0D9"/>
                </a:solidFill>
                <a:hlinkClick r:id="rId5">
                  <a:extLst>
                    <a:ext uri="{A12FA001-AC4F-418D-AE19-62706E023703}">
                      <ahyp:hlinkClr xmlns:ahyp="http://schemas.microsoft.com/office/drawing/2018/hyperlinkcolor" val="tx"/>
                    </a:ext>
                  </a:extLst>
                </a:hlinkClick>
              </a:rPr>
              <a:t>https://help.instagram.</a:t>
            </a:r>
            <a:r>
              <a:rPr lang="en-US" dirty="0">
                <a:solidFill>
                  <a:schemeClr val="bg1"/>
                </a:solidFill>
                <a:hlinkClick r:id="rId5">
                  <a:extLst>
                    <a:ext uri="{A12FA001-AC4F-418D-AE19-62706E023703}">
                      <ahyp:hlinkClr xmlns:ahyp="http://schemas.microsoft.com/office/drawing/2018/hyperlinkcolor" val="tx"/>
                    </a:ext>
                  </a:extLst>
                </a:hlinkClick>
              </a:rPr>
              <a:t>com</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Microsoft Excel – </a:t>
            </a:r>
            <a:r>
              <a:rPr lang="en-US" i="1" dirty="0">
                <a:solidFill>
                  <a:schemeClr val="bg1"/>
                </a:solidFill>
              </a:rPr>
              <a:t>For charts and visualizations</a:t>
            </a:r>
            <a:endParaRPr lang="en-IN" dirty="0">
              <a:solidFill>
                <a:schemeClr val="bg1"/>
              </a:solidFill>
            </a:endParaRPr>
          </a:p>
        </p:txBody>
      </p:sp>
    </p:spTree>
    <p:extLst>
      <p:ext uri="{BB962C8B-B14F-4D97-AF65-F5344CB8AC3E}">
        <p14:creationId xmlns:p14="http://schemas.microsoft.com/office/powerpoint/2010/main" val="1148227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35040" y="1687322"/>
            <a:ext cx="5394960" cy="1147317"/>
          </a:xfrm>
        </p:spPr>
        <p:txBody>
          <a:bodyPr/>
          <a:lstStyle/>
          <a:p>
            <a:r>
              <a:rPr lang="en-US" dirty="0"/>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0" y="3172629"/>
            <a:ext cx="5394960" cy="1019980"/>
          </a:xfrm>
        </p:spPr>
        <p:txBody>
          <a:bodyPr/>
          <a:lstStyle/>
          <a:p>
            <a:r>
              <a:rPr lang="en-US" dirty="0"/>
              <a:t>Isha Sarkar</a:t>
            </a:r>
          </a:p>
          <a:p>
            <a:r>
              <a:rPr lang="en-IN" dirty="0"/>
              <a:t>ishasarkar003@gmail.com</a:t>
            </a:r>
            <a:endParaRPr lang="en-US" dirty="0"/>
          </a:p>
        </p:txBody>
      </p:sp>
      <p:pic>
        <p:nvPicPr>
          <p:cNvPr id="5" name="Picture 4">
            <a:extLst>
              <a:ext uri="{FF2B5EF4-FFF2-40B4-BE49-F238E27FC236}">
                <a16:creationId xmlns:a16="http://schemas.microsoft.com/office/drawing/2014/main" id="{CA21A761-1CDF-BF88-1E87-E30D2C5A3827}"/>
              </a:ext>
            </a:extLst>
          </p:cNvPr>
          <p:cNvPicPr>
            <a:picLocks noChangeAspect="1"/>
          </p:cNvPicPr>
          <p:nvPr/>
        </p:nvPicPr>
        <p:blipFill>
          <a:blip r:embed="rId3"/>
          <a:stretch>
            <a:fillRect/>
          </a:stretch>
        </p:blipFill>
        <p:spPr>
          <a:xfrm>
            <a:off x="8881621" y="4389197"/>
            <a:ext cx="2378697" cy="17840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52927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021C-3CEB-0FBA-DA89-C9C82E741BB3}"/>
              </a:ext>
            </a:extLst>
          </p:cNvPr>
          <p:cNvSpPr>
            <a:spLocks noGrp="1"/>
          </p:cNvSpPr>
          <p:nvPr>
            <p:ph type="title"/>
          </p:nvPr>
        </p:nvSpPr>
        <p:spPr>
          <a:xfrm>
            <a:off x="933253" y="2835111"/>
            <a:ext cx="4206240" cy="2377440"/>
          </a:xfrm>
        </p:spPr>
        <p:txBody>
          <a:bodyPr anchor="t" anchorCtr="0"/>
          <a:lstStyle/>
          <a:p>
            <a:r>
              <a:rPr lang="en-US" dirty="0"/>
              <a:t>Agenda </a:t>
            </a:r>
          </a:p>
        </p:txBody>
      </p:sp>
      <p:sp>
        <p:nvSpPr>
          <p:cNvPr id="3" name="Text Placeholder 2">
            <a:extLst>
              <a:ext uri="{FF2B5EF4-FFF2-40B4-BE49-F238E27FC236}">
                <a16:creationId xmlns:a16="http://schemas.microsoft.com/office/drawing/2014/main" id="{3C6746B3-AFD9-641E-7CBF-9A783646B368}"/>
              </a:ext>
            </a:extLst>
          </p:cNvPr>
          <p:cNvSpPr>
            <a:spLocks noGrp="1"/>
          </p:cNvSpPr>
          <p:nvPr>
            <p:ph sz="quarter" idx="35"/>
          </p:nvPr>
        </p:nvSpPr>
        <p:spPr>
          <a:xfrm>
            <a:off x="4072379" y="2929379"/>
            <a:ext cx="4787557" cy="3094349"/>
          </a:xfrm>
        </p:spPr>
        <p:txBody>
          <a:bodyPr anchor="t" anchorCtr="0">
            <a:normAutofit fontScale="92500" lnSpcReduction="20000"/>
          </a:bodyPr>
          <a:lstStyle/>
          <a:p>
            <a:r>
              <a:rPr lang="en-US" dirty="0"/>
              <a:t>Introduction &amp; Problem Statement</a:t>
            </a:r>
          </a:p>
          <a:p>
            <a:r>
              <a:rPr lang="en-US" dirty="0"/>
              <a:t>Data Overview &amp; Schema</a:t>
            </a:r>
          </a:p>
          <a:p>
            <a:r>
              <a:rPr lang="en-US" dirty="0"/>
              <a:t>Data Cleaning &amp; Preparation</a:t>
            </a:r>
          </a:p>
          <a:p>
            <a:r>
              <a:rPr lang="en-US" dirty="0"/>
              <a:t>Key Insights &amp; Visualizations</a:t>
            </a:r>
          </a:p>
          <a:p>
            <a:r>
              <a:rPr lang="en-US" dirty="0"/>
              <a:t>Influencer Identification &amp; Inactive Users</a:t>
            </a:r>
          </a:p>
          <a:p>
            <a:r>
              <a:rPr lang="en-US" dirty="0"/>
              <a:t>Marketing Strategy Recommendations</a:t>
            </a:r>
          </a:p>
          <a:p>
            <a:r>
              <a:rPr lang="en-US" dirty="0"/>
              <a:t>Conclusion</a:t>
            </a:r>
          </a:p>
          <a:p>
            <a:r>
              <a:rPr lang="en-US" dirty="0"/>
              <a:t>References</a:t>
            </a:r>
          </a:p>
        </p:txBody>
      </p:sp>
      <p:sp>
        <p:nvSpPr>
          <p:cNvPr id="4" name="Slide Number Placeholder 3">
            <a:extLst>
              <a:ext uri="{FF2B5EF4-FFF2-40B4-BE49-F238E27FC236}">
                <a16:creationId xmlns:a16="http://schemas.microsoft.com/office/drawing/2014/main" id="{5D559569-83D5-A20B-653C-B9D6C8D98164}"/>
              </a:ext>
            </a:extLst>
          </p:cNvPr>
          <p:cNvSpPr>
            <a:spLocks noGrp="1"/>
          </p:cNvSpPr>
          <p:nvPr>
            <p:ph type="sldNum" sz="quarter" idx="34"/>
          </p:nvPr>
        </p:nvSpPr>
        <p:spPr/>
        <p:txBody>
          <a:bodyPr/>
          <a:lstStyle/>
          <a:p>
            <a:fld id="{47FEACEE-25B4-4A2D-B147-27296E36371D}" type="slidenum">
              <a:rPr lang="en-US" altLang="zh-CN" noProof="0" smtClean="0"/>
              <a:pPr/>
              <a:t>3</a:t>
            </a:fld>
            <a:endParaRPr lang="en-US" altLang="zh-CN" noProof="0" dirty="0"/>
          </a:p>
        </p:txBody>
      </p:sp>
    </p:spTree>
    <p:extLst>
      <p:ext uri="{BB962C8B-B14F-4D97-AF65-F5344CB8AC3E}">
        <p14:creationId xmlns:p14="http://schemas.microsoft.com/office/powerpoint/2010/main" val="148508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A73C-F597-27B7-8F29-D6406DC4DB9A}"/>
              </a:ext>
            </a:extLst>
          </p:cNvPr>
          <p:cNvSpPr>
            <a:spLocks noGrp="1"/>
          </p:cNvSpPr>
          <p:nvPr>
            <p:ph type="title"/>
          </p:nvPr>
        </p:nvSpPr>
        <p:spPr/>
        <p:txBody>
          <a:bodyPr lIns="0" anchor="b" anchorCtr="0">
            <a:normAutofit/>
          </a:bodyPr>
          <a:lstStyle/>
          <a:p>
            <a:r>
              <a:rPr lang="en-US" sz="1800" b="0" dirty="0"/>
              <a:t>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a:t>
            </a:r>
            <a:br>
              <a:rPr lang="en-US" sz="1800" b="0" dirty="0"/>
            </a:br>
            <a:br>
              <a:rPr lang="en-US" sz="1800" dirty="0"/>
            </a:br>
            <a:endParaRPr lang="en-US" sz="1800" dirty="0"/>
          </a:p>
        </p:txBody>
      </p:sp>
      <p:pic>
        <p:nvPicPr>
          <p:cNvPr id="13" name="Picture Placeholder 12">
            <a:extLst>
              <a:ext uri="{FF2B5EF4-FFF2-40B4-BE49-F238E27FC236}">
                <a16:creationId xmlns:a16="http://schemas.microsoft.com/office/drawing/2014/main" id="{5BC0DB40-4C06-94D1-67D4-7BCFA5B91760}"/>
              </a:ext>
            </a:extLst>
          </p:cNvPr>
          <p:cNvPicPr>
            <a:picLocks noGrp="1" noChangeAspect="1"/>
          </p:cNvPicPr>
          <p:nvPr>
            <p:ph type="pic" sz="quarter" idx="47"/>
          </p:nvPr>
        </p:nvPicPr>
        <p:blipFill>
          <a:blip r:embed="rId2"/>
          <a:srcRect l="9833" r="9833"/>
          <a:stretch>
            <a:fillRect/>
          </a:stretch>
        </p:blipFill>
        <p:spPr/>
      </p:pic>
      <p:sp>
        <p:nvSpPr>
          <p:cNvPr id="3" name="Text Placeholder 2">
            <a:extLst>
              <a:ext uri="{FF2B5EF4-FFF2-40B4-BE49-F238E27FC236}">
                <a16:creationId xmlns:a16="http://schemas.microsoft.com/office/drawing/2014/main" id="{AC190503-C2C6-37F4-4636-9B4A8A3DE4EB}"/>
              </a:ext>
            </a:extLst>
          </p:cNvPr>
          <p:cNvSpPr>
            <a:spLocks noGrp="1"/>
          </p:cNvSpPr>
          <p:nvPr>
            <p:ph type="body" sz="quarter" idx="28"/>
          </p:nvPr>
        </p:nvSpPr>
        <p:spPr/>
        <p:txBody>
          <a:bodyPr>
            <a:normAutofit/>
          </a:bodyPr>
          <a:lstStyle/>
          <a:p>
            <a:r>
              <a:rPr lang="en-IN" sz="3200" b="1" dirty="0"/>
              <a:t>Problem statement</a:t>
            </a:r>
          </a:p>
        </p:txBody>
      </p:sp>
    </p:spTree>
    <p:extLst>
      <p:ext uri="{BB962C8B-B14F-4D97-AF65-F5344CB8AC3E}">
        <p14:creationId xmlns:p14="http://schemas.microsoft.com/office/powerpoint/2010/main" val="353011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E5EC04-17FE-8317-5502-DC2F71D5529C}"/>
              </a:ext>
            </a:extLst>
          </p:cNvPr>
          <p:cNvSpPr>
            <a:spLocks noGrp="1"/>
          </p:cNvSpPr>
          <p:nvPr>
            <p:ph type="title"/>
          </p:nvPr>
        </p:nvSpPr>
        <p:spPr>
          <a:xfrm>
            <a:off x="5175315" y="509049"/>
            <a:ext cx="5852350" cy="575034"/>
          </a:xfrm>
        </p:spPr>
        <p:txBody>
          <a:bodyPr>
            <a:normAutofit/>
          </a:bodyPr>
          <a:lstStyle/>
          <a:p>
            <a:r>
              <a:rPr lang="en-IN" sz="3200" dirty="0"/>
              <a:t>Database schema</a:t>
            </a:r>
          </a:p>
        </p:txBody>
      </p:sp>
      <p:sp>
        <p:nvSpPr>
          <p:cNvPr id="22" name="Text Placeholder 21">
            <a:extLst>
              <a:ext uri="{FF2B5EF4-FFF2-40B4-BE49-F238E27FC236}">
                <a16:creationId xmlns:a16="http://schemas.microsoft.com/office/drawing/2014/main" id="{D8ACBDA0-B3BE-F8BA-06D8-C6F9730BE155}"/>
              </a:ext>
            </a:extLst>
          </p:cNvPr>
          <p:cNvSpPr>
            <a:spLocks noGrp="1"/>
          </p:cNvSpPr>
          <p:nvPr>
            <p:ph type="body" sz="quarter" idx="28"/>
          </p:nvPr>
        </p:nvSpPr>
        <p:spPr>
          <a:xfrm>
            <a:off x="7192650" y="2752627"/>
            <a:ext cx="2639507" cy="999242"/>
          </a:xfrm>
        </p:spPr>
        <p:txBody>
          <a:bodyPr/>
          <a:lstStyle/>
          <a:p>
            <a:endParaRPr lang="en-IN" dirty="0"/>
          </a:p>
        </p:txBody>
      </p:sp>
      <p:pic>
        <p:nvPicPr>
          <p:cNvPr id="24" name="Picture 23">
            <a:extLst>
              <a:ext uri="{FF2B5EF4-FFF2-40B4-BE49-F238E27FC236}">
                <a16:creationId xmlns:a16="http://schemas.microsoft.com/office/drawing/2014/main" id="{9D1F2AC8-0FE9-5616-8AF5-5926193F7B6D}"/>
              </a:ext>
            </a:extLst>
          </p:cNvPr>
          <p:cNvPicPr>
            <a:picLocks noChangeAspect="1"/>
          </p:cNvPicPr>
          <p:nvPr/>
        </p:nvPicPr>
        <p:blipFill>
          <a:blip r:embed="rId2"/>
          <a:stretch>
            <a:fillRect/>
          </a:stretch>
        </p:blipFill>
        <p:spPr>
          <a:xfrm>
            <a:off x="5277315" y="1084083"/>
            <a:ext cx="5750350" cy="5042397"/>
          </a:xfrm>
          <a:prstGeom prst="rect">
            <a:avLst/>
          </a:prstGeom>
        </p:spPr>
      </p:pic>
    </p:spTree>
    <p:extLst>
      <p:ext uri="{BB962C8B-B14F-4D97-AF65-F5344CB8AC3E}">
        <p14:creationId xmlns:p14="http://schemas.microsoft.com/office/powerpoint/2010/main" val="642913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914400" y="2487168"/>
            <a:ext cx="4572000" cy="783933"/>
          </a:xfrm>
          <a:noFill/>
        </p:spPr>
        <p:txBody>
          <a:bodyPr anchor="t" anchorCtr="0">
            <a:noAutofit/>
          </a:bodyPr>
          <a:lstStyle/>
          <a:p>
            <a:r>
              <a:rPr lang="en-IN" dirty="0"/>
              <a:t>Data description</a:t>
            </a:r>
            <a:endParaRPr lang="en-US"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279010" y="2487167"/>
            <a:ext cx="5968110" cy="3730753"/>
          </a:xfrm>
          <a:noFill/>
        </p:spPr>
        <p:txBody>
          <a:bodyPr>
            <a:noAutofit/>
          </a:bodyPr>
          <a:lstStyle/>
          <a:p>
            <a:pPr fontAlgn="base"/>
            <a:r>
              <a:rPr lang="en-US" sz="1400" b="1" dirty="0" err="1"/>
              <a:t>comments_id</a:t>
            </a:r>
            <a:r>
              <a:rPr lang="en-US" sz="1400" b="1" dirty="0"/>
              <a:t> : unique identifier for each comment</a:t>
            </a:r>
          </a:p>
          <a:p>
            <a:pPr fontAlgn="base"/>
            <a:r>
              <a:rPr lang="en-US" sz="1400" b="1" dirty="0" err="1"/>
              <a:t>comment_text</a:t>
            </a:r>
            <a:r>
              <a:rPr lang="en-US" sz="1400" b="1" dirty="0"/>
              <a:t> : text content of a given comment</a:t>
            </a:r>
          </a:p>
          <a:p>
            <a:pPr fontAlgn="base"/>
            <a:r>
              <a:rPr lang="en-US" sz="1400" b="1" dirty="0" err="1"/>
              <a:t>user_id</a:t>
            </a:r>
            <a:r>
              <a:rPr lang="en-US" sz="1400" b="1" dirty="0"/>
              <a:t> : unique identifier for each user</a:t>
            </a:r>
          </a:p>
          <a:p>
            <a:pPr fontAlgn="base"/>
            <a:r>
              <a:rPr lang="en-US" sz="1400" b="1" dirty="0" err="1"/>
              <a:t>photo_id</a:t>
            </a:r>
            <a:r>
              <a:rPr lang="en-US" sz="1400" b="1" dirty="0"/>
              <a:t> : unique identifier for each photo</a:t>
            </a:r>
          </a:p>
          <a:p>
            <a:pPr fontAlgn="base"/>
            <a:r>
              <a:rPr lang="en-US" sz="1400" b="1" dirty="0" err="1"/>
              <a:t>created_at</a:t>
            </a:r>
            <a:r>
              <a:rPr lang="en-US" sz="1400" b="1" dirty="0"/>
              <a:t> : date of interaction in the form like, photos, tags</a:t>
            </a:r>
          </a:p>
          <a:p>
            <a:pPr fontAlgn="base"/>
            <a:r>
              <a:rPr lang="en-US" sz="1400" b="1" dirty="0" err="1"/>
              <a:t>follower_id</a:t>
            </a:r>
            <a:r>
              <a:rPr lang="en-US" sz="1400" b="1" dirty="0"/>
              <a:t> : </a:t>
            </a:r>
            <a:r>
              <a:rPr lang="en-US" sz="1400" b="1" dirty="0" err="1"/>
              <a:t>user_id</a:t>
            </a:r>
            <a:r>
              <a:rPr lang="en-US" sz="1400" b="1" dirty="0"/>
              <a:t> of the follower for a certain user</a:t>
            </a:r>
          </a:p>
          <a:p>
            <a:pPr fontAlgn="base"/>
            <a:r>
              <a:rPr lang="en-US" sz="1400" b="1" dirty="0" err="1"/>
              <a:t>followee_id</a:t>
            </a:r>
            <a:r>
              <a:rPr lang="en-US" sz="1400" b="1" dirty="0"/>
              <a:t> : </a:t>
            </a:r>
            <a:r>
              <a:rPr lang="en-US" sz="1400" b="1" dirty="0" err="1"/>
              <a:t>user_id</a:t>
            </a:r>
            <a:r>
              <a:rPr lang="en-US" sz="1400" b="1" dirty="0"/>
              <a:t> of </a:t>
            </a:r>
            <a:r>
              <a:rPr lang="en-US" sz="1400" b="1" dirty="0" err="1"/>
              <a:t>followee</a:t>
            </a:r>
            <a:r>
              <a:rPr lang="en-US" sz="1400" b="1" dirty="0"/>
              <a:t> for a certain user</a:t>
            </a:r>
          </a:p>
          <a:p>
            <a:pPr fontAlgn="base"/>
            <a:r>
              <a:rPr lang="en-US" sz="1400" b="1" dirty="0" err="1"/>
              <a:t>tag_id</a:t>
            </a:r>
            <a:r>
              <a:rPr lang="en-US" sz="1400" b="1" dirty="0"/>
              <a:t> : unique identifier for each tag</a:t>
            </a:r>
          </a:p>
          <a:p>
            <a:pPr fontAlgn="base"/>
            <a:r>
              <a:rPr lang="en-US" sz="1400" b="1" dirty="0" err="1"/>
              <a:t>image_url</a:t>
            </a:r>
            <a:r>
              <a:rPr lang="en-US" sz="1400" b="1" dirty="0"/>
              <a:t> : link to the image posted on the platform</a:t>
            </a:r>
          </a:p>
          <a:p>
            <a:pPr fontAlgn="base"/>
            <a:r>
              <a:rPr lang="en-US" sz="1400" b="1" dirty="0"/>
              <a:t>username : username chosen by the user</a:t>
            </a:r>
          </a:p>
          <a:p>
            <a:endParaRPr lang="en-US" sz="1400" b="1" dirty="0"/>
          </a:p>
        </p:txBody>
      </p:sp>
      <p:sp>
        <p:nvSpPr>
          <p:cNvPr id="4" name="Slide Number Placeholder 3">
            <a:extLst>
              <a:ext uri="{FF2B5EF4-FFF2-40B4-BE49-F238E27FC236}">
                <a16:creationId xmlns:a16="http://schemas.microsoft.com/office/drawing/2014/main" id="{14D4AF3B-CC38-C6F7-1058-2FC5EE48D7F2}"/>
              </a:ext>
            </a:extLst>
          </p:cNvPr>
          <p:cNvSpPr>
            <a:spLocks noGrp="1"/>
          </p:cNvSpPr>
          <p:nvPr>
            <p:ph type="sldNum" sz="quarter" idx="12"/>
          </p:nvPr>
        </p:nvSpPr>
        <p:spPr/>
        <p:txBody>
          <a:bodyPr/>
          <a:lstStyle/>
          <a:p>
            <a:fld id="{69E57DC2-970A-4B3E-BB1C-7A09969E49DF}" type="slidenum">
              <a:rPr lang="en-US" smtClean="0"/>
              <a:t>6</a:t>
            </a:fld>
            <a:endParaRPr lang="en-US" dirty="0"/>
          </a:p>
        </p:txBody>
      </p:sp>
      <p:pic>
        <p:nvPicPr>
          <p:cNvPr id="10" name="Picture 9">
            <a:extLst>
              <a:ext uri="{FF2B5EF4-FFF2-40B4-BE49-F238E27FC236}">
                <a16:creationId xmlns:a16="http://schemas.microsoft.com/office/drawing/2014/main" id="{FEEDFD50-AF59-C3C9-36D0-99F20BE1DE0E}"/>
              </a:ext>
            </a:extLst>
          </p:cNvPr>
          <p:cNvPicPr>
            <a:picLocks noChangeAspect="1"/>
          </p:cNvPicPr>
          <p:nvPr/>
        </p:nvPicPr>
        <p:blipFill>
          <a:blip r:embed="rId2"/>
          <a:stretch>
            <a:fillRect/>
          </a:stretch>
        </p:blipFill>
        <p:spPr>
          <a:xfrm>
            <a:off x="1165781" y="3586900"/>
            <a:ext cx="2378697" cy="178402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66667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0F733F-7861-DAE9-BFDB-9391F3D2B84B}"/>
              </a:ext>
            </a:extLst>
          </p:cNvPr>
          <p:cNvSpPr>
            <a:spLocks noGrp="1"/>
          </p:cNvSpPr>
          <p:nvPr>
            <p:ph type="title"/>
          </p:nvPr>
        </p:nvSpPr>
        <p:spPr>
          <a:xfrm>
            <a:off x="5998464" y="731520"/>
            <a:ext cx="5029200" cy="1172694"/>
          </a:xfrm>
        </p:spPr>
        <p:txBody>
          <a:bodyPr>
            <a:normAutofit/>
          </a:bodyPr>
          <a:lstStyle/>
          <a:p>
            <a:r>
              <a:rPr lang="en-IN" sz="3200" dirty="0"/>
              <a:t>Data Cleaning &amp; Preparation</a:t>
            </a:r>
          </a:p>
        </p:txBody>
      </p:sp>
      <p:sp>
        <p:nvSpPr>
          <p:cNvPr id="6" name="Text Placeholder 5">
            <a:extLst>
              <a:ext uri="{FF2B5EF4-FFF2-40B4-BE49-F238E27FC236}">
                <a16:creationId xmlns:a16="http://schemas.microsoft.com/office/drawing/2014/main" id="{3E4BAE65-8E5B-B764-F6D3-33D2D8548E79}"/>
              </a:ext>
            </a:extLst>
          </p:cNvPr>
          <p:cNvSpPr>
            <a:spLocks noGrp="1"/>
          </p:cNvSpPr>
          <p:nvPr>
            <p:ph type="body" sz="quarter" idx="28"/>
          </p:nvPr>
        </p:nvSpPr>
        <p:spPr>
          <a:xfrm>
            <a:off x="5998464" y="2045616"/>
            <a:ext cx="4910328" cy="3122881"/>
          </a:xfrm>
        </p:spPr>
        <p:txBody>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No duplicate ids in users, photos, tags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Mapping tables (likes, follows) had unique rows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Null values </a:t>
            </a:r>
            <a:r>
              <a:rPr lang="en-IN" dirty="0">
                <a:cs typeface="Arial" panose="020B0604020202020204" pitchFamily="34" charset="0"/>
              </a:rPr>
              <a:t>filtered</a:t>
            </a:r>
            <a:r>
              <a:rPr lang="en-IN" dirty="0">
                <a:latin typeface="Arial" panose="020B0604020202020204" pitchFamily="34" charset="0"/>
                <a:cs typeface="Arial" panose="020B0604020202020204" pitchFamily="34" charset="0"/>
              </a:rPr>
              <a:t> using IS NOT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validated with joins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Manual spot checks ensured accuracy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Final dataset ready for analysis </a:t>
            </a:r>
          </a:p>
        </p:txBody>
      </p:sp>
      <p:sp>
        <p:nvSpPr>
          <p:cNvPr id="4" name="Slide Number Placeholder 3">
            <a:extLst>
              <a:ext uri="{FF2B5EF4-FFF2-40B4-BE49-F238E27FC236}">
                <a16:creationId xmlns:a16="http://schemas.microsoft.com/office/drawing/2014/main" id="{B569DF60-D338-B55B-9C88-69C6E0982B7C}"/>
              </a:ext>
            </a:extLst>
          </p:cNvPr>
          <p:cNvSpPr>
            <a:spLocks noGrp="1"/>
          </p:cNvSpPr>
          <p:nvPr>
            <p:ph type="sldNum" sz="quarter" idx="4294967295"/>
          </p:nvPr>
        </p:nvSpPr>
        <p:spPr>
          <a:xfrm>
            <a:off x="11733213" y="6218238"/>
            <a:ext cx="458787" cy="365125"/>
          </a:xfrm>
        </p:spPr>
        <p:txBody>
          <a:bodyPr/>
          <a:lstStyle/>
          <a:p>
            <a:fld id="{69E57DC2-970A-4B3E-BB1C-7A09969E49DF}" type="slidenum">
              <a:rPr lang="en-US" smtClean="0"/>
              <a:t>7</a:t>
            </a:fld>
            <a:endParaRPr lang="en-US" dirty="0"/>
          </a:p>
        </p:txBody>
      </p:sp>
      <p:pic>
        <p:nvPicPr>
          <p:cNvPr id="2" name="Picture 1">
            <a:extLst>
              <a:ext uri="{FF2B5EF4-FFF2-40B4-BE49-F238E27FC236}">
                <a16:creationId xmlns:a16="http://schemas.microsoft.com/office/drawing/2014/main" id="{016DF428-D4AA-84F9-648B-5A7F3E60F2DA}"/>
              </a:ext>
            </a:extLst>
          </p:cNvPr>
          <p:cNvPicPr>
            <a:picLocks noChangeAspect="1"/>
          </p:cNvPicPr>
          <p:nvPr/>
        </p:nvPicPr>
        <p:blipFill>
          <a:blip r:embed="rId2"/>
          <a:stretch>
            <a:fillRect/>
          </a:stretch>
        </p:blipFill>
        <p:spPr>
          <a:xfrm>
            <a:off x="10620389" y="6071279"/>
            <a:ext cx="1068849" cy="574618"/>
          </a:xfrm>
          <a:prstGeom prst="rect">
            <a:avLst/>
          </a:prstGeom>
        </p:spPr>
      </p:pic>
    </p:spTree>
    <p:extLst>
      <p:ext uri="{BB962C8B-B14F-4D97-AF65-F5344CB8AC3E}">
        <p14:creationId xmlns:p14="http://schemas.microsoft.com/office/powerpoint/2010/main" val="1264104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61EC-5F42-6AB8-DF35-480F070288EB}"/>
              </a:ext>
            </a:extLst>
          </p:cNvPr>
          <p:cNvSpPr>
            <a:spLocks noGrp="1"/>
          </p:cNvSpPr>
          <p:nvPr>
            <p:ph type="title"/>
          </p:nvPr>
        </p:nvSpPr>
        <p:spPr>
          <a:xfrm>
            <a:off x="7315200" y="2639506"/>
            <a:ext cx="3836498" cy="1758098"/>
          </a:xfrm>
        </p:spPr>
        <p:txBody>
          <a:bodyPr lIns="0" anchor="t" anchorCtr="0">
            <a:normAutofit/>
          </a:bodyPr>
          <a:lstStyle/>
          <a:p>
            <a:r>
              <a:rPr lang="en-US" sz="2000" b="0" dirty="0">
                <a:latin typeface="Arial" panose="020B0604020202020204" pitchFamily="34" charset="0"/>
                <a:cs typeface="Arial" panose="020B0604020202020204" pitchFamily="34" charset="0"/>
              </a:rPr>
              <a:t>Users like </a:t>
            </a:r>
            <a:r>
              <a:rPr lang="en-US" sz="2000" b="0" i="1" dirty="0">
                <a:latin typeface="Arial" panose="020B0604020202020204" pitchFamily="34" charset="0"/>
                <a:cs typeface="Arial" panose="020B0604020202020204" pitchFamily="34" charset="0"/>
              </a:rPr>
              <a:t>Eveline95</a:t>
            </a:r>
            <a:r>
              <a:rPr lang="en-US" sz="2000" b="0" dirty="0">
                <a:latin typeface="Arial" panose="020B0604020202020204" pitchFamily="34" charset="0"/>
                <a:cs typeface="Arial" panose="020B0604020202020204" pitchFamily="34" charset="0"/>
              </a:rPr>
              <a:t> and </a:t>
            </a:r>
            <a:r>
              <a:rPr lang="en-US" sz="2000" b="0" i="1" dirty="0">
                <a:latin typeface="Arial" panose="020B0604020202020204" pitchFamily="34" charset="0"/>
                <a:cs typeface="Arial" panose="020B0604020202020204" pitchFamily="34" charset="0"/>
              </a:rPr>
              <a:t>Clint27</a:t>
            </a:r>
            <a:r>
              <a:rPr lang="en-US" sz="2000" b="0" dirty="0">
                <a:latin typeface="Arial" panose="020B0604020202020204" pitchFamily="34" charset="0"/>
                <a:cs typeface="Arial" panose="020B0604020202020204" pitchFamily="34" charset="0"/>
              </a:rPr>
              <a:t> consistently receive the highest interactions. They’re strong candidates for personalized campaigns and community ambassador roles.</a:t>
            </a:r>
          </a:p>
        </p:txBody>
      </p:sp>
      <p:sp>
        <p:nvSpPr>
          <p:cNvPr id="3" name="Text Placeholder 2">
            <a:extLst>
              <a:ext uri="{FF2B5EF4-FFF2-40B4-BE49-F238E27FC236}">
                <a16:creationId xmlns:a16="http://schemas.microsoft.com/office/drawing/2014/main" id="{2A399339-FABF-04A2-4090-C38B947B2B8B}"/>
              </a:ext>
            </a:extLst>
          </p:cNvPr>
          <p:cNvSpPr>
            <a:spLocks noGrp="1"/>
          </p:cNvSpPr>
          <p:nvPr>
            <p:ph type="body" sz="quarter" idx="4294967295"/>
          </p:nvPr>
        </p:nvSpPr>
        <p:spPr>
          <a:xfrm>
            <a:off x="7156450" y="1847850"/>
            <a:ext cx="5035550" cy="612775"/>
          </a:xfrm>
        </p:spPr>
        <p:txBody>
          <a:bodyPr anchor="b" anchorCtr="0">
            <a:noAutofit/>
          </a:bodyPr>
          <a:lstStyle/>
          <a:p>
            <a:pPr marL="0" indent="0">
              <a:buNone/>
            </a:pPr>
            <a:r>
              <a:rPr lang="en-IN" sz="3200" dirty="0">
                <a:latin typeface="Arial" panose="020B0604020202020204" pitchFamily="34" charset="0"/>
                <a:cs typeface="Arial" panose="020B0604020202020204" pitchFamily="34" charset="0"/>
              </a:rPr>
              <a:t>Top Engaged Users</a:t>
            </a:r>
            <a:endParaRPr lang="en-US" sz="3200" dirty="0">
              <a:latin typeface="Arial" panose="020B0604020202020204" pitchFamily="34" charset="0"/>
              <a:cs typeface="Arial" panose="020B0604020202020204" pitchFamily="34" charset="0"/>
            </a:endParaRPr>
          </a:p>
        </p:txBody>
      </p:sp>
      <p:pic>
        <p:nvPicPr>
          <p:cNvPr id="1028" name="Picture 4">
            <a:extLst>
              <a:ext uri="{FF2B5EF4-FFF2-40B4-BE49-F238E27FC236}">
                <a16:creationId xmlns:a16="http://schemas.microsoft.com/office/drawing/2014/main" id="{408485EC-B068-C017-94BD-37DC35290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596" y="1847655"/>
            <a:ext cx="5693790" cy="41006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087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D358-C4A7-2E3F-D70A-3744F2E3F839}"/>
              </a:ext>
            </a:extLst>
          </p:cNvPr>
          <p:cNvSpPr>
            <a:spLocks noGrp="1"/>
          </p:cNvSpPr>
          <p:nvPr>
            <p:ph type="title"/>
          </p:nvPr>
        </p:nvSpPr>
        <p:spPr>
          <a:xfrm>
            <a:off x="6523347" y="1715678"/>
            <a:ext cx="4939647" cy="663489"/>
          </a:xfrm>
        </p:spPr>
        <p:txBody>
          <a:bodyPr>
            <a:normAutofit/>
          </a:bodyPr>
          <a:lstStyle/>
          <a:p>
            <a:r>
              <a:rPr lang="en-IN" sz="3200" dirty="0">
                <a:latin typeface="Arial" panose="020B0604020202020204" pitchFamily="34" charset="0"/>
                <a:cs typeface="Arial" panose="020B0604020202020204" pitchFamily="34" charset="0"/>
              </a:rPr>
              <a:t>Engagement by Hashtag</a:t>
            </a:r>
          </a:p>
        </p:txBody>
      </p:sp>
      <p:pic>
        <p:nvPicPr>
          <p:cNvPr id="2050" name="Picture 2">
            <a:extLst>
              <a:ext uri="{FF2B5EF4-FFF2-40B4-BE49-F238E27FC236}">
                <a16:creationId xmlns:a16="http://schemas.microsoft.com/office/drawing/2014/main" id="{233A9FF7-EF19-3FA2-F484-FB227BEF2E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88" y="1847654"/>
            <a:ext cx="5759777" cy="408180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8" name="Rectangle 5">
            <a:extLst>
              <a:ext uri="{FF2B5EF4-FFF2-40B4-BE49-F238E27FC236}">
                <a16:creationId xmlns:a16="http://schemas.microsoft.com/office/drawing/2014/main" id="{A74A5EAA-5010-1B76-98C6-CC88DDFED356}"/>
              </a:ext>
            </a:extLst>
          </p:cNvPr>
          <p:cNvSpPr>
            <a:spLocks noChangeArrowheads="1"/>
          </p:cNvSpPr>
          <p:nvPr/>
        </p:nvSpPr>
        <p:spPr bwMode="auto">
          <a:xfrm>
            <a:off x="6655324" y="2379167"/>
            <a:ext cx="449637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IN" dirty="0">
                <a:solidFill>
                  <a:schemeClr val="bg1"/>
                </a:solidFill>
                <a:latin typeface="Arial" panose="020B0604020202020204" pitchFamily="34" charset="0"/>
                <a:cs typeface="Arial" panose="020B0604020202020204" pitchFamily="34" charset="0"/>
              </a:rPr>
              <a:t>Tags like #smile, #beach, and #party have the highest engagement, indicating strong user interest and visual appeal. These tags represent ideal themes for ad targeting, influencer collaborations, or content boosting to maximize relevance, emotional connection, and reach in personalized marketing campaigns.</a:t>
            </a:r>
          </a:p>
        </p:txBody>
      </p:sp>
    </p:spTree>
    <p:extLst>
      <p:ext uri="{BB962C8B-B14F-4D97-AF65-F5344CB8AC3E}">
        <p14:creationId xmlns:p14="http://schemas.microsoft.com/office/powerpoint/2010/main" val="597510176"/>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6">
      <a:majorFont>
        <a:latin typeface="Posterama"/>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TM9027928_win32_EF_v4" id="{FA821E7E-D625-4DCD-A30E-3216B54C8383}" vid="{DE28BE6C-8054-44B2-A92D-A1CAFC256BD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897CAE-455D-42C9-A951-0C21BC122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009351-EDD4-484E-ACD6-D50CCB137637}">
  <ds:schemaRefs>
    <ds:schemaRef ds:uri="http://schemas.microsoft.com/sharepoint/v3/contenttype/forms"/>
  </ds:schemaRefs>
</ds:datastoreItem>
</file>

<file path=customXml/itemProps3.xml><?xml version="1.0" encoding="utf-8"?>
<ds:datastoreItem xmlns:ds="http://schemas.openxmlformats.org/officeDocument/2006/customXml" ds:itemID="{C8DB3C62-858A-4A01-AFEF-21E0BB8CE26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748</TotalTime>
  <Words>1140</Words>
  <Application>Microsoft Office PowerPoint</Application>
  <PresentationFormat>Widescreen</PresentationFormat>
  <Paragraphs>99</Paragraphs>
  <Slides>21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等线</vt:lpstr>
      <vt:lpstr>Abadi</vt:lpstr>
      <vt:lpstr>Arial</vt:lpstr>
      <vt:lpstr>Arial Unicode MS</vt:lpstr>
      <vt:lpstr>Calibri</vt:lpstr>
      <vt:lpstr>Lato</vt:lpstr>
      <vt:lpstr>Posterama</vt:lpstr>
      <vt:lpstr>Posterama Text SemiBold</vt:lpstr>
      <vt:lpstr>Wingdings</vt:lpstr>
      <vt:lpstr>Custom</vt:lpstr>
      <vt:lpstr>Social Media Project</vt:lpstr>
      <vt:lpstr>Meta Platforms, Inc. is a global technology company known for connecting people through its social media platforms — including Facebook, Instagram, and WhatsApp. Meta is focused on building the next generation of social experiences, including immersive digital spaces like the metaverse. With billions of users worldwide, Meta uses data-driven insights to improve user engagement, personalization, and advertising strategies.</vt:lpstr>
      <vt:lpstr>Agenda </vt:lpstr>
      <vt:lpstr>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  </vt:lpstr>
      <vt:lpstr>Database schema</vt:lpstr>
      <vt:lpstr>Data description</vt:lpstr>
      <vt:lpstr>Data Cleaning &amp; Preparation</vt:lpstr>
      <vt:lpstr>Users like Eveline95 and Clint27 consistently receive the highest interactions. They’re strong candidates for personalized campaigns and community ambassador roles.</vt:lpstr>
      <vt:lpstr>Engagement by Hashtag</vt:lpstr>
      <vt:lpstr>Popular Hashtags</vt:lpstr>
      <vt:lpstr>User Segmentation Insights</vt:lpstr>
      <vt:lpstr>Time-Based Activity Trends</vt:lpstr>
      <vt:lpstr>Top Engaged Users by Total Activity</vt:lpstr>
      <vt:lpstr>Influencer Candidates</vt:lpstr>
      <vt:lpstr>Inactive users</vt:lpstr>
      <vt:lpstr>SQL played a vital role in extracting, analyzing, and interpreting Instagram’s user interaction data. We identified the top-performing users based on likes and comments — valuable for loyalty or influencer marketing programs. Hashtags like #smile, #beach, and #dreamy proved to be highly effective in driving engagement. Peak activity times were uncovered around 9:15 PM, offering a key window for content posting and ad targeting. Around one-third of users are inactive, presenting an opportunity for reactivation strategies.</vt:lpstr>
      <vt:lpstr>Marketing Strategy</vt:lpstr>
      <vt:lpstr>Conclusion</vt:lpstr>
      <vt:lpstr>Recommendations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Isha Sarkar</dc:creator>
  <cp:lastModifiedBy>Isha Sarkar</cp:lastModifiedBy>
  <cp:revision>1</cp:revision>
  <dcterms:created xsi:type="dcterms:W3CDTF">2025-07-28T08:13:41Z</dcterms:created>
  <dcterms:modified xsi:type="dcterms:W3CDTF">2025-07-31T15:48:29Z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