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6"/>
  </p:notesMasterIdLst>
  <p:handoutMasterIdLst>
    <p:handoutMasterId r:id="rId27"/>
  </p:handoutMasterIdLst>
  <p:sldIdLst>
    <p:sldId id="256" r:id="rId5"/>
    <p:sldId id="257" r:id="rId6"/>
    <p:sldId id="258" r:id="rId7"/>
    <p:sldId id="259" r:id="rId8"/>
    <p:sldId id="260" r:id="rId9"/>
    <p:sldId id="266" r:id="rId10"/>
    <p:sldId id="268" r:id="rId11"/>
    <p:sldId id="261" r:id="rId12"/>
    <p:sldId id="262" r:id="rId13"/>
    <p:sldId id="272" r:id="rId14"/>
    <p:sldId id="263" r:id="rId15"/>
    <p:sldId id="273" r:id="rId16"/>
    <p:sldId id="274" r:id="rId17"/>
    <p:sldId id="279" r:id="rId18"/>
    <p:sldId id="275" r:id="rId19"/>
    <p:sldId id="276" r:id="rId20"/>
    <p:sldId id="277" r:id="rId21"/>
    <p:sldId id="278" r:id="rId22"/>
    <p:sldId id="269" r:id="rId23"/>
    <p:sldId id="270" r:id="rId24"/>
    <p:sldId id="271" r:id="rId25"/>
  </p:sldIdLst>
  <p:sldSz cx="12192000" cy="6858000"/>
  <p:notesSz cx="6781800" cy="88392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89842" autoAdjust="0"/>
  </p:normalViewPr>
  <p:slideViewPr>
    <p:cSldViewPr snapToGrid="0" showGuides="1">
      <p:cViewPr>
        <p:scale>
          <a:sx n="60" d="100"/>
          <a:sy n="60" d="100"/>
        </p:scale>
        <p:origin x="-1050" y="-216"/>
      </p:cViewPr>
      <p:guideLst>
        <p:guide orient="horz" pos="2160"/>
        <p:guide pos="3840"/>
      </p:guideLst>
    </p:cSldViewPr>
  </p:slideViewPr>
  <p:notesTextViewPr>
    <p:cViewPr>
      <p:scale>
        <a:sx n="1" d="1"/>
        <a:sy n="1" d="1"/>
      </p:scale>
      <p:origin x="0" y="0"/>
    </p:cViewPr>
  </p:notesTextViewPr>
  <p:notesViewPr>
    <p:cSldViewPr snapToGrid="0" showGuides="1">
      <p:cViewPr varScale="1">
        <p:scale>
          <a:sx n="90" d="100"/>
          <a:sy n="90"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780" cy="443495"/>
          </a:xfrm>
          <a:prstGeom prst="rect">
            <a:avLst/>
          </a:prstGeom>
        </p:spPr>
        <p:txBody>
          <a:bodyPr vert="horz" lIns="89255" tIns="44627" rIns="89255" bIns="44627" rtlCol="0"/>
          <a:lstStyle>
            <a:lvl1pPr algn="l">
              <a:defRPr sz="1200"/>
            </a:lvl1pPr>
          </a:lstStyle>
          <a:p>
            <a:pPr rtl="0"/>
            <a:endParaRPr lang="en-GB" dirty="0"/>
          </a:p>
        </p:txBody>
      </p:sp>
      <p:sp>
        <p:nvSpPr>
          <p:cNvPr id="3" name="Date Placeholder 2"/>
          <p:cNvSpPr>
            <a:spLocks noGrp="1"/>
          </p:cNvSpPr>
          <p:nvPr>
            <p:ph type="dt" sz="quarter" idx="1"/>
          </p:nvPr>
        </p:nvSpPr>
        <p:spPr>
          <a:xfrm>
            <a:off x="3841451" y="0"/>
            <a:ext cx="2938780" cy="443495"/>
          </a:xfrm>
          <a:prstGeom prst="rect">
            <a:avLst/>
          </a:prstGeom>
        </p:spPr>
        <p:txBody>
          <a:bodyPr vert="horz" lIns="89255" tIns="44627" rIns="89255" bIns="44627" rtlCol="0"/>
          <a:lstStyle>
            <a:lvl1pPr algn="r">
              <a:defRPr sz="1200"/>
            </a:lvl1pPr>
          </a:lstStyle>
          <a:p>
            <a:pPr rtl="0"/>
            <a:fld id="{9E520D69-B2A6-4651-85F3-992158983495}" type="datetime1">
              <a:rPr lang="en-GB" smtClean="0"/>
              <a:t>16/09/2018</a:t>
            </a:fld>
            <a:endParaRPr lang="en-GB" dirty="0"/>
          </a:p>
        </p:txBody>
      </p:sp>
      <p:sp>
        <p:nvSpPr>
          <p:cNvPr id="4" name="Footer Placeholder 3"/>
          <p:cNvSpPr>
            <a:spLocks noGrp="1"/>
          </p:cNvSpPr>
          <p:nvPr>
            <p:ph type="ftr" sz="quarter" idx="2"/>
          </p:nvPr>
        </p:nvSpPr>
        <p:spPr>
          <a:xfrm>
            <a:off x="0" y="8395706"/>
            <a:ext cx="2938780" cy="443494"/>
          </a:xfrm>
          <a:prstGeom prst="rect">
            <a:avLst/>
          </a:prstGeom>
        </p:spPr>
        <p:txBody>
          <a:bodyPr vert="horz" lIns="89255" tIns="44627" rIns="89255" bIns="44627"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41451" y="8395706"/>
            <a:ext cx="2938780" cy="443494"/>
          </a:xfrm>
          <a:prstGeom prst="rect">
            <a:avLst/>
          </a:prstGeom>
        </p:spPr>
        <p:txBody>
          <a:bodyPr vert="horz" lIns="89255" tIns="44627" rIns="89255" bIns="44627" rtlCol="0" anchor="b"/>
          <a:lstStyle>
            <a:lvl1pPr algn="r">
              <a:defRPr sz="1200"/>
            </a:lvl1pPr>
          </a:lstStyle>
          <a:p>
            <a:pPr rtl="0"/>
            <a:fld id="{06834459-7356-44BF-850D-8B30C4FB3B6B}" type="slidenum">
              <a:rPr lang="en-GB" smtClean="0"/>
              <a:t>‹#›</a:t>
            </a:fld>
            <a:endParaRPr lang="en-GB"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780" cy="443495"/>
          </a:xfrm>
          <a:prstGeom prst="rect">
            <a:avLst/>
          </a:prstGeom>
        </p:spPr>
        <p:txBody>
          <a:bodyPr vert="horz" lIns="89255" tIns="44627" rIns="89255" bIns="44627" rtlCol="0"/>
          <a:lstStyle>
            <a:lvl1pPr algn="l">
              <a:defRPr sz="1200"/>
            </a:lvl1pPr>
          </a:lstStyle>
          <a:p>
            <a:pPr rtl="0"/>
            <a:endParaRPr lang="en-GB" noProof="0" dirty="0"/>
          </a:p>
        </p:txBody>
      </p:sp>
      <p:sp>
        <p:nvSpPr>
          <p:cNvPr id="3" name="Date Placeholder 2"/>
          <p:cNvSpPr>
            <a:spLocks noGrp="1"/>
          </p:cNvSpPr>
          <p:nvPr>
            <p:ph type="dt" idx="1"/>
          </p:nvPr>
        </p:nvSpPr>
        <p:spPr>
          <a:xfrm>
            <a:off x="3841451" y="0"/>
            <a:ext cx="2938780" cy="443495"/>
          </a:xfrm>
          <a:prstGeom prst="rect">
            <a:avLst/>
          </a:prstGeom>
        </p:spPr>
        <p:txBody>
          <a:bodyPr vert="horz" lIns="89255" tIns="44627" rIns="89255" bIns="44627" rtlCol="0"/>
          <a:lstStyle>
            <a:lvl1pPr algn="r">
              <a:defRPr sz="1200"/>
            </a:lvl1pPr>
          </a:lstStyle>
          <a:p>
            <a:fld id="{FE10B0BC-5F5A-4563-8D5F-5EBE8705E78B}" type="datetime1">
              <a:rPr lang="en-GB" noProof="0" smtClean="0"/>
              <a:pPr/>
              <a:t>16/09/2018</a:t>
            </a:fld>
            <a:endParaRPr lang="en-GB" noProof="0" dirty="0"/>
          </a:p>
        </p:txBody>
      </p:sp>
      <p:sp>
        <p:nvSpPr>
          <p:cNvPr id="4" name="Slide Image Placeholder 3"/>
          <p:cNvSpPr>
            <a:spLocks noGrp="1" noRot="1" noChangeAspect="1"/>
          </p:cNvSpPr>
          <p:nvPr>
            <p:ph type="sldImg" idx="2"/>
          </p:nvPr>
        </p:nvSpPr>
        <p:spPr>
          <a:xfrm>
            <a:off x="739775" y="1104900"/>
            <a:ext cx="5302250" cy="2982913"/>
          </a:xfrm>
          <a:prstGeom prst="rect">
            <a:avLst/>
          </a:prstGeom>
          <a:noFill/>
          <a:ln w="12700">
            <a:solidFill>
              <a:prstClr val="black"/>
            </a:solidFill>
          </a:ln>
        </p:spPr>
        <p:txBody>
          <a:bodyPr vert="horz" lIns="89255" tIns="44627" rIns="89255" bIns="44627" rtlCol="0" anchor="ctr"/>
          <a:lstStyle/>
          <a:p>
            <a:pPr rtl="0"/>
            <a:endParaRPr lang="en-GB" noProof="0" dirty="0"/>
          </a:p>
        </p:txBody>
      </p:sp>
      <p:sp>
        <p:nvSpPr>
          <p:cNvPr id="5" name="Notes Placeholder 4"/>
          <p:cNvSpPr>
            <a:spLocks noGrp="1"/>
          </p:cNvSpPr>
          <p:nvPr>
            <p:ph type="body" sz="quarter" idx="3"/>
          </p:nvPr>
        </p:nvSpPr>
        <p:spPr>
          <a:xfrm>
            <a:off x="678180" y="4253865"/>
            <a:ext cx="5425440" cy="3480435"/>
          </a:xfrm>
          <a:prstGeom prst="rect">
            <a:avLst/>
          </a:prstGeom>
        </p:spPr>
        <p:txBody>
          <a:bodyPr vert="horz" lIns="89255" tIns="44627" rIns="89255" bIns="44627"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395706"/>
            <a:ext cx="2938780" cy="443494"/>
          </a:xfrm>
          <a:prstGeom prst="rect">
            <a:avLst/>
          </a:prstGeom>
        </p:spPr>
        <p:txBody>
          <a:bodyPr vert="horz" lIns="89255" tIns="44627" rIns="89255" bIns="44627"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41451" y="8395706"/>
            <a:ext cx="2938780" cy="443494"/>
          </a:xfrm>
          <a:prstGeom prst="rect">
            <a:avLst/>
          </a:prstGeom>
        </p:spPr>
        <p:txBody>
          <a:bodyPr vert="horz" lIns="89255" tIns="44627" rIns="89255" bIns="44627" rtlCol="0" anchor="b"/>
          <a:lstStyle>
            <a:lvl1pPr algn="r">
              <a:defRPr sz="1200"/>
            </a:lvl1pPr>
          </a:lstStyle>
          <a:p>
            <a:pPr rtl="0"/>
            <a:fld id="{0A3C37BE-C303-496D-B5CD-85F2937540FC}" type="slidenum">
              <a:rPr lang="en-GB" noProof="0" smtClean="0"/>
              <a:t>‹#›</a:t>
            </a:fld>
            <a:endParaRPr lang="en-GB" noProof="0"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0A3C37BE-C303-496D-B5CD-85F2937540FC}" type="slidenum">
              <a:rPr lang="en-GB" smtClean="0"/>
              <a:t>1</a:t>
            </a:fld>
            <a:endParaRPr lang="en-GB" dirty="0"/>
          </a:p>
        </p:txBody>
      </p:sp>
    </p:spTree>
    <p:extLst>
      <p:ext uri="{BB962C8B-B14F-4D97-AF65-F5344CB8AC3E}">
        <p14:creationId xmlns:p14="http://schemas.microsoft.com/office/powerpoint/2010/main" val="2342426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11</a:t>
            </a:fld>
            <a:endParaRPr lang="en-GB" dirty="0"/>
          </a:p>
        </p:txBody>
      </p:sp>
    </p:spTree>
    <p:extLst>
      <p:ext uri="{BB962C8B-B14F-4D97-AF65-F5344CB8AC3E}">
        <p14:creationId xmlns:p14="http://schemas.microsoft.com/office/powerpoint/2010/main" val="118291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2</a:t>
            </a:fld>
            <a:endParaRPr lang="en-GB" dirty="0"/>
          </a:p>
        </p:txBody>
      </p:sp>
    </p:spTree>
    <p:extLst>
      <p:ext uri="{BB962C8B-B14F-4D97-AF65-F5344CB8AC3E}">
        <p14:creationId xmlns:p14="http://schemas.microsoft.com/office/powerpoint/2010/main" val="1033355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3</a:t>
            </a:fld>
            <a:endParaRPr lang="en-GB" dirty="0"/>
          </a:p>
        </p:txBody>
      </p:sp>
    </p:spTree>
    <p:extLst>
      <p:ext uri="{BB962C8B-B14F-4D97-AF65-F5344CB8AC3E}">
        <p14:creationId xmlns:p14="http://schemas.microsoft.com/office/powerpoint/2010/main" val="2097015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4</a:t>
            </a:fld>
            <a:endParaRPr lang="en-GB" dirty="0"/>
          </a:p>
        </p:txBody>
      </p:sp>
    </p:spTree>
    <p:extLst>
      <p:ext uri="{BB962C8B-B14F-4D97-AF65-F5344CB8AC3E}">
        <p14:creationId xmlns:p14="http://schemas.microsoft.com/office/powerpoint/2010/main" val="217510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5</a:t>
            </a:fld>
            <a:endParaRPr lang="en-GB" dirty="0"/>
          </a:p>
        </p:txBody>
      </p:sp>
    </p:spTree>
    <p:extLst>
      <p:ext uri="{BB962C8B-B14F-4D97-AF65-F5344CB8AC3E}">
        <p14:creationId xmlns:p14="http://schemas.microsoft.com/office/powerpoint/2010/main" val="278694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6</a:t>
            </a:fld>
            <a:endParaRPr lang="en-GB" dirty="0"/>
          </a:p>
        </p:txBody>
      </p:sp>
    </p:spTree>
    <p:extLst>
      <p:ext uri="{BB962C8B-B14F-4D97-AF65-F5344CB8AC3E}">
        <p14:creationId xmlns:p14="http://schemas.microsoft.com/office/powerpoint/2010/main" val="1869231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7</a:t>
            </a:fld>
            <a:endParaRPr lang="en-GB" dirty="0"/>
          </a:p>
        </p:txBody>
      </p:sp>
    </p:spTree>
    <p:extLst>
      <p:ext uri="{BB962C8B-B14F-4D97-AF65-F5344CB8AC3E}">
        <p14:creationId xmlns:p14="http://schemas.microsoft.com/office/powerpoint/2010/main" val="3196243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8</a:t>
            </a:fld>
            <a:endParaRPr lang="en-GB" dirty="0"/>
          </a:p>
        </p:txBody>
      </p:sp>
    </p:spTree>
    <p:extLst>
      <p:ext uri="{BB962C8B-B14F-4D97-AF65-F5344CB8AC3E}">
        <p14:creationId xmlns:p14="http://schemas.microsoft.com/office/powerpoint/2010/main" val="1882467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9</a:t>
            </a:fld>
            <a:endParaRPr lang="en-GB" dirty="0"/>
          </a:p>
        </p:txBody>
      </p:sp>
    </p:spTree>
    <p:extLst>
      <p:ext uri="{BB962C8B-B14F-4D97-AF65-F5344CB8AC3E}">
        <p14:creationId xmlns:p14="http://schemas.microsoft.com/office/powerpoint/2010/main" val="422391338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p:cNvSpPr>
            <a:spLocks noGrp="1"/>
          </p:cNvSpPr>
          <p:nvPr>
            <p:ph type="ctrTitle"/>
          </p:nvPr>
        </p:nvSpPr>
        <p:spPr>
          <a:xfrm>
            <a:off x="1104900" y="2292094"/>
            <a:ext cx="10096500" cy="2219691"/>
          </a:xfrm>
        </p:spPr>
        <p:txBody>
          <a:bodyPr rtlCol="0" anchor="ctr">
            <a:normAutofit/>
          </a:bodyPr>
          <a:lstStyle>
            <a:lvl1pPr algn="l">
              <a:defRPr sz="4400" cap="all" baseline="0"/>
            </a:lvl1pPr>
          </a:lstStyle>
          <a:p>
            <a:pPr rtl="0"/>
            <a:r>
              <a:rPr lang="en-US" noProof="0" smtClean="0"/>
              <a:t>Click to edit Master title style</a:t>
            </a:r>
            <a:endParaRPr lang="en-GB" noProof="0" dirty="0"/>
          </a:p>
        </p:txBody>
      </p:sp>
      <p:sp>
        <p:nvSpPr>
          <p:cNvPr id="3" name="Subtitle 2"/>
          <p:cNvSpPr>
            <a:spLocks noGrp="1"/>
          </p:cNvSpPr>
          <p:nvPr>
            <p:ph type="subTitle" idx="1"/>
          </p:nvPr>
        </p:nvSpPr>
        <p:spPr>
          <a:xfrm>
            <a:off x="1104898" y="4511784"/>
            <a:ext cx="10096501"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smtClean="0"/>
              <a:t>Click to edit Master subtitle style</a:t>
            </a:r>
            <a:endParaRPr lang="en-GB" noProof="0" dirty="0"/>
          </a:p>
        </p:txBody>
      </p:sp>
      <p:sp>
        <p:nvSpPr>
          <p:cNvPr id="4" name="Date Placeholder 3"/>
          <p:cNvSpPr>
            <a:spLocks noGrp="1"/>
          </p:cNvSpPr>
          <p:nvPr>
            <p:ph type="dt" sz="half" idx="10"/>
          </p:nvPr>
        </p:nvSpPr>
        <p:spPr/>
        <p:txBody>
          <a:bodyPr rtlCol="0"/>
          <a:lstStyle>
            <a:lvl1pPr>
              <a:defRPr>
                <a:solidFill>
                  <a:schemeClr val="tx1">
                    <a:lumMod val="20000"/>
                    <a:lumOff val="80000"/>
                  </a:schemeClr>
                </a:solidFill>
              </a:defRPr>
            </a:lvl1pPr>
          </a:lstStyle>
          <a:p>
            <a:fld id="{22B4CE67-49A1-4954-B535-D011B21685D9}" type="datetime1">
              <a:rPr lang="en-GB" noProof="0" smtClean="0"/>
              <a:pPr/>
              <a:t>16/09/2018</a:t>
            </a:fld>
            <a:endParaRPr lang="en-GB" noProof="0" dirty="0"/>
          </a:p>
        </p:txBody>
      </p:sp>
      <p:sp>
        <p:nvSpPr>
          <p:cNvPr id="5" name="Footer Placeholder 4"/>
          <p:cNvSpPr>
            <a:spLocks noGrp="1"/>
          </p:cNvSpPr>
          <p:nvPr>
            <p:ph type="ftr" sz="quarter" idx="11"/>
          </p:nvPr>
        </p:nvSpPr>
        <p:spPr/>
        <p:txBody>
          <a:bodyPr rtlCol="0"/>
          <a:lstStyle>
            <a:lvl1pPr>
              <a:defRPr>
                <a:solidFill>
                  <a:schemeClr val="tx1">
                    <a:lumMod val="20000"/>
                    <a:lumOff val="80000"/>
                  </a:schemeClr>
                </a:solidFill>
              </a:defRPr>
            </a:lvl1pPr>
          </a:lstStyle>
          <a:p>
            <a:endParaRPr lang="en-GB" noProof="0" dirty="0"/>
          </a:p>
        </p:txBody>
      </p:sp>
      <p:sp>
        <p:nvSpPr>
          <p:cNvPr id="6" name="Slide Number Placeholder 5"/>
          <p:cNvSpPr>
            <a:spLocks noGrp="1"/>
          </p:cNvSpPr>
          <p:nvPr>
            <p:ph type="sldNum" sz="quarter" idx="12"/>
          </p:nvPr>
        </p:nvSpPr>
        <p:spPr/>
        <p:txBody>
          <a:bodyPr rtlCol="0"/>
          <a:lstStyle>
            <a:lvl1pPr>
              <a:defRPr>
                <a:solidFill>
                  <a:schemeClr val="tx1">
                    <a:lumMod val="20000"/>
                    <a:lumOff val="80000"/>
                  </a:schemeClr>
                </a:solidFill>
              </a:defRPr>
            </a:lvl1pPr>
          </a:lstStyle>
          <a:p>
            <a:fld id="{0FF54DE5-C571-48E8-A5BC-B369434E2F44}" type="slidenum">
              <a:rPr lang="en-GB" noProof="0" smtClean="0"/>
              <a:pPr/>
              <a:t>‹#›</a:t>
            </a:fld>
            <a:endParaRPr lang="en-GB" noProof="0"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b"/>
          <a:lstStyle>
            <a:lvl1pPr>
              <a:defRPr sz="3200"/>
            </a:lvl1pPr>
          </a:lstStyle>
          <a:p>
            <a:pPr rtl="0"/>
            <a:r>
              <a:rPr lang="en-US" noProof="0" smtClean="0"/>
              <a:t>Click to edit Master title style</a:t>
            </a:r>
            <a:endParaRPr lang="en-GB" noProof="0" dirty="0"/>
          </a:p>
        </p:txBody>
      </p:sp>
      <p:sp>
        <p:nvSpPr>
          <p:cNvPr id="3" name="Picture Placeholder 2"/>
          <p:cNvSpPr>
            <a:spLocks noGrp="1"/>
          </p:cNvSpPr>
          <p:nvPr>
            <p:ph type="pic" idx="1"/>
          </p:nvPr>
        </p:nvSpPr>
        <p:spPr>
          <a:xfrm>
            <a:off x="4654671" y="1600199"/>
            <a:ext cx="6430912" cy="4572001"/>
          </a:xfrm>
        </p:spPr>
        <p:txBody>
          <a:bodyPr tIns="118872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smtClean="0"/>
              <a:t>Click icon to add picture</a:t>
            </a:r>
            <a:endParaRPr lang="en-GB" noProof="0" dirty="0"/>
          </a:p>
        </p:txBody>
      </p:sp>
      <p:sp>
        <p:nvSpPr>
          <p:cNvPr id="4" name="Text Placeholder 3"/>
          <p:cNvSpPr>
            <a:spLocks noGrp="1"/>
          </p:cNvSpPr>
          <p:nvPr>
            <p:ph type="body" sz="half" idx="2"/>
          </p:nvPr>
        </p:nvSpPr>
        <p:spPr>
          <a:xfrm>
            <a:off x="1104900" y="1600200"/>
            <a:ext cx="3396996"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smtClean="0"/>
              <a:t>Click to edit Master text styles</a:t>
            </a:r>
          </a:p>
        </p:txBody>
      </p:sp>
      <p:sp>
        <p:nvSpPr>
          <p:cNvPr id="5" name="Date Placeholder 4"/>
          <p:cNvSpPr>
            <a:spLocks noGrp="1"/>
          </p:cNvSpPr>
          <p:nvPr>
            <p:ph type="dt" sz="half" idx="10"/>
          </p:nvPr>
        </p:nvSpPr>
        <p:spPr/>
        <p:txBody>
          <a:bodyPr rtlCol="0"/>
          <a:lstStyle>
            <a:lvl1pPr>
              <a:defRPr/>
            </a:lvl1pPr>
          </a:lstStyle>
          <a:p>
            <a:fld id="{EA17A61D-7B9C-429F-ACCF-69D4850EF890}" type="datetime1">
              <a:rPr lang="en-GB" noProof="0" smtClean="0"/>
              <a:pPr/>
              <a:t>16/09/2018</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6B0C9D9D-358B-4B6B-9CB9-B14223D14AA3}" type="datetime1">
              <a:rPr lang="en-GB" noProof="0" smtClean="0"/>
              <a:pPr/>
              <a:t>16/09/2018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rtlCol="0"/>
          <a:lstStyle/>
          <a:p>
            <a:pPr rtl="0"/>
            <a:r>
              <a:rPr lang="en-US" noProof="0" smtClean="0"/>
              <a:t>Click to edit Master title style</a:t>
            </a:r>
            <a:endParaRPr lang="en-GB" noProof="0" dirty="0"/>
          </a:p>
        </p:txBody>
      </p:sp>
      <p:sp>
        <p:nvSpPr>
          <p:cNvPr id="3" name="Vertical Text Placeholder 2"/>
          <p:cNvSpPr>
            <a:spLocks noGrp="1"/>
          </p:cNvSpPr>
          <p:nvPr>
            <p:ph type="body" orient="vert" idx="1"/>
          </p:nvPr>
        </p:nvSpPr>
        <p:spPr>
          <a:xfrm>
            <a:off x="1104900" y="365125"/>
            <a:ext cx="8098896" cy="5811838"/>
          </a:xfrm>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74F5FE40-BBFB-4CB9-AAA5-59BD3AE478A7}" type="datetime1">
              <a:rPr lang="en-GB" noProof="0" smtClean="0"/>
              <a:pPr/>
              <a:t>16/09/2018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45A2EB74-D6DB-40B9-8AC8-BA8DD588C21F}" type="datetime1">
              <a:rPr lang="en-GB" noProof="0" smtClean="0"/>
              <a:pPr/>
              <a:t>16/09/2018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p:cNvSpPr>
            <a:spLocks noGrp="1"/>
          </p:cNvSpPr>
          <p:nvPr>
            <p:ph type="ctrTitle"/>
          </p:nvPr>
        </p:nvSpPr>
        <p:spPr>
          <a:xfrm>
            <a:off x="1104900" y="2292094"/>
            <a:ext cx="5734050" cy="2219691"/>
          </a:xfrm>
        </p:spPr>
        <p:txBody>
          <a:bodyPr rtlCol="0" anchor="ctr">
            <a:normAutofit/>
          </a:bodyPr>
          <a:lstStyle>
            <a:lvl1pPr algn="l">
              <a:defRPr sz="4400" cap="all" baseline="0"/>
            </a:lvl1pPr>
          </a:lstStyle>
          <a:p>
            <a:pPr rtl="0"/>
            <a:r>
              <a:rPr lang="en-US" noProof="0" smtClean="0"/>
              <a:t>Click to edit Master title style</a:t>
            </a:r>
            <a:endParaRPr lang="en-GB" noProof="0" dirty="0"/>
          </a:p>
        </p:txBody>
      </p:sp>
      <p:sp>
        <p:nvSpPr>
          <p:cNvPr id="3" name="Subtitle 2"/>
          <p:cNvSpPr>
            <a:spLocks noGrp="1"/>
          </p:cNvSpPr>
          <p:nvPr>
            <p:ph type="subTitle" idx="1"/>
          </p:nvPr>
        </p:nvSpPr>
        <p:spPr>
          <a:xfrm>
            <a:off x="1104900" y="4511784"/>
            <a:ext cx="5734050"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smtClean="0"/>
              <a:t>Click to edit Master subtitle style</a:t>
            </a:r>
            <a:endParaRPr lang="en-GB" noProof="0" dirty="0"/>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Picture Placeholder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a:buNone/>
              <a:defRPr/>
            </a:lvl1pPr>
          </a:lstStyle>
          <a:p>
            <a:pPr rtl="0"/>
            <a:r>
              <a:rPr lang="en-US" noProof="0" smtClean="0"/>
              <a:t>Click icon to add picture</a:t>
            </a:r>
            <a:endParaRPr lang="en-GB" noProof="0" dirty="0"/>
          </a:p>
        </p:txBody>
      </p:sp>
      <p:sp>
        <p:nvSpPr>
          <p:cNvPr id="19"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en-GB" sz="1200" b="1" i="1" noProof="0" dirty="0">
                <a:latin typeface="Arial" pitchFamily="34" charset="0"/>
                <a:cs typeface="Arial" pitchFamily="34" charset="0"/>
              </a:rPr>
              <a:t>NOTE:</a:t>
            </a:r>
          </a:p>
          <a:p>
            <a:pPr rtl="0"/>
            <a:r>
              <a:rPr lang="en-GB" sz="1200" i="1" noProof="0" dirty="0">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rtlCol="0" anchor="ctr">
            <a:normAutofit/>
          </a:bodyPr>
          <a:lstStyle>
            <a:lvl1pPr>
              <a:defRPr sz="4400" cap="all" baseline="0">
                <a:solidFill>
                  <a:schemeClr val="bg1"/>
                </a:solidFill>
              </a:defRPr>
            </a:lvl1p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104899" y="4655956"/>
            <a:ext cx="10071099" cy="509750"/>
          </a:xfrm>
        </p:spPr>
        <p:txBody>
          <a:bodyPr rtlCol="0">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smtClean="0"/>
              <a:t>Click to edit Master text styles</a:t>
            </a:r>
          </a:p>
        </p:txBody>
      </p:sp>
      <p:sp>
        <p:nvSpPr>
          <p:cNvPr id="4" name="Date Placeholder 3"/>
          <p:cNvSpPr>
            <a:spLocks noGrp="1"/>
          </p:cNvSpPr>
          <p:nvPr>
            <p:ph type="dt" sz="half" idx="10"/>
          </p:nvPr>
        </p:nvSpPr>
        <p:spPr/>
        <p:txBody>
          <a:bodyPr rtlCol="0"/>
          <a:lstStyle>
            <a:lvl1pPr>
              <a:defRPr/>
            </a:lvl1pPr>
          </a:lstStyle>
          <a:p>
            <a:fld id="{3CBF5231-8870-441E-8E82-3BE95C2D4F16}" type="datetime1">
              <a:rPr lang="en-GB" noProof="0" smtClean="0"/>
              <a:pPr/>
              <a:t>16/09/2018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Content Placeholder 2"/>
          <p:cNvSpPr>
            <a:spLocks noGrp="1"/>
          </p:cNvSpPr>
          <p:nvPr>
            <p:ph sz="half" idx="1"/>
          </p:nvPr>
        </p:nvSpPr>
        <p:spPr>
          <a:xfrm>
            <a:off x="1104900" y="1600200"/>
            <a:ext cx="4914900" cy="4571999"/>
          </a:xfrm>
        </p:spPr>
        <p:txBody>
          <a:bodyPr rtlCol="0"/>
          <a:lstStyle>
            <a:lvl5pPr>
              <a:defRPr/>
            </a:lvl5pPr>
            <a:lvl6pPr>
              <a:defRPr/>
            </a:lvl6pPr>
            <a:lvl7pPr>
              <a:defRPr/>
            </a:lvl7pPr>
            <a:lvl8pPr>
              <a:defRPr/>
            </a:lvl8pPr>
            <a:lvl9pPr>
              <a:defRPr/>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Content Placeholder 3"/>
          <p:cNvSpPr>
            <a:spLocks noGrp="1"/>
          </p:cNvSpPr>
          <p:nvPr>
            <p:ph sz="half" idx="2"/>
          </p:nvPr>
        </p:nvSpPr>
        <p:spPr>
          <a:xfrm>
            <a:off x="6172200" y="1600200"/>
            <a:ext cx="4914900" cy="4571999"/>
          </a:xfrm>
        </p:spPr>
        <p:txBody>
          <a:bodyPr rtlCol="0"/>
          <a:lstStyle>
            <a:lvl5pPr>
              <a:defRPr/>
            </a:lvl5pPr>
            <a:lvl6pPr>
              <a:defRPr/>
            </a:lvl6pPr>
            <a:lvl7pPr>
              <a:defRPr/>
            </a:lvl7pPr>
            <a:lvl8pPr>
              <a:defRPr/>
            </a:lvl8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5" name="Date Placeholder 4"/>
          <p:cNvSpPr>
            <a:spLocks noGrp="1"/>
          </p:cNvSpPr>
          <p:nvPr>
            <p:ph type="dt" sz="half" idx="10"/>
          </p:nvPr>
        </p:nvSpPr>
        <p:spPr/>
        <p:txBody>
          <a:bodyPr rtlCol="0"/>
          <a:lstStyle>
            <a:lvl1pPr>
              <a:defRPr/>
            </a:lvl1pPr>
          </a:lstStyle>
          <a:p>
            <a:fld id="{70E5344F-59C3-4858-8571-433797DFCF9E}" type="datetime1">
              <a:rPr lang="en-GB" noProof="0" smtClean="0"/>
              <a:pPr/>
              <a:t>16/09/2018</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10490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4" name="Content Placeholder 3"/>
          <p:cNvSpPr>
            <a:spLocks noGrp="1"/>
          </p:cNvSpPr>
          <p:nvPr>
            <p:ph sz="half" idx="2"/>
          </p:nvPr>
        </p:nvSpPr>
        <p:spPr>
          <a:xfrm>
            <a:off x="1104900" y="2424112"/>
            <a:ext cx="4919472" cy="3748088"/>
          </a:xfrm>
        </p:spPr>
        <p:txBody>
          <a:bodyPr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5" name="Text Placeholder 4"/>
          <p:cNvSpPr>
            <a:spLocks noGrp="1"/>
          </p:cNvSpPr>
          <p:nvPr>
            <p:ph type="body" sz="quarter" idx="3"/>
          </p:nvPr>
        </p:nvSpPr>
        <p:spPr>
          <a:xfrm>
            <a:off x="616611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6" name="Content Placeholder 5"/>
          <p:cNvSpPr>
            <a:spLocks noGrp="1"/>
          </p:cNvSpPr>
          <p:nvPr>
            <p:ph sz="quarter" idx="4"/>
          </p:nvPr>
        </p:nvSpPr>
        <p:spPr>
          <a:xfrm>
            <a:off x="6166110" y="2424112"/>
            <a:ext cx="4919472" cy="3748088"/>
          </a:xfrm>
        </p:spPr>
        <p:txBody>
          <a:bodyPr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7" name="Date Placeholder 6"/>
          <p:cNvSpPr>
            <a:spLocks noGrp="1"/>
          </p:cNvSpPr>
          <p:nvPr>
            <p:ph type="dt" sz="half" idx="10"/>
          </p:nvPr>
        </p:nvSpPr>
        <p:spPr/>
        <p:txBody>
          <a:bodyPr rtlCol="0"/>
          <a:lstStyle>
            <a:lvl1pPr>
              <a:defRPr/>
            </a:lvl1pPr>
          </a:lstStyle>
          <a:p>
            <a:fld id="{77B145EF-5566-469D-AEC4-BEBCB09EDC55}" type="datetime1">
              <a:rPr lang="en-GB" noProof="0" smtClean="0"/>
              <a:pPr/>
              <a:t>16/09/2018</a:t>
            </a:fld>
            <a:endParaRPr lang="en-GB" noProof="0" dirty="0"/>
          </a:p>
        </p:txBody>
      </p:sp>
      <p:sp>
        <p:nvSpPr>
          <p:cNvPr id="8" name="Footer Placeholder 7"/>
          <p:cNvSpPr>
            <a:spLocks noGrp="1"/>
          </p:cNvSpPr>
          <p:nvPr>
            <p:ph type="ftr" sz="quarter" idx="11"/>
          </p:nvPr>
        </p:nvSpPr>
        <p:spPr/>
        <p:txBody>
          <a:bodyPr rtlCol="0"/>
          <a:lstStyle/>
          <a:p>
            <a:pPr rtl="0"/>
            <a:endParaRPr lang="en-GB" noProof="0" dirty="0"/>
          </a:p>
        </p:txBody>
      </p:sp>
      <p:sp>
        <p:nvSpPr>
          <p:cNvPr id="9" name="Slide Number Placeholder 8"/>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Date Placeholder 2"/>
          <p:cNvSpPr>
            <a:spLocks noGrp="1"/>
          </p:cNvSpPr>
          <p:nvPr>
            <p:ph type="dt" sz="half" idx="10"/>
          </p:nvPr>
        </p:nvSpPr>
        <p:spPr/>
        <p:txBody>
          <a:bodyPr rtlCol="0"/>
          <a:lstStyle>
            <a:lvl1pPr>
              <a:defRPr/>
            </a:lvl1pPr>
          </a:lstStyle>
          <a:p>
            <a:fld id="{FE16BA12-8505-4D9F-A29D-C64373B3BF05}" type="datetime1">
              <a:rPr lang="en-GB" noProof="0" smtClean="0"/>
              <a:pPr/>
              <a:t>16/09/2018</a:t>
            </a:fld>
            <a:endParaRPr lang="en-GB" noProof="0" dirty="0"/>
          </a:p>
        </p:txBody>
      </p:sp>
      <p:sp>
        <p:nvSpPr>
          <p:cNvPr id="4" name="Footer Placeholder 3"/>
          <p:cNvSpPr>
            <a:spLocks noGrp="1"/>
          </p:cNvSpPr>
          <p:nvPr>
            <p:ph type="ftr" sz="quarter" idx="11"/>
          </p:nvPr>
        </p:nvSpPr>
        <p:spPr/>
        <p:txBody>
          <a:bodyPr rtlCol="0"/>
          <a:lstStyle/>
          <a:p>
            <a:pPr rtl="0"/>
            <a:endParaRPr lang="en-GB" noProof="0" dirty="0"/>
          </a:p>
        </p:txBody>
      </p:sp>
      <p:sp>
        <p:nvSpPr>
          <p:cNvPr id="5" name="Slide Number Placeholder 4"/>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a:lvl1pPr>
          </a:lstStyle>
          <a:p>
            <a:fld id="{770D8CA9-C44B-4D4A-A5C1-973DB36DB758}" type="datetime1">
              <a:rPr lang="en-GB" noProof="0" smtClean="0"/>
              <a:pPr/>
              <a:t>16/09/2018</a:t>
            </a:fld>
            <a:endParaRPr lang="en-GB" noProof="0" dirty="0"/>
          </a:p>
        </p:txBody>
      </p:sp>
      <p:sp>
        <p:nvSpPr>
          <p:cNvPr id="3" name="Footer Placeholder 2"/>
          <p:cNvSpPr>
            <a:spLocks noGrp="1"/>
          </p:cNvSpPr>
          <p:nvPr>
            <p:ph type="ftr" sz="quarter" idx="11"/>
          </p:nvPr>
        </p:nvSpPr>
        <p:spPr/>
        <p:txBody>
          <a:bodyPr rtlCol="0"/>
          <a:lstStyle/>
          <a:p>
            <a:pPr rtl="0"/>
            <a:endParaRPr lang="en-GB" noProof="0" dirty="0"/>
          </a:p>
        </p:txBody>
      </p:sp>
      <p:sp>
        <p:nvSpPr>
          <p:cNvPr id="4" name="Slide Number Placeholder 3"/>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b"/>
          <a:lstStyle>
            <a:lvl1pPr>
              <a:defRPr sz="3200"/>
            </a:lvl1pPr>
          </a:lstStyle>
          <a:p>
            <a:pPr rtl="0"/>
            <a:r>
              <a:rPr lang="en-US" noProof="0" smtClean="0"/>
              <a:t>Click to edit Master title style</a:t>
            </a:r>
            <a:endParaRPr lang="en-GB" noProof="0" dirty="0"/>
          </a:p>
        </p:txBody>
      </p:sp>
      <p:sp>
        <p:nvSpPr>
          <p:cNvPr id="3" name="Content Placeholder 2"/>
          <p:cNvSpPr>
            <a:spLocks noGrp="1"/>
          </p:cNvSpPr>
          <p:nvPr>
            <p:ph idx="1"/>
          </p:nvPr>
        </p:nvSpPr>
        <p:spPr>
          <a:xfrm>
            <a:off x="5641848" y="1600199"/>
            <a:ext cx="5445252" cy="4572001"/>
          </a:xfrm>
        </p:spPr>
        <p:txBody>
          <a:bodyPr rtlCol="0">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Text Placeholder 3"/>
          <p:cNvSpPr>
            <a:spLocks noGrp="1"/>
          </p:cNvSpPr>
          <p:nvPr>
            <p:ph type="body" sz="half" idx="2"/>
          </p:nvPr>
        </p:nvSpPr>
        <p:spPr>
          <a:xfrm>
            <a:off x="1104900" y="1600200"/>
            <a:ext cx="4384548"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smtClean="0"/>
              <a:t>Click to edit Master text styles</a:t>
            </a:r>
          </a:p>
        </p:txBody>
      </p:sp>
      <p:sp>
        <p:nvSpPr>
          <p:cNvPr id="5" name="Date Placeholder 4"/>
          <p:cNvSpPr>
            <a:spLocks noGrp="1"/>
          </p:cNvSpPr>
          <p:nvPr>
            <p:ph type="dt" sz="half" idx="10"/>
          </p:nvPr>
        </p:nvSpPr>
        <p:spPr/>
        <p:txBody>
          <a:bodyPr rtlCol="0"/>
          <a:lstStyle>
            <a:lvl1pPr>
              <a:defRPr/>
            </a:lvl1pPr>
          </a:lstStyle>
          <a:p>
            <a:fld id="{1224CF92-45F0-4F21-AF38-1A81E82CAE2B}" type="datetime1">
              <a:rPr lang="en-GB" noProof="0" smtClean="0"/>
              <a:pPr/>
              <a:t>16/09/2018</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75000"/>
                  </a:schemeClr>
                </a:solidFill>
              </a:defRPr>
            </a:lvl1pPr>
          </a:lstStyle>
          <a:p>
            <a:fld id="{2FEB5231-77C7-46B6-AE08-DF88FFC67703}" type="datetime1">
              <a:rPr lang="en-GB" noProof="0" smtClean="0"/>
              <a:pPr/>
              <a:t>16/09/2018</a:t>
            </a:fld>
            <a:endParaRPr lang="en-GB" noProof="0"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75000"/>
                  </a:schemeClr>
                </a:solidFill>
              </a:defRPr>
            </a:lvl1pPr>
          </a:lstStyle>
          <a:p>
            <a:endParaRPr lang="en-GB" noProof="0"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75000"/>
                  </a:schemeClr>
                </a:solidFill>
              </a:defRPr>
            </a:lvl1pPr>
          </a:lstStyle>
          <a:p>
            <a:fld id="{0FF54DE5-C571-48E8-A5BC-B369434E2F44}" type="slidenum">
              <a:rPr lang="en-GB" noProof="0" smtClean="0"/>
              <a:pPr/>
              <a:t>‹#›</a:t>
            </a:fld>
            <a:endParaRPr lang="en-GB" noProof="0"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whitecaphs.com/" TargetMode="External"/><Relationship Id="rId2" Type="http://schemas.openxmlformats.org/officeDocument/2006/relationships/hyperlink" Target="http://localhost/whitecap/" TargetMode="Externa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53633" y="2280439"/>
            <a:ext cx="5659197" cy="1870790"/>
          </a:xfrm>
        </p:spPr>
        <p:txBody>
          <a:bodyPr rtlCol="0" anchor="ctr">
            <a:normAutofit fontScale="90000"/>
          </a:bodyPr>
          <a:lstStyle/>
          <a:p>
            <a:r>
              <a:rPr lang="en-US" sz="2200" dirty="0" smtClean="0">
                <a:latin typeface="Times New Roman" pitchFamily="18" charset="0"/>
                <a:cs typeface="Times New Roman" pitchFamily="18" charset="0"/>
              </a:rPr>
              <a:t>A Mini Project on</a:t>
            </a:r>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DYANAMIC PORTALS</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FOR </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WEB APPLICATIONS </a:t>
            </a:r>
            <a:endParaRPr lang="en-US" sz="4000" dirty="0">
              <a:latin typeface="Times New Roman" pitchFamily="18" charset="0"/>
              <a:cs typeface="Times New Roman" pitchFamily="18" charset="0"/>
            </a:endParaRPr>
          </a:p>
        </p:txBody>
      </p:sp>
      <p:sp>
        <p:nvSpPr>
          <p:cNvPr id="7" name="Subtitle 6"/>
          <p:cNvSpPr>
            <a:spLocks noGrp="1"/>
          </p:cNvSpPr>
          <p:nvPr>
            <p:ph type="subTitle" idx="1"/>
          </p:nvPr>
        </p:nvSpPr>
        <p:spPr>
          <a:xfrm>
            <a:off x="551793" y="4192044"/>
            <a:ext cx="4981434" cy="1406350"/>
          </a:xfrm>
        </p:spPr>
        <p:txBody>
          <a:bodyPr rtlCol="0">
            <a:noAutofit/>
          </a:bodyPr>
          <a:lstStyle/>
          <a:p>
            <a:pPr rtl="0"/>
            <a:r>
              <a:rPr lang="en-GB" dirty="0" smtClean="0">
                <a:latin typeface="Times New Roman" pitchFamily="18" charset="0"/>
                <a:cs typeface="Times New Roman" pitchFamily="18" charset="0"/>
              </a:rPr>
              <a:t>B.Shashidhar</a:t>
            </a:r>
          </a:p>
          <a:p>
            <a:pPr rtl="0"/>
            <a:r>
              <a:rPr lang="en-GB" dirty="0" smtClean="0">
                <a:latin typeface="Times New Roman" pitchFamily="18" charset="0"/>
                <a:cs typeface="Times New Roman" pitchFamily="18" charset="0"/>
              </a:rPr>
              <a:t>15841A1206</a:t>
            </a:r>
          </a:p>
          <a:p>
            <a:r>
              <a:rPr lang="en-GB" dirty="0">
                <a:latin typeface="Times New Roman" pitchFamily="18" charset="0"/>
                <a:cs typeface="Times New Roman" pitchFamily="18" charset="0"/>
              </a:rPr>
              <a:t>Aurora’s Technological and Research Institute</a:t>
            </a:r>
          </a:p>
          <a:p>
            <a:pPr rtl="0"/>
            <a:r>
              <a:rPr lang="en-GB" dirty="0" smtClean="0">
                <a:latin typeface="Times New Roman" pitchFamily="18" charset="0"/>
                <a:cs typeface="Times New Roman" pitchFamily="18" charset="0"/>
              </a:rPr>
              <a:t>Dept. of  I.T</a:t>
            </a:r>
          </a:p>
          <a:p>
            <a:pPr rtl="0"/>
            <a:r>
              <a:rPr lang="en-GB" dirty="0" smtClean="0">
                <a:latin typeface="Times New Roman" pitchFamily="18" charset="0"/>
                <a:cs typeface="Times New Roman" pitchFamily="18" charset="0"/>
              </a:rPr>
              <a:t>Project Guide: V. Madhavi</a:t>
            </a:r>
          </a:p>
          <a:p>
            <a:pPr rtl="0"/>
            <a:endParaRPr lang="en-US" dirty="0">
              <a:latin typeface="Times New Roman" pitchFamily="18" charset="0"/>
              <a:cs typeface="Times New Roman" pitchFamily="18" charset="0"/>
            </a:endParaRPr>
          </a:p>
        </p:txBody>
      </p:sp>
      <p:pic>
        <p:nvPicPr>
          <p:cNvPr id="1027" name="Picture 3" descr="C:\Users\Home\Desktop\hire-web-designer-bann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6266" y="1874603"/>
            <a:ext cx="4540521" cy="30521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536027" y="4099034"/>
            <a:ext cx="6056159" cy="1576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098" name="Picture 2" descr="D:\Shashi\Portfolio\Atri\Fest 2017\Images\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3932" y="4380049"/>
            <a:ext cx="1093404" cy="1093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Modules</a:t>
            </a:r>
            <a:endParaRPr lang="en-US" sz="3600" b="1" dirty="0">
              <a:latin typeface="Times New Roman" pitchFamily="18" charset="0"/>
              <a:cs typeface="Times New Roman" pitchFamily="18" charset="0"/>
            </a:endParaRPr>
          </a:p>
        </p:txBody>
      </p:sp>
      <p:pic>
        <p:nvPicPr>
          <p:cNvPr id="1026" name="Picture 2" descr="C:\Users\Home\Desktop\Mini Project\Data Collection\vicidial-modu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8290" y="1860618"/>
            <a:ext cx="5045020" cy="396437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87821" y="1613831"/>
            <a:ext cx="4540469" cy="4457952"/>
          </a:xfrm>
          <a:prstGeom prst="rect">
            <a:avLst/>
          </a:prstGeom>
          <a:noFill/>
        </p:spPr>
        <p:txBody>
          <a:bodyPr wrap="square" rtlCol="0">
            <a:spAutoFit/>
          </a:bodyPr>
          <a:lstStyle/>
          <a:p>
            <a:pPr marL="342900" indent="-342900">
              <a:lnSpc>
                <a:spcPct val="150000"/>
              </a:lnSpc>
              <a:buFont typeface="Wingdings" pitchFamily="2" charset="2"/>
              <a:buChar char="v"/>
            </a:pPr>
            <a:r>
              <a:rPr lang="en-US" sz="2400" dirty="0" smtClean="0">
                <a:latin typeface="Times New Roman" pitchFamily="18" charset="0"/>
                <a:cs typeface="Times New Roman" pitchFamily="18" charset="0"/>
              </a:rPr>
              <a:t>Home Page</a:t>
            </a:r>
          </a:p>
          <a:p>
            <a:pPr marL="342900" indent="-342900">
              <a:lnSpc>
                <a:spcPct val="150000"/>
              </a:lnSpc>
              <a:buFont typeface="Wingdings" pitchFamily="2" charset="2"/>
              <a:buChar char="v"/>
            </a:pPr>
            <a:r>
              <a:rPr lang="en-US" sz="2400" dirty="0" smtClean="0">
                <a:latin typeface="Times New Roman" pitchFamily="18" charset="0"/>
                <a:cs typeface="Times New Roman" pitchFamily="18" charset="0"/>
              </a:rPr>
              <a:t>Book Now</a:t>
            </a:r>
          </a:p>
          <a:p>
            <a:pPr marL="342900" indent="-342900">
              <a:lnSpc>
                <a:spcPct val="150000"/>
              </a:lnSpc>
              <a:buFont typeface="Wingdings" pitchFamily="2" charset="2"/>
              <a:buChar char="v"/>
            </a:pPr>
            <a:r>
              <a:rPr lang="en-US" sz="2400" dirty="0" smtClean="0">
                <a:latin typeface="Times New Roman" pitchFamily="18" charset="0"/>
                <a:cs typeface="Times New Roman" pitchFamily="18" charset="0"/>
              </a:rPr>
              <a:t>About Us</a:t>
            </a:r>
          </a:p>
          <a:p>
            <a:pPr marL="342900" indent="-342900">
              <a:lnSpc>
                <a:spcPct val="150000"/>
              </a:lnSpc>
              <a:buFont typeface="Wingdings" pitchFamily="2" charset="2"/>
              <a:buChar char="v"/>
            </a:pPr>
            <a:r>
              <a:rPr lang="en-US" sz="2400" dirty="0" smtClean="0">
                <a:latin typeface="Times New Roman" pitchFamily="18" charset="0"/>
                <a:cs typeface="Times New Roman" pitchFamily="18" charset="0"/>
              </a:rPr>
              <a:t>Our Services</a:t>
            </a:r>
          </a:p>
          <a:p>
            <a:pPr marL="342900" indent="-342900">
              <a:lnSpc>
                <a:spcPct val="150000"/>
              </a:lnSpc>
              <a:buFont typeface="Wingdings" pitchFamily="2" charset="2"/>
              <a:buChar char="v"/>
            </a:pPr>
            <a:r>
              <a:rPr lang="en-US" sz="2400" dirty="0" smtClean="0">
                <a:latin typeface="Times New Roman" pitchFamily="18" charset="0"/>
                <a:cs typeface="Times New Roman" pitchFamily="18" charset="0"/>
              </a:rPr>
              <a:t>Our Process</a:t>
            </a:r>
          </a:p>
          <a:p>
            <a:pPr marL="342900" indent="-342900">
              <a:lnSpc>
                <a:spcPct val="150000"/>
              </a:lnSpc>
              <a:buFont typeface="Wingdings" pitchFamily="2" charset="2"/>
              <a:buChar char="v"/>
            </a:pPr>
            <a:r>
              <a:rPr lang="en-US" sz="2400" dirty="0" smtClean="0">
                <a:latin typeface="Times New Roman" pitchFamily="18" charset="0"/>
                <a:cs typeface="Times New Roman" pitchFamily="18" charset="0"/>
              </a:rPr>
              <a:t>Contact Us</a:t>
            </a:r>
          </a:p>
          <a:p>
            <a:pPr marL="342900" indent="-342900">
              <a:lnSpc>
                <a:spcPct val="150000"/>
              </a:lnSpc>
              <a:buFont typeface="Wingdings" pitchFamily="2" charset="2"/>
              <a:buChar char="v"/>
            </a:pPr>
            <a:r>
              <a:rPr lang="en-US" sz="2400" dirty="0" smtClean="0">
                <a:latin typeface="Times New Roman" pitchFamily="18" charset="0"/>
                <a:cs typeface="Times New Roman" pitchFamily="18" charset="0"/>
              </a:rPr>
              <a:t>Admin Login</a:t>
            </a:r>
          </a:p>
          <a:p>
            <a:pPr marL="342900" indent="-342900">
              <a:lnSpc>
                <a:spcPct val="150000"/>
              </a:lnSpc>
              <a:buFont typeface="Wingdings" pitchFamily="2" charset="2"/>
              <a:buChar char="v"/>
            </a:pPr>
            <a:r>
              <a:rPr lang="en-US" sz="2400" dirty="0" smtClean="0">
                <a:latin typeface="Times New Roman" pitchFamily="18" charset="0"/>
                <a:cs typeface="Times New Roman" pitchFamily="18" charset="0"/>
              </a:rPr>
              <a:t>Portal Homepage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2841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r>
              <a:rPr lang="en-GB" sz="3600" b="1" dirty="0" smtClean="0">
                <a:latin typeface="Times New Roman" pitchFamily="18" charset="0"/>
                <a:cs typeface="Times New Roman" pitchFamily="18" charset="0"/>
              </a:rPr>
              <a:t>Software Requirements</a:t>
            </a:r>
            <a:endParaRPr lang="en-US" sz="3600" b="1" dirty="0">
              <a:latin typeface="Times New Roman" pitchFamily="18" charset="0"/>
              <a:cs typeface="Times New Roman" pitchFamily="18" charset="0"/>
            </a:endParaRPr>
          </a:p>
        </p:txBody>
      </p:sp>
      <p:sp>
        <p:nvSpPr>
          <p:cNvPr id="3" name="TextBox 2"/>
          <p:cNvSpPr txBox="1"/>
          <p:nvPr/>
        </p:nvSpPr>
        <p:spPr>
          <a:xfrm>
            <a:off x="1055077" y="1197539"/>
            <a:ext cx="3967089" cy="4893647"/>
          </a:xfrm>
          <a:prstGeom prst="rect">
            <a:avLst/>
          </a:prstGeom>
          <a:noFill/>
        </p:spPr>
        <p:txBody>
          <a:bodyPr wrap="square" numCol="1" rtlCol="0">
            <a:spAutoFit/>
          </a:bodyPr>
          <a:lstStyle/>
          <a:p>
            <a:endParaRPr lang="en-US" sz="2400" dirty="0">
              <a:latin typeface="Times New Roman" pitchFamily="18" charset="0"/>
              <a:cs typeface="Times New Roman" pitchFamily="18" charset="0"/>
            </a:endParaRPr>
          </a:p>
          <a:p>
            <a:pPr marL="285750" indent="-285750">
              <a:buFont typeface="Wingdings" pitchFamily="2" charset="2"/>
              <a:buChar char="Ø"/>
            </a:pPr>
            <a:r>
              <a:rPr lang="en-US" sz="2400" b="1" dirty="0" smtClean="0">
                <a:latin typeface="Times New Roman" pitchFamily="18" charset="0"/>
                <a:cs typeface="Times New Roman" pitchFamily="18" charset="0"/>
              </a:rPr>
              <a:t>Web </a:t>
            </a:r>
            <a:r>
              <a:rPr lang="en-US" sz="2400" b="1" dirty="0">
                <a:latin typeface="Times New Roman" pitchFamily="18" charset="0"/>
                <a:cs typeface="Times New Roman" pitchFamily="18" charset="0"/>
              </a:rPr>
              <a:t>Presentation: </a:t>
            </a:r>
            <a:endParaRPr lang="en-US" sz="2400" dirty="0">
              <a:latin typeface="Times New Roman" pitchFamily="18" charset="0"/>
              <a:cs typeface="Times New Roman" pitchFamily="18" charset="0"/>
            </a:endParaRPr>
          </a:p>
          <a:p>
            <a:pPr marL="285750" indent="-285750">
              <a:buFont typeface="Wingdings" pitchFamily="2" charset="2"/>
              <a:buChar char="ü"/>
            </a:pPr>
            <a:r>
              <a:rPr lang="en-US" sz="2400" dirty="0" smtClean="0">
                <a:latin typeface="Times New Roman" pitchFamily="18" charset="0"/>
                <a:cs typeface="Times New Roman" pitchFamily="18" charset="0"/>
              </a:rPr>
              <a:t>HTML </a:t>
            </a:r>
            <a:endParaRPr lang="en-US" sz="2400" dirty="0">
              <a:latin typeface="Times New Roman" pitchFamily="18" charset="0"/>
              <a:cs typeface="Times New Roman" pitchFamily="18" charset="0"/>
            </a:endParaRPr>
          </a:p>
          <a:p>
            <a:pPr marL="285750" indent="-285750">
              <a:buFont typeface="Wingdings" pitchFamily="2" charset="2"/>
              <a:buChar char="ü"/>
            </a:pPr>
            <a:r>
              <a:rPr lang="en-US" sz="2400" dirty="0" smtClean="0">
                <a:latin typeface="Times New Roman" pitchFamily="18" charset="0"/>
                <a:cs typeface="Times New Roman" pitchFamily="18" charset="0"/>
              </a:rPr>
              <a:t>CSS </a:t>
            </a:r>
            <a:endParaRPr lang="en-US" sz="2400" dirty="0">
              <a:latin typeface="Times New Roman" pitchFamily="18" charset="0"/>
              <a:cs typeface="Times New Roman" pitchFamily="18" charset="0"/>
            </a:endParaRPr>
          </a:p>
          <a:p>
            <a:pPr marL="285750" indent="-285750">
              <a:buFont typeface="Wingdings" pitchFamily="2" charset="2"/>
              <a:buChar char="ü"/>
            </a:pPr>
            <a:r>
              <a:rPr lang="en-US" sz="2400" dirty="0" smtClean="0">
                <a:latin typeface="Times New Roman" pitchFamily="18" charset="0"/>
                <a:cs typeface="Times New Roman" pitchFamily="18" charset="0"/>
              </a:rPr>
              <a:t>Bootstrap </a:t>
            </a:r>
            <a:r>
              <a:rPr lang="en-US" sz="2400" dirty="0">
                <a:latin typeface="Times New Roman" pitchFamily="18" charset="0"/>
                <a:cs typeface="Times New Roman" pitchFamily="18" charset="0"/>
              </a:rPr>
              <a:t>(CSS framework) </a:t>
            </a:r>
          </a:p>
          <a:p>
            <a:endParaRPr lang="en-US" sz="2400" dirty="0">
              <a:latin typeface="Times New Roman" pitchFamily="18" charset="0"/>
              <a:cs typeface="Times New Roman" pitchFamily="18" charset="0"/>
            </a:endParaRPr>
          </a:p>
          <a:p>
            <a:pPr marL="342900" indent="-342900">
              <a:buFont typeface="Wingdings" pitchFamily="2" charset="2"/>
              <a:buChar char="Ø"/>
            </a:pPr>
            <a:r>
              <a:rPr lang="en-US" sz="2400" b="1" dirty="0" smtClean="0">
                <a:latin typeface="Times New Roman" pitchFamily="18" charset="0"/>
                <a:cs typeface="Times New Roman" pitchFamily="18" charset="0"/>
              </a:rPr>
              <a:t>Client </a:t>
            </a:r>
            <a:r>
              <a:rPr lang="en-US" sz="2400" b="1" dirty="0">
                <a:latin typeface="Times New Roman" pitchFamily="18" charset="0"/>
                <a:cs typeface="Times New Roman" pitchFamily="18" charset="0"/>
              </a:rPr>
              <a:t>Side Scripting: </a:t>
            </a:r>
          </a:p>
          <a:p>
            <a:pPr marL="342900" indent="-342900">
              <a:buFont typeface="Wingdings" pitchFamily="2" charset="2"/>
              <a:buChar char="ü"/>
            </a:pPr>
            <a:r>
              <a:rPr lang="en-US" sz="2400" dirty="0" smtClean="0">
                <a:latin typeface="Times New Roman" pitchFamily="18" charset="0"/>
                <a:cs typeface="Times New Roman" pitchFamily="18" charset="0"/>
              </a:rPr>
              <a:t>JavaScript </a:t>
            </a:r>
            <a:endParaRPr lang="en-US" sz="2400" dirty="0">
              <a:latin typeface="Times New Roman" pitchFamily="18" charset="0"/>
              <a:cs typeface="Times New Roman" pitchFamily="18" charset="0"/>
            </a:endParaRPr>
          </a:p>
          <a:p>
            <a:pPr marL="342900" indent="-342900">
              <a:buFont typeface="Wingdings" pitchFamily="2" charset="2"/>
              <a:buChar char="ü"/>
            </a:pPr>
            <a:r>
              <a:rPr lang="en-US" sz="2400" dirty="0" smtClean="0">
                <a:latin typeface="Times New Roman" pitchFamily="18" charset="0"/>
                <a:cs typeface="Times New Roman" pitchFamily="18" charset="0"/>
              </a:rPr>
              <a:t>Ajax </a:t>
            </a:r>
            <a:endParaRPr lang="en-US" sz="2400" dirty="0">
              <a:latin typeface="Times New Roman" pitchFamily="18" charset="0"/>
              <a:cs typeface="Times New Roman" pitchFamily="18" charset="0"/>
            </a:endParaRPr>
          </a:p>
          <a:p>
            <a:pPr marL="342900" indent="-342900">
              <a:buFont typeface="Wingdings" pitchFamily="2" charset="2"/>
              <a:buChar char="ü"/>
            </a:pPr>
            <a:r>
              <a:rPr lang="en-US" sz="2400" dirty="0" smtClean="0">
                <a:latin typeface="Times New Roman" pitchFamily="18" charset="0"/>
                <a:cs typeface="Times New Roman" pitchFamily="18" charset="0"/>
              </a:rPr>
              <a:t>J-Query </a:t>
            </a:r>
          </a:p>
          <a:p>
            <a:pPr marL="342900" indent="-342900">
              <a:buFont typeface="Wingdings" pitchFamily="2" charset="2"/>
              <a:buChar char="ü"/>
            </a:pPr>
            <a:endParaRPr lang="en-US" sz="2400" dirty="0">
              <a:latin typeface="Times New Roman" pitchFamily="18" charset="0"/>
              <a:cs typeface="Times New Roman" pitchFamily="18" charset="0"/>
            </a:endParaRPr>
          </a:p>
          <a:p>
            <a:pPr marL="342900" indent="-342900">
              <a:buFont typeface="Wingdings" pitchFamily="2" charset="2"/>
              <a:buChar char="Ø"/>
            </a:pPr>
            <a:r>
              <a:rPr lang="en-US" sz="2400" b="1" dirty="0" smtClean="0">
                <a:latin typeface="Times New Roman" pitchFamily="18" charset="0"/>
                <a:cs typeface="Times New Roman" pitchFamily="18" charset="0"/>
              </a:rPr>
              <a:t>Server </a:t>
            </a:r>
            <a:r>
              <a:rPr lang="en-US" sz="2400" b="1" dirty="0">
                <a:latin typeface="Times New Roman" pitchFamily="18" charset="0"/>
                <a:cs typeface="Times New Roman" pitchFamily="18" charset="0"/>
              </a:rPr>
              <a:t>Side Scripting: </a:t>
            </a:r>
          </a:p>
          <a:p>
            <a:pPr marL="342900" indent="-342900">
              <a:buFont typeface="Wingdings" pitchFamily="2" charset="2"/>
              <a:buChar char="ü"/>
            </a:pPr>
            <a:r>
              <a:rPr lang="en-US" sz="2400" dirty="0" smtClean="0">
                <a:latin typeface="Times New Roman" pitchFamily="18" charset="0"/>
                <a:cs typeface="Times New Roman" pitchFamily="18" charset="0"/>
              </a:rPr>
              <a:t>Advance PHP </a:t>
            </a:r>
            <a:endParaRPr lang="en-US" sz="2400" dirty="0">
              <a:latin typeface="Times New Roman" pitchFamily="18" charset="0"/>
              <a:cs typeface="Times New Roman" pitchFamily="18" charset="0"/>
            </a:endParaRPr>
          </a:p>
        </p:txBody>
      </p:sp>
      <p:sp>
        <p:nvSpPr>
          <p:cNvPr id="5" name="TextBox 4"/>
          <p:cNvSpPr txBox="1"/>
          <p:nvPr/>
        </p:nvSpPr>
        <p:spPr>
          <a:xfrm>
            <a:off x="6907236" y="1617781"/>
            <a:ext cx="4431323" cy="3693319"/>
          </a:xfrm>
          <a:prstGeom prst="rect">
            <a:avLst/>
          </a:prstGeom>
          <a:noFill/>
        </p:spPr>
        <p:txBody>
          <a:bodyPr wrap="square" rtlCol="0">
            <a:spAutoFit/>
          </a:bodyPr>
          <a:lstStyle/>
          <a:p>
            <a:pPr marL="285750" indent="-285750">
              <a:buFont typeface="Wingdings" pitchFamily="2" charset="2"/>
              <a:buChar char="Ø"/>
            </a:pPr>
            <a:r>
              <a:rPr lang="en-US" sz="2400" b="1" dirty="0">
                <a:latin typeface="Times New Roman" pitchFamily="18" charset="0"/>
                <a:cs typeface="Times New Roman" pitchFamily="18" charset="0"/>
              </a:rPr>
              <a:t>Database: </a:t>
            </a:r>
            <a:endParaRPr lang="en-US" sz="2400" dirty="0">
              <a:latin typeface="Times New Roman" pitchFamily="18" charset="0"/>
              <a:cs typeface="Times New Roman" pitchFamily="18" charset="0"/>
            </a:endParaRPr>
          </a:p>
          <a:p>
            <a:pPr marL="285750" indent="-285750">
              <a:buFont typeface="Wingdings" pitchFamily="2" charset="2"/>
              <a:buChar char="ü"/>
            </a:pPr>
            <a:r>
              <a:rPr lang="en-US" sz="2400" dirty="0" smtClean="0">
                <a:latin typeface="Times New Roman" pitchFamily="18" charset="0"/>
                <a:cs typeface="Times New Roman" pitchFamily="18" charset="0"/>
              </a:rPr>
              <a:t>Inno </a:t>
            </a:r>
            <a:r>
              <a:rPr lang="en-US" sz="2400" dirty="0">
                <a:latin typeface="Times New Roman" pitchFamily="18" charset="0"/>
                <a:cs typeface="Times New Roman" pitchFamily="18" charset="0"/>
              </a:rPr>
              <a:t>DB </a:t>
            </a:r>
          </a:p>
          <a:p>
            <a:pPr marL="285750" indent="-285750">
              <a:buFont typeface="Wingdings" pitchFamily="2" charset="2"/>
              <a:buChar char="ü"/>
            </a:pPr>
            <a:r>
              <a:rPr lang="en-US" sz="2400" dirty="0" smtClean="0">
                <a:latin typeface="Times New Roman" pitchFamily="18" charset="0"/>
                <a:cs typeface="Times New Roman" pitchFamily="18" charset="0"/>
              </a:rPr>
              <a:t>Maria </a:t>
            </a:r>
            <a:r>
              <a:rPr lang="en-US" sz="2400" dirty="0">
                <a:latin typeface="Times New Roman" pitchFamily="18" charset="0"/>
                <a:cs typeface="Times New Roman" pitchFamily="18" charset="0"/>
              </a:rPr>
              <a:t>DB </a:t>
            </a:r>
          </a:p>
          <a:p>
            <a:endParaRPr lang="en-US" sz="2400" dirty="0">
              <a:latin typeface="Times New Roman" pitchFamily="18" charset="0"/>
              <a:cs typeface="Times New Roman" pitchFamily="18" charset="0"/>
            </a:endParaRPr>
          </a:p>
          <a:p>
            <a:pPr marL="342900" indent="-342900">
              <a:buFont typeface="Wingdings" pitchFamily="2" charset="2"/>
              <a:buChar char="Ø"/>
            </a:pPr>
            <a:r>
              <a:rPr lang="en-US" sz="2400" b="1" dirty="0" smtClean="0">
                <a:latin typeface="Times New Roman" pitchFamily="18" charset="0"/>
                <a:cs typeface="Times New Roman" pitchFamily="18" charset="0"/>
              </a:rPr>
              <a:t>Query </a:t>
            </a:r>
            <a:r>
              <a:rPr lang="en-US" sz="2400" b="1" dirty="0">
                <a:latin typeface="Times New Roman" pitchFamily="18" charset="0"/>
                <a:cs typeface="Times New Roman" pitchFamily="18" charset="0"/>
              </a:rPr>
              <a:t>Processing Language: </a:t>
            </a:r>
            <a:endParaRPr lang="en-US" sz="2400" dirty="0">
              <a:latin typeface="Times New Roman" pitchFamily="18" charset="0"/>
              <a:cs typeface="Times New Roman" pitchFamily="18" charset="0"/>
            </a:endParaRPr>
          </a:p>
          <a:p>
            <a:pPr marL="342900" indent="-342900">
              <a:buFont typeface="Wingdings" pitchFamily="2" charset="2"/>
              <a:buChar char="ü"/>
            </a:pPr>
            <a:r>
              <a:rPr lang="en-US" sz="2400" dirty="0" smtClean="0">
                <a:latin typeface="Times New Roman" pitchFamily="18" charset="0"/>
                <a:cs typeface="Times New Roman" pitchFamily="18" charset="0"/>
              </a:rPr>
              <a:t>SQL </a:t>
            </a:r>
          </a:p>
          <a:p>
            <a:pPr marL="342900" indent="-342900">
              <a:buFont typeface="Wingdings" pitchFamily="2" charset="2"/>
              <a:buChar char="ü"/>
            </a:pPr>
            <a:endParaRPr lang="en-US" sz="2400" dirty="0" smtClean="0">
              <a:latin typeface="Times New Roman" pitchFamily="18" charset="0"/>
              <a:cs typeface="Times New Roman" pitchFamily="18" charset="0"/>
            </a:endParaRPr>
          </a:p>
          <a:p>
            <a:pPr marL="342900" indent="-342900">
              <a:buFont typeface="Wingdings" pitchFamily="2" charset="2"/>
              <a:buChar char="Ø"/>
            </a:pPr>
            <a:r>
              <a:rPr lang="en-US" sz="2400" b="1" dirty="0" smtClean="0">
                <a:latin typeface="Times New Roman" pitchFamily="18" charset="0"/>
                <a:cs typeface="Times New Roman" pitchFamily="18" charset="0"/>
              </a:rPr>
              <a:t>Hosting Platform:</a:t>
            </a:r>
          </a:p>
          <a:p>
            <a:pPr marL="342900" indent="-342900">
              <a:buFont typeface="Wingdings" pitchFamily="2" charset="2"/>
              <a:buChar char="ü"/>
            </a:pPr>
            <a:r>
              <a:rPr lang="en-US" sz="2400" dirty="0" smtClean="0">
                <a:latin typeface="Times New Roman" pitchFamily="18" charset="0"/>
                <a:cs typeface="Times New Roman" pitchFamily="18" charset="0"/>
              </a:rPr>
              <a:t>Go daddy</a:t>
            </a:r>
            <a:endParaRPr lang="en-US" sz="24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Hardware Requirements</a:t>
            </a:r>
            <a:endParaRPr lang="en-US" sz="3600" b="1" dirty="0">
              <a:latin typeface="Times New Roman" pitchFamily="18" charset="0"/>
              <a:cs typeface="Times New Roman" pitchFamily="18" charset="0"/>
            </a:endParaRPr>
          </a:p>
        </p:txBody>
      </p:sp>
      <p:sp>
        <p:nvSpPr>
          <p:cNvPr id="4" name="TextBox 3"/>
          <p:cNvSpPr txBox="1"/>
          <p:nvPr/>
        </p:nvSpPr>
        <p:spPr>
          <a:xfrm>
            <a:off x="1040524" y="1797269"/>
            <a:ext cx="4524704" cy="3785652"/>
          </a:xfrm>
          <a:prstGeom prst="rect">
            <a:avLst/>
          </a:prstGeom>
          <a:noFill/>
        </p:spPr>
        <p:txBody>
          <a:bodyPr wrap="square" rtlCol="0">
            <a:spAutoFit/>
          </a:bodyPr>
          <a:lstStyle/>
          <a:p>
            <a:pPr marL="342900" lvl="0" indent="-342900">
              <a:lnSpc>
                <a:spcPct val="250000"/>
              </a:lnSpc>
              <a:buFont typeface="Wingdings" pitchFamily="2" charset="2"/>
              <a:buChar char="§"/>
            </a:pPr>
            <a:r>
              <a:rPr lang="en-US" sz="2400" dirty="0">
                <a:latin typeface="Times New Roman" pitchFamily="18" charset="0"/>
                <a:cs typeface="Times New Roman" pitchFamily="18" charset="0"/>
              </a:rPr>
              <a:t>Processor: Intel </a:t>
            </a:r>
            <a:r>
              <a:rPr lang="en-US" sz="2400" dirty="0" smtClean="0">
                <a:latin typeface="Times New Roman" pitchFamily="18" charset="0"/>
                <a:cs typeface="Times New Roman" pitchFamily="18" charset="0"/>
              </a:rPr>
              <a:t>i3</a:t>
            </a:r>
            <a:endParaRPr lang="en-US" sz="2400" dirty="0">
              <a:latin typeface="Times New Roman" pitchFamily="18" charset="0"/>
              <a:cs typeface="Times New Roman" pitchFamily="18" charset="0"/>
            </a:endParaRPr>
          </a:p>
          <a:p>
            <a:pPr marL="342900" lvl="0" indent="-342900">
              <a:lnSpc>
                <a:spcPct val="250000"/>
              </a:lnSpc>
              <a:buFont typeface="Wingdings" pitchFamily="2" charset="2"/>
              <a:buChar char="§"/>
            </a:pPr>
            <a:r>
              <a:rPr lang="en-US" sz="2400" dirty="0">
                <a:latin typeface="Times New Roman" pitchFamily="18" charset="0"/>
                <a:cs typeface="Times New Roman" pitchFamily="18" charset="0"/>
              </a:rPr>
              <a:t>RAM Capacity: </a:t>
            </a:r>
            <a:r>
              <a:rPr lang="en-US" sz="2400" dirty="0" smtClean="0">
                <a:latin typeface="Times New Roman" pitchFamily="18" charset="0"/>
                <a:cs typeface="Times New Roman" pitchFamily="18" charset="0"/>
              </a:rPr>
              <a:t>2GB</a:t>
            </a:r>
            <a:endParaRPr lang="en-US" sz="2400" dirty="0">
              <a:latin typeface="Times New Roman" pitchFamily="18" charset="0"/>
              <a:cs typeface="Times New Roman" pitchFamily="18" charset="0"/>
            </a:endParaRPr>
          </a:p>
          <a:p>
            <a:pPr marL="342900" lvl="0" indent="-342900">
              <a:lnSpc>
                <a:spcPct val="250000"/>
              </a:lnSpc>
              <a:buFont typeface="Wingdings" pitchFamily="2" charset="2"/>
              <a:buChar char="§"/>
            </a:pPr>
            <a:r>
              <a:rPr lang="en-US" sz="2400" dirty="0">
                <a:latin typeface="Times New Roman" pitchFamily="18" charset="0"/>
                <a:cs typeface="Times New Roman" pitchFamily="18" charset="0"/>
              </a:rPr>
              <a:t>Hard Disk: </a:t>
            </a:r>
            <a:r>
              <a:rPr lang="en-US" sz="2400" dirty="0" smtClean="0">
                <a:latin typeface="Times New Roman" pitchFamily="18" charset="0"/>
                <a:cs typeface="Times New Roman" pitchFamily="18" charset="0"/>
              </a:rPr>
              <a:t>160GB</a:t>
            </a:r>
          </a:p>
          <a:p>
            <a:pPr marL="342900" lvl="0" indent="-342900">
              <a:lnSpc>
                <a:spcPct val="250000"/>
              </a:lnSpc>
              <a:buFont typeface="Wingdings" pitchFamily="2" charset="2"/>
              <a:buChar char="§"/>
            </a:pPr>
            <a:r>
              <a:rPr lang="en-US" sz="2400" dirty="0" smtClean="0">
                <a:latin typeface="Times New Roman" pitchFamily="18" charset="0"/>
                <a:cs typeface="Times New Roman" pitchFamily="18" charset="0"/>
              </a:rPr>
              <a:t>Any Operating System</a:t>
            </a:r>
            <a:endParaRPr lang="en-US" sz="2400" dirty="0">
              <a:latin typeface="Times New Roman" pitchFamily="18" charset="0"/>
              <a:cs typeface="Times New Roman" pitchFamily="18" charset="0"/>
            </a:endParaRPr>
          </a:p>
        </p:txBody>
      </p:sp>
      <p:pic>
        <p:nvPicPr>
          <p:cNvPr id="2051" name="Picture 3" descr="C:\Users\Home\Desktop\Mini Project\Data Collection\hardware-and-softwa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7664" y="1813998"/>
            <a:ext cx="6007100" cy="400962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44475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Use Case Diagrams</a:t>
            </a:r>
            <a:endParaRPr lang="en-US" sz="3600" b="1" dirty="0">
              <a:latin typeface="Times New Roman" pitchFamily="18" charset="0"/>
              <a:cs typeface="Times New Roman" pitchFamily="18" charset="0"/>
            </a:endParaRPr>
          </a:p>
        </p:txBody>
      </p:sp>
      <p:pic>
        <p:nvPicPr>
          <p:cNvPr id="3074" name="Picture 2" descr="C:\Users\Home\Desktop\Mini Project\UseCaseDiagram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99" y="1623849"/>
            <a:ext cx="4915868" cy="459718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Home\Desktop\Mini Project\UseCaseDiagram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3387" y="1623849"/>
            <a:ext cx="4975354" cy="4597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16607"/>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Web Application Testing</a:t>
            </a:r>
            <a:endParaRPr lang="en-US" sz="3600" b="1" dirty="0">
              <a:latin typeface="Times New Roman" pitchFamily="18" charset="0"/>
              <a:cs typeface="Times New Roman" pitchFamily="18" charset="0"/>
            </a:endParaRPr>
          </a:p>
        </p:txBody>
      </p:sp>
      <p:sp>
        <p:nvSpPr>
          <p:cNvPr id="5" name="TextBox 4"/>
          <p:cNvSpPr txBox="1"/>
          <p:nvPr/>
        </p:nvSpPr>
        <p:spPr>
          <a:xfrm>
            <a:off x="1119353" y="1444776"/>
            <a:ext cx="5139558" cy="4524315"/>
          </a:xfrm>
          <a:prstGeom prst="rect">
            <a:avLst/>
          </a:prstGeom>
          <a:noFill/>
        </p:spPr>
        <p:txBody>
          <a:bodyPr wrap="square" rtlCol="0">
            <a:spAutoFit/>
          </a:bodyPr>
          <a:lstStyle/>
          <a:p>
            <a:pPr marL="457200" indent="-457200">
              <a:lnSpc>
                <a:spcPct val="150000"/>
              </a:lnSpc>
              <a:buFont typeface="+mj-lt"/>
              <a:buAutoNum type="arabicParenR"/>
            </a:pPr>
            <a:r>
              <a:rPr lang="en-US" sz="2400" dirty="0" smtClean="0">
                <a:latin typeface="Times New Roman" pitchFamily="18" charset="0"/>
                <a:cs typeface="Times New Roman" pitchFamily="18" charset="0"/>
              </a:rPr>
              <a:t>Functionality Testing</a:t>
            </a:r>
          </a:p>
          <a:p>
            <a:pPr marL="457200" indent="-457200">
              <a:lnSpc>
                <a:spcPct val="150000"/>
              </a:lnSpc>
              <a:buFont typeface="+mj-lt"/>
              <a:buAutoNum type="arabicParenR"/>
            </a:pPr>
            <a:r>
              <a:rPr lang="en-US" sz="2400" dirty="0" smtClean="0">
                <a:latin typeface="Times New Roman" pitchFamily="18" charset="0"/>
                <a:cs typeface="Times New Roman" pitchFamily="18" charset="0"/>
              </a:rPr>
              <a:t>Usability Testing</a:t>
            </a:r>
          </a:p>
          <a:p>
            <a:pPr marL="457200" indent="-457200">
              <a:lnSpc>
                <a:spcPct val="150000"/>
              </a:lnSpc>
              <a:buFont typeface="+mj-lt"/>
              <a:buAutoNum type="arabicParenR"/>
            </a:pPr>
            <a:r>
              <a:rPr lang="en-US" sz="2400" dirty="0" smtClean="0">
                <a:latin typeface="Times New Roman" pitchFamily="18" charset="0"/>
                <a:cs typeface="Times New Roman" pitchFamily="18" charset="0"/>
              </a:rPr>
              <a:t>Interface Testing</a:t>
            </a:r>
          </a:p>
          <a:p>
            <a:pPr marL="457200" indent="-457200">
              <a:lnSpc>
                <a:spcPct val="150000"/>
              </a:lnSpc>
              <a:buFont typeface="+mj-lt"/>
              <a:buAutoNum type="arabicParenR"/>
            </a:pPr>
            <a:r>
              <a:rPr lang="en-US" sz="2400" dirty="0" smtClean="0">
                <a:latin typeface="Times New Roman" pitchFamily="18" charset="0"/>
                <a:cs typeface="Times New Roman" pitchFamily="18" charset="0"/>
              </a:rPr>
              <a:t>Database Testing</a:t>
            </a:r>
          </a:p>
          <a:p>
            <a:pPr marL="457200" indent="-457200">
              <a:lnSpc>
                <a:spcPct val="150000"/>
              </a:lnSpc>
              <a:buFont typeface="+mj-lt"/>
              <a:buAutoNum type="arabicParenR"/>
            </a:pPr>
            <a:r>
              <a:rPr lang="en-US" sz="2400" dirty="0" smtClean="0">
                <a:latin typeface="Times New Roman" pitchFamily="18" charset="0"/>
                <a:cs typeface="Times New Roman" pitchFamily="18" charset="0"/>
              </a:rPr>
              <a:t>Compatibility Testing</a:t>
            </a:r>
          </a:p>
          <a:p>
            <a:pPr marL="457200" indent="-457200">
              <a:lnSpc>
                <a:spcPct val="150000"/>
              </a:lnSpc>
              <a:buFont typeface="+mj-lt"/>
              <a:buAutoNum type="arabicParenR"/>
            </a:pPr>
            <a:r>
              <a:rPr lang="en-US" sz="2400" dirty="0" smtClean="0">
                <a:latin typeface="Times New Roman" pitchFamily="18" charset="0"/>
                <a:cs typeface="Times New Roman" pitchFamily="18" charset="0"/>
              </a:rPr>
              <a:t>Performance Testing</a:t>
            </a:r>
          </a:p>
          <a:p>
            <a:pPr marL="457200" indent="-457200">
              <a:lnSpc>
                <a:spcPct val="150000"/>
              </a:lnSpc>
              <a:buFont typeface="+mj-lt"/>
              <a:buAutoNum type="arabicParenR"/>
            </a:pPr>
            <a:r>
              <a:rPr lang="en-US" sz="2400" dirty="0" smtClean="0">
                <a:latin typeface="Times New Roman" pitchFamily="18" charset="0"/>
                <a:cs typeface="Times New Roman" pitchFamily="18" charset="0"/>
              </a:rPr>
              <a:t>Security Testing</a:t>
            </a:r>
          </a:p>
          <a:p>
            <a:pPr marL="457200" indent="-457200">
              <a:lnSpc>
                <a:spcPct val="150000"/>
              </a:lnSpc>
              <a:buFont typeface="+mj-lt"/>
              <a:buAutoNum type="arabicParenR"/>
            </a:pPr>
            <a:r>
              <a:rPr lang="en-US" sz="2400" dirty="0" smtClean="0">
                <a:latin typeface="Times New Roman" pitchFamily="18" charset="0"/>
                <a:cs typeface="Times New Roman" pitchFamily="18" charset="0"/>
              </a:rPr>
              <a:t>Crowd Testing</a:t>
            </a:r>
            <a:endParaRPr lang="en-US" sz="2400" dirty="0">
              <a:latin typeface="Times New Roman" pitchFamily="18" charset="0"/>
              <a:cs typeface="Times New Roman" pitchFamily="18" charset="0"/>
            </a:endParaRPr>
          </a:p>
        </p:txBody>
      </p:sp>
      <p:pic>
        <p:nvPicPr>
          <p:cNvPr id="7171" name="Picture 3" descr="C:\Users\Home\Desktop\Mini Project\Data Collection\181047_YiHq_291818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0606" y="2207171"/>
            <a:ext cx="5492298" cy="30224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12109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Testing Reports</a:t>
            </a:r>
            <a:endParaRPr lang="en-US" sz="3600" b="1" dirty="0">
              <a:latin typeface="Times New Roman" pitchFamily="18" charset="0"/>
              <a:cs typeface="Times New Roman" pitchFamily="18" charset="0"/>
            </a:endParaRPr>
          </a:p>
        </p:txBody>
      </p:sp>
      <p:pic>
        <p:nvPicPr>
          <p:cNvPr id="4098" name="Picture 2" descr="C:\Users\Home\Desktop\Mini Project\testreports\testresul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786" y="2161146"/>
            <a:ext cx="9840421" cy="275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68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Home\Desktop\Mini Project\testreports\testresult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532" y="456284"/>
            <a:ext cx="10650921" cy="5640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07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Execution</a:t>
            </a:r>
            <a:endParaRPr lang="en-US" sz="3600" b="1" dirty="0">
              <a:latin typeface="Times New Roman" pitchFamily="18" charset="0"/>
              <a:cs typeface="Times New Roman" pitchFamily="18" charset="0"/>
            </a:endParaRPr>
          </a:p>
        </p:txBody>
      </p:sp>
      <p:sp>
        <p:nvSpPr>
          <p:cNvPr id="4" name="TextBox 3"/>
          <p:cNvSpPr txBox="1"/>
          <p:nvPr/>
        </p:nvSpPr>
        <p:spPr>
          <a:xfrm>
            <a:off x="1087821" y="1939159"/>
            <a:ext cx="5833242" cy="2554545"/>
          </a:xfrm>
          <a:prstGeom prst="rect">
            <a:avLst/>
          </a:prstGeom>
          <a:noFill/>
        </p:spPr>
        <p:txBody>
          <a:bodyPr wrap="square" rtlCol="0">
            <a:spAutoFit/>
          </a:bodyPr>
          <a:lstStyle/>
          <a:p>
            <a:r>
              <a:rPr lang="en-US" sz="3200" dirty="0">
                <a:hlinkClick r:id="rId2"/>
              </a:rPr>
              <a:t>http://localhost/whitecap</a:t>
            </a:r>
            <a:r>
              <a:rPr lang="en-US" sz="3200" dirty="0" smtClean="0">
                <a:hlinkClick r:id="rId2"/>
              </a:rPr>
              <a:t>/</a:t>
            </a:r>
            <a:endParaRPr lang="en-US" sz="3200" dirty="0" smtClean="0"/>
          </a:p>
          <a:p>
            <a:endParaRPr lang="en-US" sz="3200" dirty="0"/>
          </a:p>
          <a:p>
            <a:r>
              <a:rPr lang="en-US" sz="3200" dirty="0" smtClean="0"/>
              <a:t>OR</a:t>
            </a:r>
          </a:p>
          <a:p>
            <a:endParaRPr lang="en-US" sz="3200" dirty="0" smtClean="0"/>
          </a:p>
          <a:p>
            <a:r>
              <a:rPr lang="en-US" sz="3200" dirty="0">
                <a:hlinkClick r:id="rId3"/>
              </a:rPr>
              <a:t>http://whitecaphs.com/</a:t>
            </a:r>
            <a:endParaRPr lang="en-US" sz="3200" dirty="0"/>
          </a:p>
        </p:txBody>
      </p:sp>
      <p:pic>
        <p:nvPicPr>
          <p:cNvPr id="6146" name="Picture 2" descr="C:\Users\Home\Desktop\Mini Project\Data Collection\website-laun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063" y="2002487"/>
            <a:ext cx="4069053" cy="271552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38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Android Studio Web View</a:t>
            </a:r>
            <a:endParaRPr lang="en-US" sz="3600" b="1" dirty="0">
              <a:latin typeface="Times New Roman" pitchFamily="18" charset="0"/>
              <a:cs typeface="Times New Roman" pitchFamily="18" charset="0"/>
            </a:endParaRPr>
          </a:p>
        </p:txBody>
      </p:sp>
      <p:sp>
        <p:nvSpPr>
          <p:cNvPr id="4" name="TextBox 3"/>
          <p:cNvSpPr txBox="1"/>
          <p:nvPr/>
        </p:nvSpPr>
        <p:spPr>
          <a:xfrm>
            <a:off x="1119352" y="1734206"/>
            <a:ext cx="5423338" cy="3108543"/>
          </a:xfrm>
          <a:prstGeom prst="rect">
            <a:avLst/>
          </a:prstGeom>
          <a:noFill/>
        </p:spPr>
        <p:txBody>
          <a:bodyPr wrap="square" rtlCol="0">
            <a:spAutoFit/>
          </a:bodyPr>
          <a:lstStyle/>
          <a:p>
            <a:r>
              <a:rPr lang="en-US" sz="2800" dirty="0" smtClean="0">
                <a:solidFill>
                  <a:schemeClr val="tx2"/>
                </a:solidFill>
                <a:latin typeface="Times New Roman" pitchFamily="18" charset="0"/>
                <a:cs typeface="Times New Roman" pitchFamily="18" charset="0"/>
              </a:rPr>
              <a:t>Web View </a:t>
            </a:r>
            <a:r>
              <a:rPr lang="en-US" sz="2800" dirty="0">
                <a:solidFill>
                  <a:schemeClr val="tx2"/>
                </a:solidFill>
                <a:latin typeface="Times New Roman" pitchFamily="18" charset="0"/>
                <a:cs typeface="Times New Roman" pitchFamily="18" charset="0"/>
              </a:rPr>
              <a:t>is a view that display web pages inside your application. You can also specify HTML string and can show it inside your application using </a:t>
            </a:r>
            <a:r>
              <a:rPr lang="en-US" sz="2800" dirty="0" smtClean="0">
                <a:solidFill>
                  <a:schemeClr val="tx2"/>
                </a:solidFill>
                <a:latin typeface="Times New Roman" pitchFamily="18" charset="0"/>
                <a:cs typeface="Times New Roman" pitchFamily="18" charset="0"/>
              </a:rPr>
              <a:t>Web View. Web View </a:t>
            </a:r>
            <a:r>
              <a:rPr lang="en-US" sz="2800" dirty="0">
                <a:solidFill>
                  <a:schemeClr val="tx2"/>
                </a:solidFill>
                <a:latin typeface="Times New Roman" pitchFamily="18" charset="0"/>
                <a:cs typeface="Times New Roman" pitchFamily="18" charset="0"/>
              </a:rPr>
              <a:t>makes turns your application to a web application.</a:t>
            </a:r>
            <a:endParaRPr lang="en-US" sz="2800" dirty="0">
              <a:solidFill>
                <a:schemeClr val="tx2"/>
              </a:solidFill>
              <a:latin typeface="Times New Roman" pitchFamily="18" charset="0"/>
              <a:cs typeface="Times New Roman" pitchFamily="18" charset="0"/>
            </a:endParaRPr>
          </a:p>
        </p:txBody>
      </p:sp>
      <p:pic>
        <p:nvPicPr>
          <p:cNvPr id="8194" name="Picture 2" descr="C:\Users\Home\Desktop\Mini Project\Data Collection\imag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5798" y="1734206"/>
            <a:ext cx="3444874" cy="344487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430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Internship Duration &amp; Benefits</a:t>
            </a:r>
            <a:endParaRPr lang="en-US" sz="3600" b="1" dirty="0">
              <a:latin typeface="Times New Roman" pitchFamily="18" charset="0"/>
              <a:cs typeface="Times New Roman" pitchFamily="18" charset="0"/>
            </a:endParaRPr>
          </a:p>
        </p:txBody>
      </p:sp>
      <p:sp>
        <p:nvSpPr>
          <p:cNvPr id="4" name="TextBox 3"/>
          <p:cNvSpPr txBox="1"/>
          <p:nvPr/>
        </p:nvSpPr>
        <p:spPr>
          <a:xfrm>
            <a:off x="1132763" y="1624083"/>
            <a:ext cx="9799093" cy="4524315"/>
          </a:xfrm>
          <a:prstGeom prst="rect">
            <a:avLst/>
          </a:prstGeom>
          <a:noFill/>
        </p:spPr>
        <p:txBody>
          <a:bodyPr wrap="square" rtlCol="0">
            <a:spAutoFit/>
          </a:bodyPr>
          <a:lstStyle/>
          <a:p>
            <a:pPr marL="285750" indent="-285750">
              <a:buFont typeface="Wingdings" pitchFamily="2" charset="2"/>
              <a:buChar char="Ø"/>
            </a:pPr>
            <a:r>
              <a:rPr lang="en-US" sz="2400" b="1" dirty="0" smtClean="0">
                <a:latin typeface="Times New Roman" pitchFamily="18" charset="0"/>
                <a:cs typeface="Times New Roman" pitchFamily="18" charset="0"/>
              </a:rPr>
              <a:t>Duration: </a:t>
            </a:r>
            <a:r>
              <a:rPr lang="en-US" sz="2400" dirty="0" smtClean="0">
                <a:latin typeface="Times New Roman" pitchFamily="18" charset="0"/>
                <a:cs typeface="Times New Roman" pitchFamily="18" charset="0"/>
              </a:rPr>
              <a:t>1-Month 15 Days.</a:t>
            </a:r>
          </a:p>
          <a:p>
            <a:pPr marL="285750" indent="-285750">
              <a:buFont typeface="Wingdings" pitchFamily="2" charset="2"/>
              <a:buChar char="Ø"/>
            </a:pPr>
            <a:endParaRPr lang="en-US" sz="2400" dirty="0" smtClean="0">
              <a:latin typeface="Times New Roman" pitchFamily="18" charset="0"/>
              <a:cs typeface="Times New Roman" pitchFamily="18" charset="0"/>
            </a:endParaRPr>
          </a:p>
          <a:p>
            <a:pPr marL="285750" indent="-285750">
              <a:buFont typeface="Wingdings" pitchFamily="2" charset="2"/>
              <a:buChar char="Ø"/>
            </a:pPr>
            <a:r>
              <a:rPr lang="en-US" sz="2400" b="1" dirty="0" smtClean="0">
                <a:latin typeface="Times New Roman" pitchFamily="18" charset="0"/>
                <a:cs typeface="Times New Roman" pitchFamily="18" charset="0"/>
              </a:rPr>
              <a:t>Total Projects Worked On: </a:t>
            </a:r>
            <a:r>
              <a:rPr lang="en-US" sz="2400" dirty="0" smtClean="0">
                <a:latin typeface="Times New Roman" pitchFamily="18" charset="0"/>
                <a:cs typeface="Times New Roman" pitchFamily="18" charset="0"/>
              </a:rPr>
              <a:t>3 (Both Front End &amp; Back End).</a:t>
            </a:r>
          </a:p>
          <a:p>
            <a:pPr marL="285750" indent="-285750">
              <a:buFont typeface="Wingdings" pitchFamily="2" charset="2"/>
              <a:buChar char="Ø"/>
            </a:pPr>
            <a:endParaRPr lang="en-US" sz="2400" dirty="0">
              <a:latin typeface="Times New Roman" pitchFamily="18" charset="0"/>
              <a:cs typeface="Times New Roman" pitchFamily="18" charset="0"/>
            </a:endParaRPr>
          </a:p>
          <a:p>
            <a:pPr marL="285750" indent="-285750">
              <a:buFont typeface="Wingdings" pitchFamily="2" charset="2"/>
              <a:buChar char="Ø"/>
            </a:pPr>
            <a:r>
              <a:rPr lang="en-US" sz="2400" b="1" dirty="0" smtClean="0">
                <a:latin typeface="Times New Roman" pitchFamily="18" charset="0"/>
                <a:cs typeface="Times New Roman" pitchFamily="18" charset="0"/>
              </a:rPr>
              <a:t>Technologies Known: </a:t>
            </a:r>
            <a:r>
              <a:rPr lang="en-US" sz="2400" dirty="0" smtClean="0">
                <a:latin typeface="Times New Roman" pitchFamily="18" charset="0"/>
                <a:cs typeface="Times New Roman" pitchFamily="18" charset="0"/>
              </a:rPr>
              <a:t>HTML, CSS, JS, J-Query, PHP.</a:t>
            </a:r>
          </a:p>
          <a:p>
            <a:endParaRPr lang="en-US" sz="2400" dirty="0">
              <a:latin typeface="Times New Roman" pitchFamily="18" charset="0"/>
              <a:cs typeface="Times New Roman" pitchFamily="18" charset="0"/>
            </a:endParaRPr>
          </a:p>
          <a:p>
            <a:pPr marL="285750" indent="-285750">
              <a:buFont typeface="Wingdings" pitchFamily="2" charset="2"/>
              <a:buChar char="Ø"/>
            </a:pPr>
            <a:r>
              <a:rPr lang="en-US" sz="2400" b="1" dirty="0" smtClean="0">
                <a:latin typeface="Times New Roman" pitchFamily="18" charset="0"/>
                <a:cs typeface="Times New Roman" pitchFamily="18" charset="0"/>
              </a:rPr>
              <a:t>Technologies Learned: </a:t>
            </a:r>
            <a:r>
              <a:rPr lang="en-US" sz="2400" dirty="0" smtClean="0">
                <a:latin typeface="Times New Roman" pitchFamily="18" charset="0"/>
                <a:cs typeface="Times New Roman" pitchFamily="18" charset="0"/>
              </a:rPr>
              <a:t>Bootstrap, Ajax, Basic Angular, PHP with Code Igniter.</a:t>
            </a:r>
          </a:p>
          <a:p>
            <a:pPr marL="285750" indent="-285750">
              <a:buFont typeface="Wingdings" pitchFamily="2" charset="2"/>
              <a:buChar char="Ø"/>
            </a:pPr>
            <a:endParaRPr lang="en-US" sz="2400" dirty="0">
              <a:latin typeface="Times New Roman" pitchFamily="18" charset="0"/>
              <a:cs typeface="Times New Roman" pitchFamily="18" charset="0"/>
            </a:endParaRPr>
          </a:p>
          <a:p>
            <a:pPr marL="285750" indent="-285750">
              <a:buFont typeface="Wingdings" pitchFamily="2" charset="2"/>
              <a:buChar char="Ø"/>
            </a:pPr>
            <a:r>
              <a:rPr lang="en-US" sz="2400" b="1" dirty="0" smtClean="0">
                <a:latin typeface="Times New Roman" pitchFamily="18" charset="0"/>
                <a:cs typeface="Times New Roman" pitchFamily="18" charset="0"/>
              </a:rPr>
              <a:t>Digital Media Marketing: </a:t>
            </a:r>
            <a:r>
              <a:rPr lang="en-US" sz="2400" smtClean="0">
                <a:latin typeface="Times New Roman" pitchFamily="18" charset="0"/>
                <a:cs typeface="Times New Roman" pitchFamily="18" charset="0"/>
              </a:rPr>
              <a:t>SEO, SMO, SMM</a:t>
            </a:r>
            <a:r>
              <a:rPr lang="en-US" sz="2400" dirty="0" smtClean="0">
                <a:latin typeface="Times New Roman" pitchFamily="18" charset="0"/>
                <a:cs typeface="Times New Roman" pitchFamily="18" charset="0"/>
              </a:rPr>
              <a:t>.</a:t>
            </a:r>
          </a:p>
          <a:p>
            <a:pPr marL="285750" indent="-285750">
              <a:buFont typeface="Wingdings" pitchFamily="2" charset="2"/>
              <a:buChar char="Ø"/>
            </a:pPr>
            <a:endParaRPr lang="en-US" sz="2400" dirty="0">
              <a:latin typeface="Times New Roman" pitchFamily="18" charset="0"/>
              <a:cs typeface="Times New Roman" pitchFamily="18" charset="0"/>
            </a:endParaRPr>
          </a:p>
          <a:p>
            <a:pPr marL="285750" indent="-285750">
              <a:buFont typeface="Wingdings" pitchFamily="2" charset="2"/>
              <a:buChar char="Ø"/>
            </a:pPr>
            <a:r>
              <a:rPr lang="en-US" sz="2400" b="1" dirty="0" smtClean="0">
                <a:latin typeface="Times New Roman" pitchFamily="18" charset="0"/>
                <a:cs typeface="Times New Roman" pitchFamily="18" charset="0"/>
              </a:rPr>
              <a:t>Other Experiences Gained: </a:t>
            </a:r>
            <a:r>
              <a:rPr lang="en-US" sz="2400" dirty="0" smtClean="0">
                <a:latin typeface="Times New Roman" pitchFamily="18" charset="0"/>
                <a:cs typeface="Times New Roman" pitchFamily="18" charset="0"/>
              </a:rPr>
              <a:t>How Real Time Projects Can be Handled.</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24513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04900" y="309488"/>
            <a:ext cx="9980682" cy="863673"/>
          </a:xfrm>
        </p:spPr>
        <p:txBody>
          <a:bodyPr rtlCol="0">
            <a:normAutofit/>
          </a:bodyPr>
          <a:lstStyle/>
          <a:p>
            <a:pPr rtl="0"/>
            <a:r>
              <a:rPr lang="en-GB" sz="3600" b="1" dirty="0" smtClean="0">
                <a:latin typeface="Times New Roman" pitchFamily="18" charset="0"/>
                <a:cs typeface="Times New Roman" pitchFamily="18" charset="0"/>
              </a:rPr>
              <a:t>Index</a:t>
            </a:r>
            <a:endParaRPr lang="en-US" sz="3600" b="1" dirty="0">
              <a:latin typeface="Times New Roman" pitchFamily="18" charset="0"/>
              <a:cs typeface="Times New Roman" pitchFamily="18" charset="0"/>
            </a:endParaRPr>
          </a:p>
        </p:txBody>
      </p:sp>
      <p:sp>
        <p:nvSpPr>
          <p:cNvPr id="14" name="Content Placeholder 13"/>
          <p:cNvSpPr>
            <a:spLocks noGrp="1"/>
          </p:cNvSpPr>
          <p:nvPr>
            <p:ph idx="1"/>
          </p:nvPr>
        </p:nvSpPr>
        <p:spPr>
          <a:xfrm>
            <a:off x="1073369" y="1411012"/>
            <a:ext cx="9982200" cy="4879429"/>
          </a:xfrm>
        </p:spPr>
        <p:txBody>
          <a:bodyPr numCol="2" rtlCol="0">
            <a:noAutofit/>
          </a:bodyPr>
          <a:lstStyle/>
          <a:p>
            <a:pPr rtl="0"/>
            <a:r>
              <a:rPr lang="en-GB" sz="2400" dirty="0" smtClean="0">
                <a:latin typeface="Times New Roman" pitchFamily="18" charset="0"/>
                <a:cs typeface="Times New Roman" pitchFamily="18" charset="0"/>
              </a:rPr>
              <a:t>Introduction</a:t>
            </a:r>
            <a:endParaRPr lang="en-GB" sz="2400" dirty="0">
              <a:latin typeface="Times New Roman" pitchFamily="18" charset="0"/>
              <a:cs typeface="Times New Roman" pitchFamily="18" charset="0"/>
            </a:endParaRPr>
          </a:p>
          <a:p>
            <a:pPr rtl="0"/>
            <a:r>
              <a:rPr lang="en-GB" sz="2400" dirty="0" smtClean="0">
                <a:latin typeface="Times New Roman" pitchFamily="18" charset="0"/>
                <a:cs typeface="Times New Roman" pitchFamily="18" charset="0"/>
              </a:rPr>
              <a:t>Abstract</a:t>
            </a:r>
            <a:endParaRPr lang="en-GB" sz="2400" dirty="0">
              <a:latin typeface="Times New Roman" pitchFamily="18" charset="0"/>
              <a:cs typeface="Times New Roman" pitchFamily="18" charset="0"/>
            </a:endParaRPr>
          </a:p>
          <a:p>
            <a:pPr rtl="0"/>
            <a:r>
              <a:rPr lang="en-GB" sz="2400" dirty="0" smtClean="0">
                <a:latin typeface="Times New Roman" pitchFamily="18" charset="0"/>
                <a:cs typeface="Times New Roman" pitchFamily="18" charset="0"/>
              </a:rPr>
              <a:t>Existing System &amp; Problems</a:t>
            </a:r>
          </a:p>
          <a:p>
            <a:pPr rtl="0"/>
            <a:r>
              <a:rPr lang="en-GB" sz="2400" dirty="0" smtClean="0">
                <a:latin typeface="Times New Roman" pitchFamily="18" charset="0"/>
                <a:cs typeface="Times New Roman" pitchFamily="18" charset="0"/>
              </a:rPr>
              <a:t>Proposed System &amp; </a:t>
            </a:r>
            <a:r>
              <a:rPr lang="en-GB" sz="2400" dirty="0" smtClean="0">
                <a:latin typeface="Times New Roman" pitchFamily="18" charset="0"/>
                <a:cs typeface="Times New Roman" pitchFamily="18" charset="0"/>
              </a:rPr>
              <a:t>Solutions</a:t>
            </a:r>
          </a:p>
          <a:p>
            <a:pPr rtl="0"/>
            <a:r>
              <a:rPr lang="en-GB" sz="2400" dirty="0" smtClean="0">
                <a:latin typeface="Times New Roman" pitchFamily="18" charset="0"/>
                <a:cs typeface="Times New Roman" pitchFamily="18" charset="0"/>
              </a:rPr>
              <a:t>Modules</a:t>
            </a:r>
            <a:endParaRPr lang="en-GB" sz="2400" dirty="0" smtClean="0">
              <a:latin typeface="Times New Roman" pitchFamily="18" charset="0"/>
              <a:cs typeface="Times New Roman" pitchFamily="18" charset="0"/>
            </a:endParaRPr>
          </a:p>
          <a:p>
            <a:pPr rtl="0"/>
            <a:r>
              <a:rPr lang="en-GB" sz="2400" dirty="0" smtClean="0">
                <a:latin typeface="Times New Roman" pitchFamily="18" charset="0"/>
                <a:cs typeface="Times New Roman" pitchFamily="18" charset="0"/>
              </a:rPr>
              <a:t>Software </a:t>
            </a:r>
            <a:r>
              <a:rPr lang="en-GB" sz="2400" dirty="0" smtClean="0">
                <a:latin typeface="Times New Roman" pitchFamily="18" charset="0"/>
                <a:cs typeface="Times New Roman" pitchFamily="18" charset="0"/>
              </a:rPr>
              <a:t>Requirements</a:t>
            </a:r>
          </a:p>
          <a:p>
            <a:pPr rtl="0"/>
            <a:r>
              <a:rPr lang="en-GB" sz="2400" dirty="0" smtClean="0">
                <a:latin typeface="Times New Roman" pitchFamily="18" charset="0"/>
                <a:cs typeface="Times New Roman" pitchFamily="18" charset="0"/>
              </a:rPr>
              <a:t>Hardware Requirements</a:t>
            </a:r>
          </a:p>
          <a:p>
            <a:pPr rtl="0"/>
            <a:r>
              <a:rPr lang="en-GB" sz="2400" dirty="0" smtClean="0">
                <a:latin typeface="Times New Roman" pitchFamily="18" charset="0"/>
                <a:cs typeface="Times New Roman" pitchFamily="18" charset="0"/>
              </a:rPr>
              <a:t>Use Case </a:t>
            </a:r>
            <a:r>
              <a:rPr lang="en-GB" sz="2400" dirty="0" smtClean="0">
                <a:latin typeface="Times New Roman" pitchFamily="18" charset="0"/>
                <a:cs typeface="Times New Roman" pitchFamily="18" charset="0"/>
              </a:rPr>
              <a:t>Diagrams</a:t>
            </a:r>
          </a:p>
          <a:p>
            <a:pPr rtl="0"/>
            <a:r>
              <a:rPr lang="en-GB" sz="2400" dirty="0" smtClean="0">
                <a:latin typeface="Times New Roman" pitchFamily="18" charset="0"/>
                <a:cs typeface="Times New Roman" pitchFamily="18" charset="0"/>
              </a:rPr>
              <a:t>Software Test Reports</a:t>
            </a:r>
          </a:p>
          <a:p>
            <a:pPr rtl="0"/>
            <a:r>
              <a:rPr lang="en-GB" sz="2400" dirty="0" smtClean="0">
                <a:latin typeface="Times New Roman" pitchFamily="18" charset="0"/>
                <a:cs typeface="Times New Roman" pitchFamily="18" charset="0"/>
              </a:rPr>
              <a:t>Execution</a:t>
            </a:r>
          </a:p>
          <a:p>
            <a:pPr rtl="0"/>
            <a:r>
              <a:rPr lang="en-GB" sz="2400" dirty="0" smtClean="0">
                <a:latin typeface="Times New Roman" pitchFamily="18" charset="0"/>
                <a:cs typeface="Times New Roman" pitchFamily="18" charset="0"/>
              </a:rPr>
              <a:t>Android App View</a:t>
            </a:r>
            <a:endParaRPr lang="en-GB" sz="2400" dirty="0" smtClean="0">
              <a:latin typeface="Times New Roman" pitchFamily="18" charset="0"/>
              <a:cs typeface="Times New Roman" pitchFamily="18" charset="0"/>
            </a:endParaRPr>
          </a:p>
          <a:p>
            <a:pPr rtl="0"/>
            <a:r>
              <a:rPr lang="en-GB" sz="2400" dirty="0" smtClean="0">
                <a:latin typeface="Times New Roman" pitchFamily="18" charset="0"/>
                <a:cs typeface="Times New Roman" pitchFamily="18" charset="0"/>
              </a:rPr>
              <a:t>Internship Duration</a:t>
            </a:r>
          </a:p>
          <a:p>
            <a:pPr rtl="0"/>
            <a:r>
              <a:rPr lang="en-GB" sz="2400" dirty="0" smtClean="0">
                <a:latin typeface="Times New Roman" pitchFamily="18" charset="0"/>
                <a:cs typeface="Times New Roman" pitchFamily="18" charset="0"/>
              </a:rPr>
              <a:t>Conclusion</a:t>
            </a:r>
          </a:p>
        </p:txBody>
      </p:sp>
      <p:pic>
        <p:nvPicPr>
          <p:cNvPr id="2050" name="Picture 2" descr="C:\Users\Home\Desktop\icon-book@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5480" y="2358542"/>
            <a:ext cx="1809074" cy="1809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Conclusion</a:t>
            </a:r>
            <a:endParaRPr lang="en-US" sz="3600" b="1" dirty="0">
              <a:latin typeface="Times New Roman" pitchFamily="18" charset="0"/>
              <a:cs typeface="Times New Roman" pitchFamily="18" charset="0"/>
            </a:endParaRPr>
          </a:p>
        </p:txBody>
      </p:sp>
      <p:sp>
        <p:nvSpPr>
          <p:cNvPr id="4" name="TextBox 3"/>
          <p:cNvSpPr txBox="1"/>
          <p:nvPr/>
        </p:nvSpPr>
        <p:spPr>
          <a:xfrm>
            <a:off x="1105464" y="1776229"/>
            <a:ext cx="7110483" cy="3046988"/>
          </a:xfrm>
          <a:prstGeom prst="rect">
            <a:avLst/>
          </a:prstGeom>
          <a:noFill/>
        </p:spPr>
        <p:txBody>
          <a:bodyPr wrap="square" rtlCol="0">
            <a:spAutoFit/>
          </a:bodyPr>
          <a:lstStyle/>
          <a:p>
            <a:pPr marL="342900" indent="-342900">
              <a:buFont typeface="Wingdings" pitchFamily="2" charset="2"/>
              <a:buChar char="ü"/>
            </a:pPr>
            <a:r>
              <a:rPr lang="en-US" sz="2400" dirty="0" smtClean="0">
                <a:latin typeface="Times New Roman" pitchFamily="18" charset="0"/>
                <a:cs typeface="Times New Roman" pitchFamily="18" charset="0"/>
              </a:rPr>
              <a:t>The delivered </a:t>
            </a:r>
            <a:r>
              <a:rPr lang="en-US" sz="2400" dirty="0">
                <a:latin typeface="Times New Roman" pitchFamily="18" charset="0"/>
                <a:cs typeface="Times New Roman" pitchFamily="18" charset="0"/>
              </a:rPr>
              <a:t>p</a:t>
            </a:r>
            <a:r>
              <a:rPr lang="en-US" sz="2400" dirty="0" smtClean="0">
                <a:latin typeface="Times New Roman" pitchFamily="18" charset="0"/>
                <a:cs typeface="Times New Roman" pitchFamily="18" charset="0"/>
              </a:rPr>
              <a:t>rototype can build a new solutions for sever response problems and fast accessing of website content. </a:t>
            </a:r>
            <a:r>
              <a:rPr lang="en-US" sz="2400" dirty="0">
                <a:latin typeface="Times New Roman" pitchFamily="18" charset="0"/>
                <a:cs typeface="Times New Roman" pitchFamily="18" charset="0"/>
              </a:rPr>
              <a:t>D</a:t>
            </a:r>
            <a:r>
              <a:rPr lang="en-US" sz="2400" dirty="0" smtClean="0">
                <a:latin typeface="Times New Roman" pitchFamily="18" charset="0"/>
                <a:cs typeface="Times New Roman" pitchFamily="18" charset="0"/>
              </a:rPr>
              <a:t>ata collection can be done without any help of third party software’s which are used for communication and statistics. Less need of memory and good complexity with high efficiency as well as well structured programming can lead to good software development.   </a:t>
            </a:r>
            <a:endParaRPr lang="en-US" sz="2400" dirty="0">
              <a:latin typeface="Times New Roman" pitchFamily="18" charset="0"/>
              <a:cs typeface="Times New Roman" pitchFamily="18" charset="0"/>
            </a:endParaRPr>
          </a:p>
        </p:txBody>
      </p:sp>
      <p:pic>
        <p:nvPicPr>
          <p:cNvPr id="2050" name="Picture 2" descr="C:\Users\Home\Desktop\VALORAC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5947" y="1601732"/>
            <a:ext cx="3202974" cy="3202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48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798" y="3217731"/>
            <a:ext cx="8980227" cy="1862048"/>
          </a:xfrm>
          <a:prstGeom prst="rect">
            <a:avLst/>
          </a:prstGeom>
          <a:noFill/>
        </p:spPr>
        <p:txBody>
          <a:bodyPr wrap="square" rtlCol="0">
            <a:spAutoFit/>
          </a:bodyPr>
          <a:lstStyle/>
          <a:p>
            <a:r>
              <a:rPr lang="en-US" sz="11500" b="1" dirty="0" smtClean="0"/>
              <a:t>THANK YOU</a:t>
            </a:r>
            <a:endParaRPr lang="en-US" sz="11500" b="1" dirty="0"/>
          </a:p>
        </p:txBody>
      </p:sp>
      <p:pic>
        <p:nvPicPr>
          <p:cNvPr id="3074" name="Picture 2" descr="C:\Users\Home\Desktop\product-pipeline-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4391" y="546945"/>
            <a:ext cx="3729037" cy="236650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317530" y="5165439"/>
            <a:ext cx="7598979" cy="461665"/>
          </a:xfrm>
          <a:prstGeom prst="rect">
            <a:avLst/>
          </a:prstGeom>
          <a:noFill/>
        </p:spPr>
        <p:txBody>
          <a:bodyPr wrap="square" rtlCol="0">
            <a:spAutoFit/>
          </a:bodyPr>
          <a:lstStyle/>
          <a:p>
            <a:pPr algn="ctr"/>
            <a:r>
              <a:rPr lang="en-US" sz="2400" i="1" dirty="0" smtClean="0">
                <a:latin typeface="Times New Roman" pitchFamily="18" charset="0"/>
                <a:cs typeface="Times New Roman" pitchFamily="18" charset="0"/>
              </a:rPr>
              <a:t>“First, Solve the Problem then, Write the Code.”</a:t>
            </a:r>
            <a:endParaRPr lang="en-US" sz="2400" i="1" dirty="0">
              <a:latin typeface="Times New Roman" pitchFamily="18" charset="0"/>
              <a:cs typeface="Times New Roman" pitchFamily="18" charset="0"/>
            </a:endParaRPr>
          </a:p>
        </p:txBody>
      </p:sp>
    </p:spTree>
    <p:extLst>
      <p:ext uri="{BB962C8B-B14F-4D97-AF65-F5344CB8AC3E}">
        <p14:creationId xmlns:p14="http://schemas.microsoft.com/office/powerpoint/2010/main" val="147472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rtl="0"/>
            <a:r>
              <a:rPr lang="en-GB" sz="3600" b="1" dirty="0" smtClean="0">
                <a:latin typeface="Times New Roman" pitchFamily="18" charset="0"/>
                <a:cs typeface="Times New Roman" pitchFamily="18" charset="0"/>
              </a:rPr>
              <a:t>Introduction</a:t>
            </a:r>
            <a:endParaRPr lang="en-US" sz="3600" b="1" dirty="0">
              <a:latin typeface="Times New Roman" pitchFamily="18" charset="0"/>
              <a:cs typeface="Times New Roman" pitchFamily="18" charset="0"/>
            </a:endParaRPr>
          </a:p>
        </p:txBody>
      </p:sp>
      <p:sp>
        <p:nvSpPr>
          <p:cNvPr id="4" name="TextBox 3"/>
          <p:cNvSpPr txBox="1"/>
          <p:nvPr/>
        </p:nvSpPr>
        <p:spPr>
          <a:xfrm>
            <a:off x="1097280" y="1406769"/>
            <a:ext cx="9973994" cy="3046988"/>
          </a:xfrm>
          <a:prstGeom prst="rect">
            <a:avLst/>
          </a:prstGeom>
          <a:noFill/>
        </p:spPr>
        <p:txBody>
          <a:bodyPr wrap="square" rtlCol="0">
            <a:spAutoFit/>
          </a:bodyPr>
          <a:lstStyle/>
          <a:p>
            <a:r>
              <a:rPr lang="en-US" sz="2400" dirty="0">
                <a:latin typeface="Times New Roman" pitchFamily="18" charset="0"/>
                <a:cs typeface="Times New Roman" pitchFamily="18" charset="0"/>
              </a:rPr>
              <a:t>A web application is a program that runs on a computer with a web server, while its users interact with it via a web browser or similar user agent</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u="sng" dirty="0" smtClean="0">
                <a:latin typeface="Times New Roman" pitchFamily="18" charset="0"/>
                <a:cs typeface="Times New Roman" pitchFamily="18" charset="0"/>
              </a:rPr>
              <a:t>Example</a:t>
            </a:r>
          </a:p>
          <a:p>
            <a:r>
              <a:rPr lang="en-US" sz="2400" dirty="0" smtClean="0">
                <a:latin typeface="Times New Roman" pitchFamily="18" charset="0"/>
                <a:cs typeface="Times New Roman" pitchFamily="18" charset="0"/>
              </a:rPr>
              <a:t>Web </a:t>
            </a:r>
            <a:r>
              <a:rPr lang="en-US" sz="2400" dirty="0">
                <a:latin typeface="Times New Roman" pitchFamily="18" charset="0"/>
                <a:cs typeface="Times New Roman" pitchFamily="18" charset="0"/>
              </a:rPr>
              <a:t>Applications vs. Native </a:t>
            </a:r>
            <a:r>
              <a:rPr lang="en-US" sz="2400" dirty="0" smtClean="0">
                <a:latin typeface="Times New Roman" pitchFamily="18" charset="0"/>
                <a:cs typeface="Times New Roman" pitchFamily="18" charset="0"/>
              </a:rPr>
              <a:t>Applications.</a:t>
            </a:r>
          </a:p>
          <a:p>
            <a:r>
              <a:rPr lang="en-US" sz="2400" dirty="0" smtClean="0">
                <a:latin typeface="Times New Roman" pitchFamily="18" charset="0"/>
                <a:cs typeface="Times New Roman" pitchFamily="18" charset="0"/>
              </a:rPr>
              <a:t>Fetching </a:t>
            </a:r>
            <a:r>
              <a:rPr lang="en-US" sz="2400" dirty="0">
                <a:latin typeface="Times New Roman" pitchFamily="18" charset="0"/>
                <a:cs typeface="Times New Roman" pitchFamily="18" charset="0"/>
              </a:rPr>
              <a:t>Static </a:t>
            </a:r>
            <a:r>
              <a:rPr lang="en-US" sz="2400" dirty="0" smtClean="0">
                <a:latin typeface="Times New Roman" pitchFamily="18" charset="0"/>
                <a:cs typeface="Times New Roman" pitchFamily="18" charset="0"/>
              </a:rPr>
              <a:t>Content.</a:t>
            </a:r>
          </a:p>
          <a:p>
            <a:r>
              <a:rPr lang="en-US" sz="2400" dirty="0" smtClean="0">
                <a:latin typeface="Times New Roman" pitchFamily="18" charset="0"/>
                <a:cs typeface="Times New Roman" pitchFamily="18" charset="0"/>
              </a:rPr>
              <a:t>Server-Side </a:t>
            </a:r>
            <a:r>
              <a:rPr lang="en-US" sz="2400" dirty="0">
                <a:latin typeface="Times New Roman" pitchFamily="18" charset="0"/>
                <a:cs typeface="Times New Roman" pitchFamily="18" charset="0"/>
              </a:rPr>
              <a:t>Dynamic </a:t>
            </a:r>
            <a:r>
              <a:rPr lang="en-US" sz="2400" dirty="0" smtClean="0">
                <a:latin typeface="Times New Roman" pitchFamily="18" charset="0"/>
                <a:cs typeface="Times New Roman" pitchFamily="18" charset="0"/>
              </a:rPr>
              <a:t>Content.</a:t>
            </a:r>
          </a:p>
          <a:p>
            <a:r>
              <a:rPr lang="en-US" sz="2400" dirty="0" smtClean="0">
                <a:latin typeface="Times New Roman" pitchFamily="18" charset="0"/>
                <a:cs typeface="Times New Roman" pitchFamily="18" charset="0"/>
              </a:rPr>
              <a:t>Client-Side </a:t>
            </a:r>
            <a:r>
              <a:rPr lang="en-US" sz="2400" dirty="0">
                <a:latin typeface="Times New Roman" pitchFamily="18" charset="0"/>
                <a:cs typeface="Times New Roman" pitchFamily="18" charset="0"/>
              </a:rPr>
              <a:t>Processing</a:t>
            </a:r>
            <a:r>
              <a:rPr lang="en-US" sz="2400" dirty="0" smtClean="0">
                <a:latin typeface="Times New Roman" pitchFamily="18" charset="0"/>
                <a:cs typeface="Times New Roman" pitchFamily="18" charset="0"/>
              </a:rPr>
              <a:t>.</a:t>
            </a:r>
          </a:p>
        </p:txBody>
      </p:sp>
      <p:pic>
        <p:nvPicPr>
          <p:cNvPr id="1027" name="Picture 3" descr="C:\Users\Home\Desktop\web-develop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5350" y="2545976"/>
            <a:ext cx="3023893" cy="2729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down)">
                                      <p:cBhvr>
                                        <p:cTn id="7" dur="580">
                                          <p:stCondLst>
                                            <p:cond delay="0"/>
                                          </p:stCondLst>
                                        </p:cTn>
                                        <p:tgtEl>
                                          <p:spTgt spid="1027"/>
                                        </p:tgtEl>
                                      </p:cBhvr>
                                    </p:animEffect>
                                    <p:anim calcmode="lin" valueType="num">
                                      <p:cBhvr>
                                        <p:cTn id="8" dur="1822" tmFilter="0,0; 0.14,0.36; 0.43,0.73; 0.71,0.91; 1.0,1.0">
                                          <p:stCondLst>
                                            <p:cond delay="0"/>
                                          </p:stCondLst>
                                        </p:cTn>
                                        <p:tgtEl>
                                          <p:spTgt spid="102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7"/>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7"/>
                                        </p:tgtEl>
                                      </p:cBhvr>
                                      <p:to x="100000" y="60000"/>
                                    </p:animScale>
                                    <p:animScale>
                                      <p:cBhvr>
                                        <p:cTn id="14" dur="166" decel="50000">
                                          <p:stCondLst>
                                            <p:cond delay="676"/>
                                          </p:stCondLst>
                                        </p:cTn>
                                        <p:tgtEl>
                                          <p:spTgt spid="1027"/>
                                        </p:tgtEl>
                                      </p:cBhvr>
                                      <p:to x="100000" y="100000"/>
                                    </p:animScale>
                                    <p:animScale>
                                      <p:cBhvr>
                                        <p:cTn id="15" dur="26">
                                          <p:stCondLst>
                                            <p:cond delay="1312"/>
                                          </p:stCondLst>
                                        </p:cTn>
                                        <p:tgtEl>
                                          <p:spTgt spid="1027"/>
                                        </p:tgtEl>
                                      </p:cBhvr>
                                      <p:to x="100000" y="80000"/>
                                    </p:animScale>
                                    <p:animScale>
                                      <p:cBhvr>
                                        <p:cTn id="16" dur="166" decel="50000">
                                          <p:stCondLst>
                                            <p:cond delay="1338"/>
                                          </p:stCondLst>
                                        </p:cTn>
                                        <p:tgtEl>
                                          <p:spTgt spid="1027"/>
                                        </p:tgtEl>
                                      </p:cBhvr>
                                      <p:to x="100000" y="100000"/>
                                    </p:animScale>
                                    <p:animScale>
                                      <p:cBhvr>
                                        <p:cTn id="17" dur="26">
                                          <p:stCondLst>
                                            <p:cond delay="1642"/>
                                          </p:stCondLst>
                                        </p:cTn>
                                        <p:tgtEl>
                                          <p:spTgt spid="1027"/>
                                        </p:tgtEl>
                                      </p:cBhvr>
                                      <p:to x="100000" y="90000"/>
                                    </p:animScale>
                                    <p:animScale>
                                      <p:cBhvr>
                                        <p:cTn id="18" dur="166" decel="50000">
                                          <p:stCondLst>
                                            <p:cond delay="1668"/>
                                          </p:stCondLst>
                                        </p:cTn>
                                        <p:tgtEl>
                                          <p:spTgt spid="1027"/>
                                        </p:tgtEl>
                                      </p:cBhvr>
                                      <p:to x="100000" y="100000"/>
                                    </p:animScale>
                                    <p:animScale>
                                      <p:cBhvr>
                                        <p:cTn id="19" dur="26">
                                          <p:stCondLst>
                                            <p:cond delay="1808"/>
                                          </p:stCondLst>
                                        </p:cTn>
                                        <p:tgtEl>
                                          <p:spTgt spid="1027"/>
                                        </p:tgtEl>
                                      </p:cBhvr>
                                      <p:to x="100000" y="95000"/>
                                    </p:animScale>
                                    <p:animScale>
                                      <p:cBhvr>
                                        <p:cTn id="20" dur="166" decel="50000">
                                          <p:stCondLst>
                                            <p:cond delay="1834"/>
                                          </p:stCondLst>
                                        </p:cTn>
                                        <p:tgtEl>
                                          <p:spTgt spid="10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ome\Desktop\port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032" y="2461860"/>
            <a:ext cx="3234709" cy="23995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104660" y="112542"/>
            <a:ext cx="9980682" cy="1032485"/>
          </a:xfrm>
        </p:spPr>
        <p:txBody>
          <a:bodyPr rtlCol="0">
            <a:normAutofit/>
          </a:bodyPr>
          <a:lstStyle/>
          <a:p>
            <a:r>
              <a:rPr lang="en-US" sz="3600" b="1" dirty="0" smtClean="0">
                <a:latin typeface="Times New Roman" pitchFamily="18" charset="0"/>
                <a:cs typeface="Times New Roman" pitchFamily="18" charset="0"/>
              </a:rPr>
              <a:t>Dynamic Portals</a:t>
            </a:r>
            <a:endParaRPr lang="en-US" sz="3600" b="1" dirty="0">
              <a:latin typeface="Times New Roman" pitchFamily="18" charset="0"/>
              <a:cs typeface="Times New Roman" pitchFamily="18" charset="0"/>
            </a:endParaRPr>
          </a:p>
        </p:txBody>
      </p:sp>
      <p:sp>
        <p:nvSpPr>
          <p:cNvPr id="5" name="TextBox 4"/>
          <p:cNvSpPr txBox="1"/>
          <p:nvPr/>
        </p:nvSpPr>
        <p:spPr>
          <a:xfrm>
            <a:off x="4543865" y="2010622"/>
            <a:ext cx="6611816" cy="3416320"/>
          </a:xfrm>
          <a:prstGeom prst="rect">
            <a:avLst/>
          </a:prstGeom>
          <a:noFill/>
        </p:spPr>
        <p:txBody>
          <a:bodyPr wrap="square" numCol="1" rtlCol="0" anchor="t">
            <a:spAutoFit/>
          </a:bodyPr>
          <a:lstStyle/>
          <a:p>
            <a:pPr algn="just"/>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Dynamic web </a:t>
            </a:r>
            <a:r>
              <a:rPr lang="en-US" sz="2400" dirty="0">
                <a:latin typeface="Times New Roman" pitchFamily="18" charset="0"/>
                <a:cs typeface="Times New Roman" pitchFamily="18" charset="0"/>
              </a:rPr>
              <a:t>portal is a specially designed website that brings information from diverse sources, like </a:t>
            </a:r>
            <a:r>
              <a:rPr lang="en-US" sz="2400" dirty="0" smtClean="0">
                <a:latin typeface="Times New Roman" pitchFamily="18" charset="0"/>
                <a:cs typeface="Times New Roman" pitchFamily="18" charset="0"/>
              </a:rPr>
              <a:t>emails, online </a:t>
            </a:r>
            <a:r>
              <a:rPr lang="en-US" sz="2400" dirty="0">
                <a:latin typeface="Times New Roman" pitchFamily="18" charset="0"/>
                <a:cs typeface="Times New Roman" pitchFamily="18" charset="0"/>
              </a:rPr>
              <a:t>forums and search engines, together in a uniform way. Usually, each information source gets </a:t>
            </a:r>
            <a:r>
              <a:rPr lang="en-US" sz="2400" dirty="0" smtClean="0">
                <a:latin typeface="Times New Roman" pitchFamily="18" charset="0"/>
                <a:cs typeface="Times New Roman" pitchFamily="18" charset="0"/>
              </a:rPr>
              <a:t>its dedicated </a:t>
            </a:r>
            <a:r>
              <a:rPr lang="en-US" sz="2400" dirty="0">
                <a:latin typeface="Times New Roman" pitchFamily="18" charset="0"/>
                <a:cs typeface="Times New Roman" pitchFamily="18" charset="0"/>
              </a:rPr>
              <a:t>area on the page for displaying information (a </a:t>
            </a:r>
            <a:r>
              <a:rPr lang="en-US" sz="2400" dirty="0" smtClean="0">
                <a:latin typeface="Times New Roman" pitchFamily="18" charset="0"/>
                <a:cs typeface="Times New Roman" pitchFamily="18" charset="0"/>
              </a:rPr>
              <a:t>portlet); </a:t>
            </a:r>
            <a:r>
              <a:rPr lang="en-US" sz="2400" dirty="0">
                <a:latin typeface="Times New Roman" pitchFamily="18" charset="0"/>
                <a:cs typeface="Times New Roman" pitchFamily="18" charset="0"/>
              </a:rPr>
              <a:t>often, the user can configure </a:t>
            </a:r>
            <a:r>
              <a:rPr lang="en-US" sz="2400" dirty="0" smtClean="0">
                <a:latin typeface="Times New Roman" pitchFamily="18" charset="0"/>
                <a:cs typeface="Times New Roman" pitchFamily="18" charset="0"/>
              </a:rPr>
              <a:t>which ones </a:t>
            </a:r>
            <a:r>
              <a:rPr lang="en-US" sz="2400" dirty="0">
                <a:latin typeface="Times New Roman" pitchFamily="18" charset="0"/>
                <a:cs typeface="Times New Roman" pitchFamily="18" charset="0"/>
              </a:rPr>
              <a:t>to display. Variants of portals include </a:t>
            </a:r>
            <a:r>
              <a:rPr lang="en-US" sz="2400" dirty="0" smtClean="0">
                <a:latin typeface="Times New Roman" pitchFamily="18" charset="0"/>
                <a:cs typeface="Times New Roman" pitchFamily="18" charset="0"/>
              </a:rPr>
              <a:t>mashups </a:t>
            </a:r>
            <a:r>
              <a:rPr lang="en-US" sz="2400" dirty="0">
                <a:latin typeface="Times New Roman" pitchFamily="18" charset="0"/>
                <a:cs typeface="Times New Roman" pitchFamily="18" charset="0"/>
              </a:rPr>
              <a:t>and intranet "dashboards" for executives and </a:t>
            </a:r>
            <a:r>
              <a:rPr lang="en-US" sz="2400" dirty="0" smtClean="0">
                <a:latin typeface="Times New Roman" pitchFamily="18" charset="0"/>
                <a:cs typeface="Times New Roman" pitchFamily="18" charset="0"/>
              </a:rPr>
              <a:t>managers</a:t>
            </a:r>
            <a:r>
              <a:rPr lang="en-US" sz="2400" dirty="0">
                <a:latin typeface="Times New Roman" pitchFamily="18" charset="0"/>
                <a:cs typeface="Times New Roman" pitchFamily="18" charset="0"/>
              </a:rPr>
              <a:t>. </a:t>
            </a: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rtl="0"/>
            <a:r>
              <a:rPr lang="en-US" sz="3600" b="1" dirty="0" smtClean="0">
                <a:latin typeface="Times New Roman" pitchFamily="18" charset="0"/>
                <a:cs typeface="Times New Roman" pitchFamily="18" charset="0"/>
              </a:rPr>
              <a:t>Abstract</a:t>
            </a:r>
            <a:endParaRPr lang="en-US" sz="3600" b="1" dirty="0">
              <a:latin typeface="Times New Roman" pitchFamily="18" charset="0"/>
              <a:cs typeface="Times New Roman" pitchFamily="18" charset="0"/>
            </a:endParaRPr>
          </a:p>
        </p:txBody>
      </p:sp>
      <p:sp>
        <p:nvSpPr>
          <p:cNvPr id="5" name="TextBox 4"/>
          <p:cNvSpPr txBox="1"/>
          <p:nvPr/>
        </p:nvSpPr>
        <p:spPr>
          <a:xfrm>
            <a:off x="1097280" y="1378634"/>
            <a:ext cx="10016197" cy="4524315"/>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Revolution has been changed from last few years the number of internet users increasing rapidly and new technologies came into existence people changing their move to smart phones with high speed internet are those applications which we are using secured or not and does our application that we built is working flexible in all devices with high security. The project “Dynamic Portals for Web Applications” deals with the development, management, and maintenance and marketing of the web applications and as a reference to any kind of audience. The website will be a dynamic one used as portal to all required information regarding the organization and its functions. The website will not only make it easier for the user to understand the organization’s aims and objectives, along with information about the services offered by the company. </a:t>
            </a:r>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rtl="0"/>
            <a:r>
              <a:rPr lang="en-GB" sz="3600" b="1" dirty="0" smtClean="0">
                <a:latin typeface="Times New Roman" pitchFamily="18" charset="0"/>
                <a:cs typeface="Times New Roman" pitchFamily="18" charset="0"/>
              </a:rPr>
              <a:t>Existing System</a:t>
            </a:r>
            <a:endParaRPr lang="en-US" sz="3600" b="1" dirty="0">
              <a:latin typeface="Times New Roman" pitchFamily="18" charset="0"/>
              <a:cs typeface="Times New Roman" pitchFamily="18" charset="0"/>
            </a:endParaRPr>
          </a:p>
        </p:txBody>
      </p:sp>
      <p:sp>
        <p:nvSpPr>
          <p:cNvPr id="3" name="TextBox 2"/>
          <p:cNvSpPr txBox="1"/>
          <p:nvPr/>
        </p:nvSpPr>
        <p:spPr>
          <a:xfrm>
            <a:off x="1111348" y="1308295"/>
            <a:ext cx="9988061" cy="3785652"/>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websites are designed such a way that there will be a requirement of developer for each single operation which is leading to high developing cost even there is small updates in the websites. The sites which are building are not user friendly as we are growing with technology the usage of internet become more in day to day life. More number of people using internet through mobiles but the existing website are not responsive and user friendly which leads to more data consumption. Security is a critical issue in this rapidly advancing technological era, with new problems cropping up on a regular basis. Many existing websites are poorly in secured, being vulnerable to simple exploits such as SQL Injection, Phishing, and Cross Site Scripting etc. </a:t>
            </a:r>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rtl="0"/>
            <a:r>
              <a:rPr lang="en-GB" sz="3600" b="1" dirty="0" smtClean="0">
                <a:latin typeface="Times New Roman" pitchFamily="18" charset="0"/>
                <a:cs typeface="Times New Roman" pitchFamily="18" charset="0"/>
              </a:rPr>
              <a:t>Problems</a:t>
            </a:r>
            <a:endParaRPr lang="en-US" sz="3600" b="1" dirty="0">
              <a:latin typeface="Times New Roman" pitchFamily="18" charset="0"/>
              <a:cs typeface="Times New Roman" pitchFamily="18" charset="0"/>
            </a:endParaRPr>
          </a:p>
        </p:txBody>
      </p:sp>
      <p:sp>
        <p:nvSpPr>
          <p:cNvPr id="4" name="TextBox 3"/>
          <p:cNvSpPr txBox="1"/>
          <p:nvPr/>
        </p:nvSpPr>
        <p:spPr>
          <a:xfrm>
            <a:off x="1097280" y="1540727"/>
            <a:ext cx="9973994" cy="3785652"/>
          </a:xfrm>
          <a:prstGeom prst="rect">
            <a:avLst/>
          </a:prstGeom>
          <a:noFill/>
        </p:spPr>
        <p:txBody>
          <a:bodyPr wrap="square" rtlCol="0">
            <a:spAutoFit/>
          </a:bodyPr>
          <a:lstStyle/>
          <a:p>
            <a:pPr marL="342900" indent="-342900">
              <a:buFont typeface="Wingdings" pitchFamily="2" charset="2"/>
              <a:buChar char="§"/>
            </a:pPr>
            <a:r>
              <a:rPr lang="en-US" sz="2400" dirty="0" smtClean="0">
                <a:latin typeface="Times New Roman" pitchFamily="18" charset="0"/>
                <a:cs typeface="Times New Roman" pitchFamily="18" charset="0"/>
              </a:rPr>
              <a:t>Inconsistency</a:t>
            </a:r>
          </a:p>
          <a:p>
            <a:pPr marL="342900" indent="-342900">
              <a:buFont typeface="Wingdings" pitchFamily="2" charset="2"/>
              <a:buChar char="§"/>
            </a:pPr>
            <a:r>
              <a:rPr lang="en-US" sz="2400" dirty="0" smtClean="0">
                <a:latin typeface="Times New Roman" pitchFamily="18" charset="0"/>
                <a:cs typeface="Times New Roman" pitchFamily="18" charset="0"/>
              </a:rPr>
              <a:t>Heavy Load on Server</a:t>
            </a:r>
          </a:p>
          <a:p>
            <a:pPr marL="342900" indent="-342900">
              <a:buFont typeface="Wingdings" pitchFamily="2" charset="2"/>
              <a:buChar char="§"/>
            </a:pPr>
            <a:r>
              <a:rPr lang="en-US" sz="2400" dirty="0" smtClean="0">
                <a:latin typeface="Times New Roman" pitchFamily="18" charset="0"/>
                <a:cs typeface="Times New Roman" pitchFamily="18" charset="0"/>
              </a:rPr>
              <a:t>Multiple Pages for Single Operation</a:t>
            </a:r>
          </a:p>
          <a:p>
            <a:pPr marL="342900" indent="-342900">
              <a:buFont typeface="Wingdings" pitchFamily="2" charset="2"/>
              <a:buChar char="§"/>
            </a:pPr>
            <a:r>
              <a:rPr lang="en-US" sz="2400" dirty="0" smtClean="0">
                <a:latin typeface="Times New Roman" pitchFamily="18" charset="0"/>
                <a:cs typeface="Times New Roman" pitchFamily="18" charset="0"/>
              </a:rPr>
              <a:t>High Operational Cost</a:t>
            </a:r>
          </a:p>
          <a:p>
            <a:pPr marL="342900" indent="-342900">
              <a:buFont typeface="Wingdings" pitchFamily="2" charset="2"/>
              <a:buChar char="§"/>
            </a:pPr>
            <a:r>
              <a:rPr lang="en-US" sz="2400" dirty="0" smtClean="0">
                <a:latin typeface="Times New Roman" pitchFamily="18" charset="0"/>
                <a:cs typeface="Times New Roman" pitchFamily="18" charset="0"/>
              </a:rPr>
              <a:t>Less Efficiency</a:t>
            </a:r>
          </a:p>
          <a:p>
            <a:pPr marL="342900" indent="-342900">
              <a:buFont typeface="Wingdings" pitchFamily="2" charset="2"/>
              <a:buChar char="§"/>
            </a:pPr>
            <a:r>
              <a:rPr lang="en-US" sz="2400" dirty="0" smtClean="0">
                <a:latin typeface="Times New Roman" pitchFamily="18" charset="0"/>
                <a:cs typeface="Times New Roman" pitchFamily="18" charset="0"/>
              </a:rPr>
              <a:t>Security Issues</a:t>
            </a:r>
          </a:p>
          <a:p>
            <a:pPr marL="342900" indent="-342900">
              <a:buFont typeface="Wingdings" pitchFamily="2" charset="2"/>
              <a:buChar char="§"/>
            </a:pPr>
            <a:r>
              <a:rPr lang="en-US" sz="2400" dirty="0" smtClean="0">
                <a:latin typeface="Times New Roman" pitchFamily="18" charset="0"/>
                <a:cs typeface="Times New Roman" pitchFamily="18" charset="0"/>
              </a:rPr>
              <a:t>Unwanted Storage</a:t>
            </a:r>
          </a:p>
          <a:p>
            <a:pPr marL="342900" indent="-342900">
              <a:buFont typeface="Wingdings" pitchFamily="2" charset="2"/>
              <a:buChar char="§"/>
            </a:pPr>
            <a:r>
              <a:rPr lang="en-US" sz="2400" dirty="0" smtClean="0">
                <a:latin typeface="Times New Roman" pitchFamily="18" charset="0"/>
                <a:cs typeface="Times New Roman" pitchFamily="18" charset="0"/>
              </a:rPr>
              <a:t>Communication</a:t>
            </a:r>
          </a:p>
          <a:p>
            <a:pPr marL="342900" indent="-342900">
              <a:buFont typeface="Wingdings" pitchFamily="2" charset="2"/>
              <a:buChar char="§"/>
            </a:pPr>
            <a:r>
              <a:rPr lang="en-US" sz="2400" dirty="0" smtClean="0">
                <a:latin typeface="Times New Roman" pitchFamily="18" charset="0"/>
                <a:cs typeface="Times New Roman" pitchFamily="18" charset="0"/>
              </a:rPr>
              <a:t>No Responsiveness</a:t>
            </a:r>
          </a:p>
          <a:p>
            <a:pPr marL="342900" indent="-342900">
              <a:buFont typeface="Wingdings" pitchFamily="2" charset="2"/>
              <a:buChar char="§"/>
            </a:pPr>
            <a:r>
              <a:rPr lang="en-US" sz="2400" dirty="0" smtClean="0">
                <a:latin typeface="Times New Roman" pitchFamily="18" charset="0"/>
                <a:cs typeface="Times New Roman" pitchFamily="18" charset="0"/>
              </a:rPr>
              <a:t>No Usage of New Technologies</a:t>
            </a:r>
            <a:endParaRPr lang="en-US" sz="2400" dirty="0">
              <a:latin typeface="Times New Roman" pitchFamily="18" charset="0"/>
              <a:cs typeface="Times New Roman" pitchFamily="18" charset="0"/>
            </a:endParaRPr>
          </a:p>
        </p:txBody>
      </p:sp>
      <p:pic>
        <p:nvPicPr>
          <p:cNvPr id="1026" name="Picture 2" descr="C:\Users\Home\Desktop\31wQssT3fj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9905" y="1852171"/>
            <a:ext cx="2893012" cy="2893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r>
              <a:rPr lang="en-GB" sz="3600" b="1" dirty="0" smtClean="0">
                <a:latin typeface="Times New Roman" pitchFamily="18" charset="0"/>
                <a:cs typeface="Times New Roman" pitchFamily="18" charset="0"/>
              </a:rPr>
              <a:t>Proposed System</a:t>
            </a:r>
            <a:endParaRPr lang="en-US" sz="3600" b="1" dirty="0">
              <a:latin typeface="Times New Roman" pitchFamily="18" charset="0"/>
              <a:cs typeface="Times New Roman" pitchFamily="18" charset="0"/>
            </a:endParaRPr>
          </a:p>
        </p:txBody>
      </p:sp>
      <p:sp>
        <p:nvSpPr>
          <p:cNvPr id="4" name="TextBox 3"/>
          <p:cNvSpPr txBox="1"/>
          <p:nvPr/>
        </p:nvSpPr>
        <p:spPr>
          <a:xfrm>
            <a:off x="1097280" y="1336431"/>
            <a:ext cx="9988062" cy="4893647"/>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implementation of this project will provide a dynamic portal to the company’s or e-commerce websites where they can add, update, delete the products information and change the prices accordingly to the market demand and also communication between the client and user makes more efficient/faster. Getting the statistics of the different products and reviews are directly provided to the user in graphical or pie charts format which makes e-commerce more profitable. Security is the main important criteria in any kind of applications where the user data will be stored securely without any attacks. The Security in Dynamic web portals is very high. They are encrypted with various algorithms and these websites are totally secured for all type of online transactions with user friendly interface. The application are built with advance concepts like PDO’s which will be secured for SQL Injection, Phishing, and Cross Site Scripting etc. </a:t>
            </a:r>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r>
              <a:rPr lang="en-GB" sz="3600" b="1" dirty="0" smtClean="0">
                <a:latin typeface="Times New Roman" pitchFamily="18" charset="0"/>
                <a:cs typeface="Times New Roman" pitchFamily="18" charset="0"/>
              </a:rPr>
              <a:t>Solutions</a:t>
            </a:r>
            <a:endParaRPr lang="en-US" sz="3600" b="1" dirty="0">
              <a:latin typeface="Times New Roman" pitchFamily="18" charset="0"/>
              <a:cs typeface="Times New Roman" pitchFamily="18" charset="0"/>
            </a:endParaRPr>
          </a:p>
        </p:txBody>
      </p:sp>
      <p:pic>
        <p:nvPicPr>
          <p:cNvPr id="2050" name="Picture 2" descr="C:\Users\Home\Desktop\solu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2134" y="2127655"/>
            <a:ext cx="3079553" cy="26712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39482" y="1570436"/>
            <a:ext cx="6002297" cy="3785652"/>
          </a:xfrm>
          <a:prstGeom prst="rect">
            <a:avLst/>
          </a:prstGeom>
          <a:noFill/>
        </p:spPr>
        <p:txBody>
          <a:bodyPr wrap="square" rtlCol="0">
            <a:spAutoFit/>
          </a:bodyPr>
          <a:lstStyle/>
          <a:p>
            <a:pPr marL="342900" indent="-342900">
              <a:buFont typeface="Wingdings" pitchFamily="2" charset="2"/>
              <a:buChar char="§"/>
            </a:pPr>
            <a:r>
              <a:rPr lang="en-US" sz="2400" dirty="0" smtClean="0">
                <a:latin typeface="Times New Roman" pitchFamily="18" charset="0"/>
                <a:cs typeface="Times New Roman" pitchFamily="18" charset="0"/>
              </a:rPr>
              <a:t>Less Load on Server</a:t>
            </a:r>
            <a:endParaRPr lang="en-US" sz="2400" dirty="0">
              <a:latin typeface="Times New Roman" pitchFamily="18" charset="0"/>
              <a:cs typeface="Times New Roman" pitchFamily="18" charset="0"/>
            </a:endParaRPr>
          </a:p>
          <a:p>
            <a:pPr marL="342900" indent="-342900">
              <a:buFont typeface="Wingdings" pitchFamily="2" charset="2"/>
              <a:buChar char="§"/>
            </a:pPr>
            <a:r>
              <a:rPr lang="en-US" sz="2400" dirty="0" smtClean="0">
                <a:latin typeface="Times New Roman" pitchFamily="18" charset="0"/>
                <a:cs typeface="Times New Roman" pitchFamily="18" charset="0"/>
              </a:rPr>
              <a:t>Single Page for Multiple Operations</a:t>
            </a:r>
            <a:endParaRPr lang="en-US" sz="2400" dirty="0">
              <a:latin typeface="Times New Roman" pitchFamily="18" charset="0"/>
              <a:cs typeface="Times New Roman" pitchFamily="18" charset="0"/>
            </a:endParaRPr>
          </a:p>
          <a:p>
            <a:pPr marL="342900" indent="-342900">
              <a:buFont typeface="Wingdings" pitchFamily="2" charset="2"/>
              <a:buChar char="§"/>
            </a:pPr>
            <a:r>
              <a:rPr lang="en-US" sz="2400" dirty="0" smtClean="0">
                <a:latin typeface="Times New Roman" pitchFamily="18" charset="0"/>
                <a:cs typeface="Times New Roman" pitchFamily="18" charset="0"/>
              </a:rPr>
              <a:t>Build Once and Use </a:t>
            </a:r>
            <a:endParaRPr lang="en-US" sz="2400" dirty="0">
              <a:latin typeface="Times New Roman" pitchFamily="18" charset="0"/>
              <a:cs typeface="Times New Roman" pitchFamily="18" charset="0"/>
            </a:endParaRPr>
          </a:p>
          <a:p>
            <a:pPr marL="342900" indent="-342900">
              <a:buFont typeface="Wingdings" pitchFamily="2" charset="2"/>
              <a:buChar char="§"/>
            </a:pPr>
            <a:r>
              <a:rPr lang="en-US" sz="2400" dirty="0" smtClean="0">
                <a:latin typeface="Times New Roman" pitchFamily="18" charset="0"/>
                <a:cs typeface="Times New Roman" pitchFamily="18" charset="0"/>
              </a:rPr>
              <a:t>More Efficiency</a:t>
            </a:r>
            <a:endParaRPr lang="en-US" sz="2400" dirty="0">
              <a:latin typeface="Times New Roman" pitchFamily="18" charset="0"/>
              <a:cs typeface="Times New Roman" pitchFamily="18" charset="0"/>
            </a:endParaRPr>
          </a:p>
          <a:p>
            <a:pPr marL="342900" indent="-342900">
              <a:buFont typeface="Wingdings" pitchFamily="2" charset="2"/>
              <a:buChar char="§"/>
            </a:pPr>
            <a:r>
              <a:rPr lang="en-US" sz="2400" dirty="0" smtClean="0">
                <a:latin typeface="Times New Roman" pitchFamily="18" charset="0"/>
                <a:cs typeface="Times New Roman" pitchFamily="18" charset="0"/>
              </a:rPr>
              <a:t>No Security </a:t>
            </a:r>
            <a:r>
              <a:rPr lang="en-US" sz="2400" dirty="0">
                <a:latin typeface="Times New Roman" pitchFamily="18" charset="0"/>
                <a:cs typeface="Times New Roman" pitchFamily="18" charset="0"/>
              </a:rPr>
              <a:t>Issues</a:t>
            </a:r>
          </a:p>
          <a:p>
            <a:pPr marL="342900" indent="-342900">
              <a:buFont typeface="Wingdings" pitchFamily="2" charset="2"/>
              <a:buChar char="§"/>
            </a:pPr>
            <a:r>
              <a:rPr lang="en-US" sz="2400" dirty="0" smtClean="0">
                <a:latin typeface="Times New Roman" pitchFamily="18" charset="0"/>
                <a:cs typeface="Times New Roman" pitchFamily="18" charset="0"/>
              </a:rPr>
              <a:t>Easy Way for Communication</a:t>
            </a:r>
            <a:endParaRPr lang="en-US" sz="2400" dirty="0">
              <a:latin typeface="Times New Roman" pitchFamily="18" charset="0"/>
              <a:cs typeface="Times New Roman" pitchFamily="18" charset="0"/>
            </a:endParaRPr>
          </a:p>
          <a:p>
            <a:pPr marL="342900" indent="-342900">
              <a:buFont typeface="Wingdings" pitchFamily="2" charset="2"/>
              <a:buChar char="§"/>
            </a:pPr>
            <a:r>
              <a:rPr lang="en-US" sz="2400" dirty="0" smtClean="0">
                <a:latin typeface="Times New Roman" pitchFamily="18" charset="0"/>
                <a:cs typeface="Times New Roman" pitchFamily="18" charset="0"/>
              </a:rPr>
              <a:t>Responsiveness</a:t>
            </a:r>
          </a:p>
          <a:p>
            <a:pPr marL="342900" indent="-342900">
              <a:buFont typeface="Wingdings" pitchFamily="2" charset="2"/>
              <a:buChar char="§"/>
            </a:pPr>
            <a:r>
              <a:rPr lang="en-US" sz="2400" dirty="0" smtClean="0">
                <a:latin typeface="Times New Roman" pitchFamily="18" charset="0"/>
                <a:cs typeface="Times New Roman" pitchFamily="18" charset="0"/>
              </a:rPr>
              <a:t>Flexibility </a:t>
            </a:r>
            <a:endParaRPr lang="en-US" sz="2400" dirty="0">
              <a:latin typeface="Times New Roman" pitchFamily="18" charset="0"/>
              <a:cs typeface="Times New Roman" pitchFamily="18" charset="0"/>
            </a:endParaRPr>
          </a:p>
          <a:p>
            <a:pPr marL="342900" indent="-342900">
              <a:buFont typeface="Wingdings" pitchFamily="2" charset="2"/>
              <a:buChar char="§"/>
            </a:pPr>
            <a:r>
              <a:rPr lang="en-US" sz="2400" dirty="0" smtClean="0">
                <a:latin typeface="Times New Roman" pitchFamily="18" charset="0"/>
                <a:cs typeface="Times New Roman" pitchFamily="18" charset="0"/>
              </a:rPr>
              <a:t>New </a:t>
            </a:r>
            <a:r>
              <a:rPr lang="en-US" sz="2400" dirty="0" smtClean="0">
                <a:latin typeface="Times New Roman" pitchFamily="18" charset="0"/>
                <a:cs typeface="Times New Roman" pitchFamily="18" charset="0"/>
              </a:rPr>
              <a:t>Technologies</a:t>
            </a:r>
          </a:p>
          <a:p>
            <a:pPr marL="342900" indent="-342900">
              <a:buFont typeface="Wingdings" pitchFamily="2" charset="2"/>
              <a:buChar char="§"/>
            </a:pPr>
            <a:r>
              <a:rPr lang="en-US" sz="2400" dirty="0" smtClean="0">
                <a:latin typeface="Times New Roman" pitchFamily="18" charset="0"/>
                <a:cs typeface="Times New Roman" pitchFamily="18" charset="0"/>
              </a:rPr>
              <a:t>Website as Mobile Application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f03431380">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_12786043_TF03431380" id="{07BF4009-79A5-4904-9F0A-8BB88901F77F}" vid="{E001E2E9-9C41-4174-AA22-D51AC64C486F}"/>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purl.org/dc/elements/1.1/"/>
    <ds:schemaRef ds:uri="http://www.w3.org/XML/1998/namespace"/>
    <ds:schemaRef ds:uri="http://schemas.microsoft.com/office/2006/documentManagement/types"/>
    <ds:schemaRef ds:uri="http://purl.org/dc/terms/"/>
    <ds:schemaRef ds:uri="http://schemas.microsoft.com/office/infopath/2007/PartnerControls"/>
    <ds:schemaRef ds:uri="http://purl.org/dc/dcmitype/"/>
    <ds:schemaRef ds:uri="http://schemas.openxmlformats.org/package/2006/metadata/core-properties"/>
    <ds:schemaRef ds:uri="4873beb7-5857-4685-be1f-d57550cc96cc"/>
    <ds:schemaRef ds:uri="http://schemas.microsoft.com/office/2006/metadata/propertie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Angles</Template>
  <TotalTime>0</TotalTime>
  <Words>945</Words>
  <Application>Microsoft Office PowerPoint</Application>
  <PresentationFormat>Custom</PresentationFormat>
  <Paragraphs>140</Paragraphs>
  <Slides>21</Slides>
  <Notes>10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tf03431380</vt:lpstr>
      <vt:lpstr>A Mini Project on DYANAMIC PORTALS FOR  WEB APPLICATIONS </vt:lpstr>
      <vt:lpstr>Index</vt:lpstr>
      <vt:lpstr>Introduction</vt:lpstr>
      <vt:lpstr>Dynamic Portals</vt:lpstr>
      <vt:lpstr>Abstract</vt:lpstr>
      <vt:lpstr>Existing System</vt:lpstr>
      <vt:lpstr>Problems</vt:lpstr>
      <vt:lpstr>Proposed System</vt:lpstr>
      <vt:lpstr>Solutions</vt:lpstr>
      <vt:lpstr>Modules</vt:lpstr>
      <vt:lpstr>Software Requirements</vt:lpstr>
      <vt:lpstr>Hardware Requirements</vt:lpstr>
      <vt:lpstr>Use Case Diagrams</vt:lpstr>
      <vt:lpstr>Web Application Testing</vt:lpstr>
      <vt:lpstr>Testing Reports</vt:lpstr>
      <vt:lpstr>PowerPoint Presentation</vt:lpstr>
      <vt:lpstr>Execution</vt:lpstr>
      <vt:lpstr>Android Studio Web View</vt:lpstr>
      <vt:lpstr>Internship Duration &amp; Benefits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2018-07-15T14:08:11Z</dcterms:created>
  <dcterms:modified xsi:type="dcterms:W3CDTF">2018-09-16T17:26:33Z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