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d8a96531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d8a96531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d8a96531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d8a96531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d8a96531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d8a96531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d8a96531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d8a96531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d8a9653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d8a9653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d8a96531e_0_2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d8a96531e_0_2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685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SFCS</a:t>
            </a:r>
            <a:endParaRPr sz="5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SmartFan Control System</a:t>
            </a:r>
            <a:endParaRPr sz="5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ECEN 5813 - </a:t>
            </a:r>
            <a:r>
              <a:rPr lang="en"/>
              <a:t>EMBEDDED</a:t>
            </a:r>
            <a:r>
              <a:rPr lang="en"/>
              <a:t> SYSTEM DESIGN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185025" y="3551950"/>
            <a:ext cx="19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400"/>
              <a:buChar char="-"/>
            </a:pPr>
            <a:r>
              <a:rPr lang="en">
                <a:solidFill>
                  <a:srgbClr val="D1D5DB"/>
                </a:solidFill>
              </a:rPr>
              <a:t>ISHA SHARMA</a:t>
            </a:r>
            <a:endParaRPr>
              <a:solidFill>
                <a:srgbClr val="D1D5D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80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789350"/>
            <a:ext cx="8520600" cy="15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DIAGRAM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TIMELINE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77100" y="99800"/>
            <a:ext cx="167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1D5DB"/>
                </a:solidFill>
              </a:rPr>
              <a:t>SFCS, ISHA SHARMA, 12-03-2023</a:t>
            </a:r>
            <a:endParaRPr sz="700">
              <a:solidFill>
                <a:srgbClr val="D1D5DB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740800" y="99800"/>
            <a:ext cx="31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1D5DB"/>
                </a:solidFill>
              </a:rPr>
              <a:t>1</a:t>
            </a:r>
            <a:endParaRPr sz="1300">
              <a:solidFill>
                <a:srgbClr val="D1D5D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3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13" y="1078000"/>
            <a:ext cx="8571373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8747850" y="99800"/>
            <a:ext cx="31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1D5DB"/>
                </a:solidFill>
              </a:rPr>
              <a:t>2</a:t>
            </a:r>
            <a:endParaRPr sz="1300">
              <a:solidFill>
                <a:srgbClr val="D1D5DB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77100" y="99800"/>
            <a:ext cx="167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1D5DB"/>
                </a:solidFill>
              </a:rPr>
              <a:t>SFCS, ISHA SHARMA, 12-03-2023</a:t>
            </a:r>
            <a:endParaRPr sz="700">
              <a:solidFill>
                <a:srgbClr val="D1D5D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4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700" y="988975"/>
            <a:ext cx="6967659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756175" y="99800"/>
            <a:ext cx="31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1D5DB"/>
                </a:solidFill>
              </a:rPr>
              <a:t>3</a:t>
            </a:r>
            <a:endParaRPr sz="1300">
              <a:solidFill>
                <a:srgbClr val="D1D5DB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77100" y="99800"/>
            <a:ext cx="167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1D5DB"/>
                </a:solidFill>
              </a:rPr>
              <a:t>SFCS, ISHA SHARMA, 12-03-2023</a:t>
            </a:r>
            <a:endParaRPr sz="700">
              <a:solidFill>
                <a:srgbClr val="D1D5D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BARE METAL PROGRAMMING FOR ALL COMPONENTS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SPI/I2C PROTOCOL FOR INTERFACING THE OLED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MOTOR 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LOGIC ANALYSER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8725475" y="99800"/>
            <a:ext cx="31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1D5DB"/>
                </a:solidFill>
              </a:rPr>
              <a:t>4</a:t>
            </a:r>
            <a:endParaRPr sz="1300">
              <a:solidFill>
                <a:srgbClr val="D1D5DB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77100" y="99800"/>
            <a:ext cx="167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1D5DB"/>
                </a:solidFill>
              </a:rPr>
              <a:t>SFCS, ISHA SHARMA, 12-03-2023</a:t>
            </a:r>
            <a:endParaRPr sz="700">
              <a:solidFill>
                <a:srgbClr val="D1D5D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93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94" name="Google Shape;94;p18"/>
          <p:cNvGrpSpPr/>
          <p:nvPr/>
        </p:nvGrpSpPr>
        <p:grpSpPr>
          <a:xfrm>
            <a:off x="7618076" y="2295583"/>
            <a:ext cx="1525524" cy="2847953"/>
            <a:chOff x="3048000" y="2295578"/>
            <a:chExt cx="1524000" cy="2847953"/>
          </a:xfrm>
        </p:grpSpPr>
        <p:grpSp>
          <p:nvGrpSpPr>
            <p:cNvPr id="95" name="Google Shape;95;p18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96" name="Google Shape;96;p18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8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18"/>
            <p:cNvSpPr txBox="1"/>
            <p:nvPr/>
          </p:nvSpPr>
          <p:spPr>
            <a:xfrm>
              <a:off x="3224538" y="2992350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DEMO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REPORT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8"/>
          <p:cNvGrpSpPr/>
          <p:nvPr/>
        </p:nvGrpSpPr>
        <p:grpSpPr>
          <a:xfrm>
            <a:off x="6092551" y="2295580"/>
            <a:ext cx="1525524" cy="2847956"/>
            <a:chOff x="3048000" y="2295575"/>
            <a:chExt cx="1524000" cy="2847956"/>
          </a:xfrm>
        </p:grpSpPr>
        <p:grpSp>
          <p:nvGrpSpPr>
            <p:cNvPr id="100" name="Google Shape;100;p18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101" name="Google Shape;101;p18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8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18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18"/>
            <p:cNvSpPr txBox="1"/>
            <p:nvPr/>
          </p:nvSpPr>
          <p:spPr>
            <a:xfrm>
              <a:off x="3082740" y="2977020"/>
              <a:ext cx="13716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CODE TOUCHES 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TESTING 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DEBUGGING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8"/>
          <p:cNvGrpSpPr/>
          <p:nvPr/>
        </p:nvGrpSpPr>
        <p:grpSpPr>
          <a:xfrm>
            <a:off x="3041501" y="2295580"/>
            <a:ext cx="1525524" cy="2847956"/>
            <a:chOff x="3048000" y="2295575"/>
            <a:chExt cx="1524000" cy="2847956"/>
          </a:xfrm>
        </p:grpSpPr>
        <p:grpSp>
          <p:nvGrpSpPr>
            <p:cNvPr id="106" name="Google Shape;106;p18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107" name="Google Shape;107;p18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8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9" name="Google Shape;109;p18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10" name="Google Shape;110;p18"/>
            <p:cNvSpPr txBox="1"/>
            <p:nvPr/>
          </p:nvSpPr>
          <p:spPr>
            <a:xfrm>
              <a:off x="3092555" y="3007720"/>
              <a:ext cx="14346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GETTING PCB BACK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TESTING CODE ON PCB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8"/>
          <p:cNvGrpSpPr/>
          <p:nvPr/>
        </p:nvGrpSpPr>
        <p:grpSpPr>
          <a:xfrm>
            <a:off x="1515975" y="2295586"/>
            <a:ext cx="1525524" cy="2847950"/>
            <a:chOff x="1515975" y="2295580"/>
            <a:chExt cx="1525524" cy="2847950"/>
          </a:xfrm>
        </p:grpSpPr>
        <p:sp>
          <p:nvSpPr>
            <p:cNvPr id="112" name="Google Shape;112;p18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1626050" y="2969344"/>
              <a:ext cx="13338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CODING FOR SWITCH 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CIRCUITRY (SWITCH+ADC+LED)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5" name="Google Shape;115;p18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16" name="Google Shape;116;p18"/>
          <p:cNvGrpSpPr/>
          <p:nvPr/>
        </p:nvGrpSpPr>
        <p:grpSpPr>
          <a:xfrm>
            <a:off x="-25" y="2295586"/>
            <a:ext cx="1525524" cy="2847950"/>
            <a:chOff x="1515975" y="2295580"/>
            <a:chExt cx="1525524" cy="2847950"/>
          </a:xfrm>
        </p:grpSpPr>
        <p:sp>
          <p:nvSpPr>
            <p:cNvPr id="117" name="Google Shape;117;p18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1623525" y="3007719"/>
              <a:ext cx="13104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SCHEMATIC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LAYOUT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SENT FOR FABRICATION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1692699" y="2441119"/>
              <a:ext cx="12435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WEEK 9-10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" name="Google Shape;121;p18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22" name="Google Shape;122;p18"/>
          <p:cNvSpPr txBox="1"/>
          <p:nvPr/>
        </p:nvSpPr>
        <p:spPr>
          <a:xfrm>
            <a:off x="1661749" y="2441550"/>
            <a:ext cx="12435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WEEK 11</a:t>
            </a:r>
            <a:endParaRPr sz="10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4567026" y="2295580"/>
            <a:ext cx="1525524" cy="2847956"/>
            <a:chOff x="3048000" y="2295575"/>
            <a:chExt cx="1524000" cy="2847956"/>
          </a:xfrm>
        </p:grpSpPr>
        <p:grpSp>
          <p:nvGrpSpPr>
            <p:cNvPr id="124" name="Google Shape;124;p18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125" name="Google Shape;125;p18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7" name="Google Shape;127;p18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18"/>
            <p:cNvSpPr txBox="1"/>
            <p:nvPr/>
          </p:nvSpPr>
          <p:spPr>
            <a:xfrm>
              <a:off x="3066306" y="3000045"/>
              <a:ext cx="14874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CODING FOR OLED, MOTOR DRIVER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9" name="Google Shape;129;p18"/>
          <p:cNvSpPr txBox="1"/>
          <p:nvPr/>
        </p:nvSpPr>
        <p:spPr>
          <a:xfrm>
            <a:off x="3182512" y="2441550"/>
            <a:ext cx="12435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WEEK 12</a:t>
            </a:r>
            <a:endParaRPr sz="10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708049" y="2441550"/>
            <a:ext cx="12435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WEEK 13-14</a:t>
            </a:r>
            <a:endParaRPr sz="10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6163062" y="2441550"/>
            <a:ext cx="12435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WEEK 15</a:t>
            </a:r>
            <a:endParaRPr sz="10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7759074" y="2441550"/>
            <a:ext cx="12435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WEEK 16</a:t>
            </a:r>
            <a:endParaRPr sz="10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8740825" y="99800"/>
            <a:ext cx="31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1D5DB"/>
                </a:solidFill>
              </a:rPr>
              <a:t>5</a:t>
            </a:r>
            <a:endParaRPr sz="1300">
              <a:solidFill>
                <a:srgbClr val="D1D5DB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277100" y="99800"/>
            <a:ext cx="167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1D5DB"/>
                </a:solidFill>
              </a:rPr>
              <a:t>SFCS, ISHA SHARMA, 12-03-2023</a:t>
            </a:r>
            <a:endParaRPr sz="700">
              <a:solidFill>
                <a:srgbClr val="D1D5D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THANK YOU!</a:t>
            </a:r>
            <a:endParaRPr sz="35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