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EDE22BA-C5D4-4721-BABA-AB2A806F5D00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DE90E41-C049-43FF-B12A-04704DA86F1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71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2BA-C5D4-4721-BABA-AB2A806F5D00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E41-C049-43FF-B12A-04704DA86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34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2BA-C5D4-4721-BABA-AB2A806F5D00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E41-C049-43FF-B12A-04704DA86F1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55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2BA-C5D4-4721-BABA-AB2A806F5D00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E41-C049-43FF-B12A-04704DA86F1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93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2BA-C5D4-4721-BABA-AB2A806F5D00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E41-C049-43FF-B12A-04704DA86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250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2BA-C5D4-4721-BABA-AB2A806F5D00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E41-C049-43FF-B12A-04704DA86F1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85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2BA-C5D4-4721-BABA-AB2A806F5D00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E41-C049-43FF-B12A-04704DA86F1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844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2BA-C5D4-4721-BABA-AB2A806F5D00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E41-C049-43FF-B12A-04704DA86F1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837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2BA-C5D4-4721-BABA-AB2A806F5D00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E41-C049-43FF-B12A-04704DA86F1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08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2BA-C5D4-4721-BABA-AB2A806F5D00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E41-C049-43FF-B12A-04704DA86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3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2BA-C5D4-4721-BABA-AB2A806F5D00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E41-C049-43FF-B12A-04704DA86F1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29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2BA-C5D4-4721-BABA-AB2A806F5D00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E41-C049-43FF-B12A-04704DA86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27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2BA-C5D4-4721-BABA-AB2A806F5D00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E41-C049-43FF-B12A-04704DA86F1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5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2BA-C5D4-4721-BABA-AB2A806F5D00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E41-C049-43FF-B12A-04704DA86F1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1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2BA-C5D4-4721-BABA-AB2A806F5D00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E41-C049-43FF-B12A-04704DA86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84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2BA-C5D4-4721-BABA-AB2A806F5D00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E41-C049-43FF-B12A-04704DA86F1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23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2BA-C5D4-4721-BABA-AB2A806F5D00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E41-C049-43FF-B12A-04704DA86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11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DE22BA-C5D4-4721-BABA-AB2A806F5D00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E90E41-C049-43FF-B12A-04704DA86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8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1841" y="2033501"/>
            <a:ext cx="6815669" cy="1515533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accent4">
                    <a:lumMod val="75000"/>
                  </a:schemeClr>
                </a:solidFill>
              </a:rPr>
              <a:t>Scientific Calculator in C</a:t>
            </a:r>
            <a:endParaRPr lang="en-IN" sz="6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4032" y="3469588"/>
            <a:ext cx="6815669" cy="1760437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BY-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Isha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Surve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MIS 112003142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6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44" y="743482"/>
            <a:ext cx="8681432" cy="540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97" y="817463"/>
            <a:ext cx="8916844" cy="52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785" y="700756"/>
            <a:ext cx="8840082" cy="532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33" y="649481"/>
            <a:ext cx="8207451" cy="541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14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Scientific Calculator in 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Calculator in C</dc:title>
  <dc:creator>Asus User</dc:creator>
  <cp:lastModifiedBy>Asus User</cp:lastModifiedBy>
  <cp:revision>2</cp:revision>
  <dcterms:created xsi:type="dcterms:W3CDTF">2022-08-11T08:24:45Z</dcterms:created>
  <dcterms:modified xsi:type="dcterms:W3CDTF">2022-08-11T08:30:04Z</dcterms:modified>
</cp:coreProperties>
</file>