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6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4319" y="4249470"/>
            <a:ext cx="5475049" cy="60373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19201" y="7243698"/>
            <a:ext cx="922655" cy="2310765"/>
          </a:xfrm>
          <a:custGeom>
            <a:avLst/>
            <a:gdLst/>
            <a:ahLst/>
            <a:cxnLst/>
            <a:rect l="l" t="t" r="r" b="b"/>
            <a:pathLst>
              <a:path w="922655" h="2310765">
                <a:moveTo>
                  <a:pt x="255765" y="871562"/>
                </a:moveTo>
                <a:lnTo>
                  <a:pt x="255663" y="870038"/>
                </a:lnTo>
                <a:lnTo>
                  <a:pt x="255511" y="870064"/>
                </a:lnTo>
                <a:lnTo>
                  <a:pt x="255765" y="871562"/>
                </a:lnTo>
                <a:close/>
              </a:path>
              <a:path w="922655" h="2310765">
                <a:moveTo>
                  <a:pt x="297853" y="1556385"/>
                </a:moveTo>
                <a:lnTo>
                  <a:pt x="293344" y="1544180"/>
                </a:lnTo>
                <a:lnTo>
                  <a:pt x="289166" y="1557553"/>
                </a:lnTo>
                <a:lnTo>
                  <a:pt x="297853" y="1556385"/>
                </a:lnTo>
                <a:close/>
              </a:path>
              <a:path w="922655" h="2310765">
                <a:moveTo>
                  <a:pt x="311988" y="1656994"/>
                </a:moveTo>
                <a:lnTo>
                  <a:pt x="311873" y="1644942"/>
                </a:lnTo>
                <a:lnTo>
                  <a:pt x="310629" y="1655025"/>
                </a:lnTo>
                <a:lnTo>
                  <a:pt x="311988" y="1656994"/>
                </a:lnTo>
                <a:close/>
              </a:path>
              <a:path w="922655" h="2310765">
                <a:moveTo>
                  <a:pt x="313829" y="347002"/>
                </a:moveTo>
                <a:lnTo>
                  <a:pt x="313601" y="345757"/>
                </a:lnTo>
                <a:lnTo>
                  <a:pt x="309118" y="339598"/>
                </a:lnTo>
                <a:lnTo>
                  <a:pt x="309295" y="340093"/>
                </a:lnTo>
                <a:lnTo>
                  <a:pt x="313829" y="347002"/>
                </a:lnTo>
                <a:close/>
              </a:path>
              <a:path w="922655" h="2310765">
                <a:moveTo>
                  <a:pt x="323989" y="463499"/>
                </a:moveTo>
                <a:lnTo>
                  <a:pt x="316941" y="453059"/>
                </a:lnTo>
                <a:lnTo>
                  <a:pt x="318274" y="464273"/>
                </a:lnTo>
                <a:lnTo>
                  <a:pt x="323075" y="463626"/>
                </a:lnTo>
                <a:lnTo>
                  <a:pt x="323989" y="463499"/>
                </a:lnTo>
                <a:close/>
              </a:path>
              <a:path w="922655" h="2310765">
                <a:moveTo>
                  <a:pt x="352158" y="895426"/>
                </a:moveTo>
                <a:lnTo>
                  <a:pt x="348005" y="883170"/>
                </a:lnTo>
                <a:lnTo>
                  <a:pt x="303949" y="889139"/>
                </a:lnTo>
                <a:lnTo>
                  <a:pt x="304368" y="901890"/>
                </a:lnTo>
                <a:lnTo>
                  <a:pt x="301561" y="902271"/>
                </a:lnTo>
                <a:lnTo>
                  <a:pt x="299491" y="889749"/>
                </a:lnTo>
                <a:lnTo>
                  <a:pt x="303949" y="889139"/>
                </a:lnTo>
                <a:lnTo>
                  <a:pt x="304863" y="889012"/>
                </a:lnTo>
                <a:lnTo>
                  <a:pt x="303009" y="876452"/>
                </a:lnTo>
                <a:lnTo>
                  <a:pt x="254190" y="883056"/>
                </a:lnTo>
                <a:lnTo>
                  <a:pt x="175234" y="893749"/>
                </a:lnTo>
                <a:lnTo>
                  <a:pt x="253479" y="883145"/>
                </a:lnTo>
                <a:lnTo>
                  <a:pt x="247891" y="871093"/>
                </a:lnTo>
                <a:lnTo>
                  <a:pt x="113817" y="889241"/>
                </a:lnTo>
                <a:lnTo>
                  <a:pt x="115976" y="901763"/>
                </a:lnTo>
                <a:lnTo>
                  <a:pt x="107492" y="902906"/>
                </a:lnTo>
                <a:lnTo>
                  <a:pt x="110070" y="915377"/>
                </a:lnTo>
                <a:lnTo>
                  <a:pt x="194538" y="903947"/>
                </a:lnTo>
                <a:lnTo>
                  <a:pt x="108026" y="915657"/>
                </a:lnTo>
                <a:lnTo>
                  <a:pt x="106095" y="928725"/>
                </a:lnTo>
                <a:lnTo>
                  <a:pt x="281432" y="905002"/>
                </a:lnTo>
                <a:lnTo>
                  <a:pt x="284365" y="904608"/>
                </a:lnTo>
                <a:lnTo>
                  <a:pt x="284200" y="917435"/>
                </a:lnTo>
                <a:lnTo>
                  <a:pt x="331520" y="911034"/>
                </a:lnTo>
                <a:lnTo>
                  <a:pt x="334035" y="910691"/>
                </a:lnTo>
                <a:lnTo>
                  <a:pt x="326555" y="898893"/>
                </a:lnTo>
                <a:lnTo>
                  <a:pt x="330949" y="898296"/>
                </a:lnTo>
                <a:lnTo>
                  <a:pt x="352158" y="895426"/>
                </a:lnTo>
                <a:close/>
              </a:path>
              <a:path w="922655" h="2310765">
                <a:moveTo>
                  <a:pt x="373341" y="431190"/>
                </a:moveTo>
                <a:lnTo>
                  <a:pt x="372554" y="418477"/>
                </a:lnTo>
                <a:lnTo>
                  <a:pt x="367436" y="419176"/>
                </a:lnTo>
                <a:lnTo>
                  <a:pt x="373341" y="431190"/>
                </a:lnTo>
                <a:close/>
              </a:path>
              <a:path w="922655" h="2310765">
                <a:moveTo>
                  <a:pt x="379437" y="1711947"/>
                </a:moveTo>
                <a:lnTo>
                  <a:pt x="377088" y="1700288"/>
                </a:lnTo>
                <a:lnTo>
                  <a:pt x="374332" y="1712633"/>
                </a:lnTo>
                <a:lnTo>
                  <a:pt x="379437" y="1711947"/>
                </a:lnTo>
                <a:close/>
              </a:path>
              <a:path w="922655" h="2310765">
                <a:moveTo>
                  <a:pt x="389940" y="1705952"/>
                </a:moveTo>
                <a:lnTo>
                  <a:pt x="386575" y="1698167"/>
                </a:lnTo>
                <a:lnTo>
                  <a:pt x="386715" y="1701266"/>
                </a:lnTo>
                <a:lnTo>
                  <a:pt x="389940" y="1705952"/>
                </a:lnTo>
                <a:close/>
              </a:path>
              <a:path w="922655" h="2310765">
                <a:moveTo>
                  <a:pt x="390207" y="864641"/>
                </a:moveTo>
                <a:lnTo>
                  <a:pt x="389661" y="861098"/>
                </a:lnTo>
                <a:lnTo>
                  <a:pt x="389051" y="863409"/>
                </a:lnTo>
                <a:lnTo>
                  <a:pt x="390207" y="864641"/>
                </a:lnTo>
                <a:close/>
              </a:path>
              <a:path w="922655" h="2310765">
                <a:moveTo>
                  <a:pt x="392836" y="1710131"/>
                </a:moveTo>
                <a:lnTo>
                  <a:pt x="389940" y="1705952"/>
                </a:lnTo>
                <a:lnTo>
                  <a:pt x="391807" y="1710270"/>
                </a:lnTo>
                <a:lnTo>
                  <a:pt x="392836" y="1710131"/>
                </a:lnTo>
                <a:close/>
              </a:path>
              <a:path w="922655" h="2310765">
                <a:moveTo>
                  <a:pt x="397065" y="517690"/>
                </a:moveTo>
                <a:lnTo>
                  <a:pt x="396900" y="507885"/>
                </a:lnTo>
                <a:lnTo>
                  <a:pt x="394716" y="518007"/>
                </a:lnTo>
                <a:lnTo>
                  <a:pt x="397065" y="517690"/>
                </a:lnTo>
                <a:close/>
              </a:path>
              <a:path w="922655" h="2310765">
                <a:moveTo>
                  <a:pt x="397560" y="504812"/>
                </a:moveTo>
                <a:lnTo>
                  <a:pt x="396849" y="504901"/>
                </a:lnTo>
                <a:lnTo>
                  <a:pt x="396900" y="507885"/>
                </a:lnTo>
                <a:lnTo>
                  <a:pt x="397560" y="504812"/>
                </a:lnTo>
                <a:close/>
              </a:path>
              <a:path w="922655" h="2310765">
                <a:moveTo>
                  <a:pt x="401599" y="824661"/>
                </a:moveTo>
                <a:lnTo>
                  <a:pt x="380644" y="827493"/>
                </a:lnTo>
                <a:lnTo>
                  <a:pt x="383070" y="839978"/>
                </a:lnTo>
                <a:lnTo>
                  <a:pt x="399008" y="837819"/>
                </a:lnTo>
                <a:lnTo>
                  <a:pt x="401599" y="824661"/>
                </a:lnTo>
                <a:close/>
              </a:path>
              <a:path w="922655" h="2310765">
                <a:moveTo>
                  <a:pt x="401929" y="798982"/>
                </a:moveTo>
                <a:lnTo>
                  <a:pt x="398030" y="786701"/>
                </a:lnTo>
                <a:lnTo>
                  <a:pt x="400545" y="799172"/>
                </a:lnTo>
                <a:lnTo>
                  <a:pt x="401929" y="798982"/>
                </a:lnTo>
                <a:close/>
              </a:path>
              <a:path w="922655" h="2310765">
                <a:moveTo>
                  <a:pt x="413410" y="464210"/>
                </a:moveTo>
                <a:lnTo>
                  <a:pt x="412940" y="458990"/>
                </a:lnTo>
                <a:lnTo>
                  <a:pt x="412432" y="464350"/>
                </a:lnTo>
                <a:lnTo>
                  <a:pt x="413410" y="464210"/>
                </a:lnTo>
                <a:close/>
              </a:path>
              <a:path w="922655" h="2310765">
                <a:moveTo>
                  <a:pt x="413651" y="451370"/>
                </a:moveTo>
                <a:lnTo>
                  <a:pt x="412267" y="451561"/>
                </a:lnTo>
                <a:lnTo>
                  <a:pt x="412940" y="458990"/>
                </a:lnTo>
                <a:lnTo>
                  <a:pt x="413651" y="451370"/>
                </a:lnTo>
                <a:close/>
              </a:path>
              <a:path w="922655" h="2310765">
                <a:moveTo>
                  <a:pt x="417804" y="425170"/>
                </a:moveTo>
                <a:lnTo>
                  <a:pt x="415645" y="412661"/>
                </a:lnTo>
                <a:lnTo>
                  <a:pt x="416013" y="425411"/>
                </a:lnTo>
                <a:lnTo>
                  <a:pt x="416521" y="425348"/>
                </a:lnTo>
                <a:lnTo>
                  <a:pt x="417804" y="425170"/>
                </a:lnTo>
                <a:close/>
              </a:path>
              <a:path w="922655" h="2310765">
                <a:moveTo>
                  <a:pt x="420065" y="437680"/>
                </a:moveTo>
                <a:lnTo>
                  <a:pt x="418414" y="425094"/>
                </a:lnTo>
                <a:lnTo>
                  <a:pt x="416521" y="425348"/>
                </a:lnTo>
                <a:lnTo>
                  <a:pt x="417779" y="437997"/>
                </a:lnTo>
                <a:lnTo>
                  <a:pt x="419455" y="437769"/>
                </a:lnTo>
                <a:lnTo>
                  <a:pt x="420065" y="437680"/>
                </a:lnTo>
                <a:close/>
              </a:path>
              <a:path w="922655" h="2310765">
                <a:moveTo>
                  <a:pt x="435838" y="807212"/>
                </a:moveTo>
                <a:lnTo>
                  <a:pt x="434124" y="794626"/>
                </a:lnTo>
                <a:lnTo>
                  <a:pt x="434441" y="794575"/>
                </a:lnTo>
                <a:lnTo>
                  <a:pt x="427875" y="782650"/>
                </a:lnTo>
                <a:lnTo>
                  <a:pt x="424675" y="783094"/>
                </a:lnTo>
                <a:lnTo>
                  <a:pt x="425323" y="782993"/>
                </a:lnTo>
                <a:lnTo>
                  <a:pt x="424624" y="781951"/>
                </a:lnTo>
                <a:lnTo>
                  <a:pt x="424510" y="783107"/>
                </a:lnTo>
                <a:lnTo>
                  <a:pt x="418884" y="783869"/>
                </a:lnTo>
                <a:lnTo>
                  <a:pt x="419100" y="796658"/>
                </a:lnTo>
                <a:lnTo>
                  <a:pt x="424472" y="795934"/>
                </a:lnTo>
                <a:lnTo>
                  <a:pt x="431177" y="807834"/>
                </a:lnTo>
                <a:lnTo>
                  <a:pt x="435838" y="807212"/>
                </a:lnTo>
                <a:close/>
              </a:path>
              <a:path w="922655" h="2310765">
                <a:moveTo>
                  <a:pt x="438391" y="806856"/>
                </a:moveTo>
                <a:lnTo>
                  <a:pt x="436587" y="794296"/>
                </a:lnTo>
                <a:lnTo>
                  <a:pt x="435838" y="807212"/>
                </a:lnTo>
                <a:lnTo>
                  <a:pt x="438137" y="806894"/>
                </a:lnTo>
                <a:lnTo>
                  <a:pt x="438391" y="806856"/>
                </a:lnTo>
                <a:close/>
              </a:path>
              <a:path w="922655" h="2310765">
                <a:moveTo>
                  <a:pt x="447319" y="1894992"/>
                </a:moveTo>
                <a:lnTo>
                  <a:pt x="442493" y="1882838"/>
                </a:lnTo>
                <a:lnTo>
                  <a:pt x="440004" y="1895983"/>
                </a:lnTo>
                <a:lnTo>
                  <a:pt x="447319" y="1894992"/>
                </a:lnTo>
                <a:close/>
              </a:path>
              <a:path w="922655" h="2310765">
                <a:moveTo>
                  <a:pt x="454317" y="394601"/>
                </a:moveTo>
                <a:lnTo>
                  <a:pt x="446125" y="382905"/>
                </a:lnTo>
                <a:lnTo>
                  <a:pt x="447421" y="395528"/>
                </a:lnTo>
                <a:lnTo>
                  <a:pt x="454317" y="394601"/>
                </a:lnTo>
                <a:close/>
              </a:path>
              <a:path w="922655" h="2310765">
                <a:moveTo>
                  <a:pt x="456171" y="445617"/>
                </a:moveTo>
                <a:lnTo>
                  <a:pt x="455231" y="432917"/>
                </a:lnTo>
                <a:lnTo>
                  <a:pt x="451764" y="433400"/>
                </a:lnTo>
                <a:lnTo>
                  <a:pt x="454837" y="445795"/>
                </a:lnTo>
                <a:lnTo>
                  <a:pt x="456171" y="445617"/>
                </a:lnTo>
                <a:close/>
              </a:path>
              <a:path w="922655" h="2310765">
                <a:moveTo>
                  <a:pt x="469023" y="1323416"/>
                </a:moveTo>
                <a:lnTo>
                  <a:pt x="468337" y="1315440"/>
                </a:lnTo>
                <a:lnTo>
                  <a:pt x="465988" y="1315758"/>
                </a:lnTo>
                <a:lnTo>
                  <a:pt x="469023" y="1323416"/>
                </a:lnTo>
                <a:close/>
              </a:path>
              <a:path w="922655" h="2310765">
                <a:moveTo>
                  <a:pt x="494347" y="748030"/>
                </a:moveTo>
                <a:lnTo>
                  <a:pt x="444144" y="754824"/>
                </a:lnTo>
                <a:lnTo>
                  <a:pt x="451269" y="766673"/>
                </a:lnTo>
                <a:lnTo>
                  <a:pt x="455510" y="766102"/>
                </a:lnTo>
                <a:lnTo>
                  <a:pt x="473405" y="763676"/>
                </a:lnTo>
                <a:lnTo>
                  <a:pt x="491286" y="761250"/>
                </a:lnTo>
                <a:lnTo>
                  <a:pt x="494347" y="748030"/>
                </a:lnTo>
                <a:close/>
              </a:path>
              <a:path w="922655" h="2310765">
                <a:moveTo>
                  <a:pt x="508622" y="1271536"/>
                </a:moveTo>
                <a:lnTo>
                  <a:pt x="493953" y="1273530"/>
                </a:lnTo>
                <a:lnTo>
                  <a:pt x="495655" y="1286116"/>
                </a:lnTo>
                <a:lnTo>
                  <a:pt x="508279" y="1284401"/>
                </a:lnTo>
                <a:lnTo>
                  <a:pt x="508622" y="1271536"/>
                </a:lnTo>
                <a:close/>
              </a:path>
              <a:path w="922655" h="2310765">
                <a:moveTo>
                  <a:pt x="514616" y="1360170"/>
                </a:moveTo>
                <a:lnTo>
                  <a:pt x="514464" y="1360462"/>
                </a:lnTo>
                <a:lnTo>
                  <a:pt x="514616" y="1360170"/>
                </a:lnTo>
                <a:close/>
              </a:path>
              <a:path w="922655" h="2310765">
                <a:moveTo>
                  <a:pt x="514718" y="1359992"/>
                </a:moveTo>
                <a:lnTo>
                  <a:pt x="514718" y="1360424"/>
                </a:lnTo>
                <a:lnTo>
                  <a:pt x="514718" y="1359992"/>
                </a:lnTo>
                <a:close/>
              </a:path>
              <a:path w="922655" h="2310765">
                <a:moveTo>
                  <a:pt x="514858" y="1347597"/>
                </a:moveTo>
                <a:lnTo>
                  <a:pt x="509943" y="1348257"/>
                </a:lnTo>
                <a:lnTo>
                  <a:pt x="514591" y="1360106"/>
                </a:lnTo>
                <a:lnTo>
                  <a:pt x="514718" y="1359738"/>
                </a:lnTo>
                <a:lnTo>
                  <a:pt x="514858" y="1347597"/>
                </a:lnTo>
                <a:close/>
              </a:path>
              <a:path w="922655" h="2310765">
                <a:moveTo>
                  <a:pt x="515467" y="1347508"/>
                </a:moveTo>
                <a:lnTo>
                  <a:pt x="510590" y="1335366"/>
                </a:lnTo>
                <a:lnTo>
                  <a:pt x="510654" y="1348155"/>
                </a:lnTo>
                <a:lnTo>
                  <a:pt x="514858" y="1347597"/>
                </a:lnTo>
                <a:lnTo>
                  <a:pt x="515467" y="1347508"/>
                </a:lnTo>
                <a:close/>
              </a:path>
              <a:path w="922655" h="2310765">
                <a:moveTo>
                  <a:pt x="520052" y="859891"/>
                </a:moveTo>
                <a:lnTo>
                  <a:pt x="518972" y="860031"/>
                </a:lnTo>
                <a:lnTo>
                  <a:pt x="517359" y="872667"/>
                </a:lnTo>
                <a:lnTo>
                  <a:pt x="517461" y="873048"/>
                </a:lnTo>
                <a:lnTo>
                  <a:pt x="520052" y="859891"/>
                </a:lnTo>
                <a:close/>
              </a:path>
              <a:path w="922655" h="2310765">
                <a:moveTo>
                  <a:pt x="541147" y="24003"/>
                </a:moveTo>
                <a:lnTo>
                  <a:pt x="537248" y="11722"/>
                </a:lnTo>
                <a:lnTo>
                  <a:pt x="534060" y="12153"/>
                </a:lnTo>
                <a:lnTo>
                  <a:pt x="528091" y="139"/>
                </a:lnTo>
                <a:lnTo>
                  <a:pt x="477786" y="6946"/>
                </a:lnTo>
                <a:lnTo>
                  <a:pt x="481126" y="19316"/>
                </a:lnTo>
                <a:lnTo>
                  <a:pt x="528612" y="12890"/>
                </a:lnTo>
                <a:lnTo>
                  <a:pt x="437426" y="25234"/>
                </a:lnTo>
                <a:lnTo>
                  <a:pt x="439331" y="37782"/>
                </a:lnTo>
                <a:lnTo>
                  <a:pt x="541147" y="24003"/>
                </a:lnTo>
                <a:close/>
              </a:path>
              <a:path w="922655" h="2310765">
                <a:moveTo>
                  <a:pt x="554951" y="789254"/>
                </a:moveTo>
                <a:lnTo>
                  <a:pt x="554482" y="786777"/>
                </a:lnTo>
                <a:lnTo>
                  <a:pt x="553847" y="791235"/>
                </a:lnTo>
                <a:lnTo>
                  <a:pt x="554951" y="789254"/>
                </a:lnTo>
                <a:close/>
              </a:path>
              <a:path w="922655" h="2310765">
                <a:moveTo>
                  <a:pt x="556895" y="893343"/>
                </a:moveTo>
                <a:lnTo>
                  <a:pt x="552437" y="881138"/>
                </a:lnTo>
                <a:lnTo>
                  <a:pt x="551281" y="894105"/>
                </a:lnTo>
                <a:lnTo>
                  <a:pt x="556895" y="893343"/>
                </a:lnTo>
                <a:close/>
              </a:path>
              <a:path w="922655" h="2310765">
                <a:moveTo>
                  <a:pt x="582968" y="390004"/>
                </a:moveTo>
                <a:lnTo>
                  <a:pt x="582510" y="386435"/>
                </a:lnTo>
                <a:lnTo>
                  <a:pt x="574484" y="378345"/>
                </a:lnTo>
                <a:lnTo>
                  <a:pt x="574497" y="378574"/>
                </a:lnTo>
                <a:lnTo>
                  <a:pt x="582968" y="390004"/>
                </a:lnTo>
                <a:close/>
              </a:path>
              <a:path w="922655" h="2310765">
                <a:moveTo>
                  <a:pt x="601103" y="1746021"/>
                </a:moveTo>
                <a:lnTo>
                  <a:pt x="600824" y="1733245"/>
                </a:lnTo>
                <a:lnTo>
                  <a:pt x="537146" y="1741868"/>
                </a:lnTo>
                <a:lnTo>
                  <a:pt x="535622" y="1754886"/>
                </a:lnTo>
                <a:lnTo>
                  <a:pt x="601103" y="1746021"/>
                </a:lnTo>
                <a:close/>
              </a:path>
              <a:path w="922655" h="2310765">
                <a:moveTo>
                  <a:pt x="610971" y="14554"/>
                </a:moveTo>
                <a:lnTo>
                  <a:pt x="603846" y="2705"/>
                </a:lnTo>
                <a:lnTo>
                  <a:pt x="540423" y="11290"/>
                </a:lnTo>
                <a:lnTo>
                  <a:pt x="541147" y="24003"/>
                </a:lnTo>
                <a:lnTo>
                  <a:pt x="610971" y="14554"/>
                </a:lnTo>
                <a:close/>
              </a:path>
              <a:path w="922655" h="2310765">
                <a:moveTo>
                  <a:pt x="613257" y="834453"/>
                </a:moveTo>
                <a:lnTo>
                  <a:pt x="603300" y="835812"/>
                </a:lnTo>
                <a:lnTo>
                  <a:pt x="605967" y="848258"/>
                </a:lnTo>
                <a:lnTo>
                  <a:pt x="607656" y="848029"/>
                </a:lnTo>
                <a:lnTo>
                  <a:pt x="613257" y="834453"/>
                </a:lnTo>
                <a:close/>
              </a:path>
              <a:path w="922655" h="2310765">
                <a:moveTo>
                  <a:pt x="626910" y="1627187"/>
                </a:moveTo>
                <a:lnTo>
                  <a:pt x="626287" y="1614462"/>
                </a:lnTo>
                <a:lnTo>
                  <a:pt x="615403" y="1615935"/>
                </a:lnTo>
                <a:lnTo>
                  <a:pt x="609841" y="1629498"/>
                </a:lnTo>
                <a:lnTo>
                  <a:pt x="626910" y="1627187"/>
                </a:lnTo>
                <a:close/>
              </a:path>
              <a:path w="922655" h="2310765">
                <a:moveTo>
                  <a:pt x="633704" y="1536560"/>
                </a:moveTo>
                <a:lnTo>
                  <a:pt x="629234" y="1524355"/>
                </a:lnTo>
                <a:lnTo>
                  <a:pt x="629716" y="1537093"/>
                </a:lnTo>
                <a:lnTo>
                  <a:pt x="633704" y="1536560"/>
                </a:lnTo>
                <a:close/>
              </a:path>
              <a:path w="922655" h="2310765">
                <a:moveTo>
                  <a:pt x="641832" y="2209622"/>
                </a:moveTo>
                <a:lnTo>
                  <a:pt x="641134" y="2205139"/>
                </a:lnTo>
                <a:lnTo>
                  <a:pt x="640321" y="2203551"/>
                </a:lnTo>
                <a:lnTo>
                  <a:pt x="639572" y="2206993"/>
                </a:lnTo>
                <a:lnTo>
                  <a:pt x="641832" y="2209622"/>
                </a:lnTo>
                <a:close/>
              </a:path>
              <a:path w="922655" h="2310765">
                <a:moveTo>
                  <a:pt x="648627" y="560539"/>
                </a:moveTo>
                <a:lnTo>
                  <a:pt x="647331" y="550887"/>
                </a:lnTo>
                <a:lnTo>
                  <a:pt x="647446" y="559117"/>
                </a:lnTo>
                <a:lnTo>
                  <a:pt x="648627" y="560539"/>
                </a:lnTo>
                <a:close/>
              </a:path>
              <a:path w="922655" h="2310765">
                <a:moveTo>
                  <a:pt x="649173" y="778332"/>
                </a:moveTo>
                <a:lnTo>
                  <a:pt x="648817" y="778383"/>
                </a:lnTo>
                <a:lnTo>
                  <a:pt x="644004" y="766216"/>
                </a:lnTo>
                <a:lnTo>
                  <a:pt x="642797" y="779195"/>
                </a:lnTo>
                <a:lnTo>
                  <a:pt x="646823" y="778662"/>
                </a:lnTo>
                <a:lnTo>
                  <a:pt x="647865" y="791324"/>
                </a:lnTo>
                <a:lnTo>
                  <a:pt x="649173" y="778332"/>
                </a:lnTo>
                <a:close/>
              </a:path>
              <a:path w="922655" h="2310765">
                <a:moveTo>
                  <a:pt x="679475" y="1235595"/>
                </a:moveTo>
                <a:lnTo>
                  <a:pt x="675982" y="1223264"/>
                </a:lnTo>
                <a:lnTo>
                  <a:pt x="594715" y="1234262"/>
                </a:lnTo>
                <a:lnTo>
                  <a:pt x="596836" y="1246784"/>
                </a:lnTo>
                <a:lnTo>
                  <a:pt x="623252" y="1243215"/>
                </a:lnTo>
                <a:lnTo>
                  <a:pt x="630491" y="1242237"/>
                </a:lnTo>
                <a:lnTo>
                  <a:pt x="629043" y="1255242"/>
                </a:lnTo>
                <a:lnTo>
                  <a:pt x="651065" y="1252258"/>
                </a:lnTo>
                <a:lnTo>
                  <a:pt x="651154" y="1239431"/>
                </a:lnTo>
                <a:lnTo>
                  <a:pt x="653288" y="1239151"/>
                </a:lnTo>
                <a:lnTo>
                  <a:pt x="651065" y="1252258"/>
                </a:lnTo>
                <a:lnTo>
                  <a:pt x="653935" y="1251877"/>
                </a:lnTo>
                <a:lnTo>
                  <a:pt x="656844" y="1251483"/>
                </a:lnTo>
                <a:lnTo>
                  <a:pt x="655142" y="1238897"/>
                </a:lnTo>
                <a:lnTo>
                  <a:pt x="660260" y="1238199"/>
                </a:lnTo>
                <a:lnTo>
                  <a:pt x="679475" y="1235595"/>
                </a:lnTo>
                <a:close/>
              </a:path>
              <a:path w="922655" h="2310765">
                <a:moveTo>
                  <a:pt x="684314" y="2132050"/>
                </a:moveTo>
                <a:lnTo>
                  <a:pt x="684288" y="2131911"/>
                </a:lnTo>
                <a:lnTo>
                  <a:pt x="684212" y="2132063"/>
                </a:lnTo>
                <a:close/>
              </a:path>
              <a:path w="922655" h="2310765">
                <a:moveTo>
                  <a:pt x="718731" y="489407"/>
                </a:moveTo>
                <a:lnTo>
                  <a:pt x="717816" y="487108"/>
                </a:lnTo>
                <a:lnTo>
                  <a:pt x="718210" y="490321"/>
                </a:lnTo>
                <a:lnTo>
                  <a:pt x="718731" y="489407"/>
                </a:lnTo>
                <a:close/>
              </a:path>
              <a:path w="922655" h="2310765">
                <a:moveTo>
                  <a:pt x="720077" y="2114397"/>
                </a:moveTo>
                <a:lnTo>
                  <a:pt x="719975" y="2114169"/>
                </a:lnTo>
                <a:lnTo>
                  <a:pt x="719874" y="2114423"/>
                </a:lnTo>
                <a:lnTo>
                  <a:pt x="720077" y="2114397"/>
                </a:lnTo>
                <a:close/>
              </a:path>
              <a:path w="922655" h="2310765">
                <a:moveTo>
                  <a:pt x="757694" y="2165566"/>
                </a:moveTo>
                <a:lnTo>
                  <a:pt x="756793" y="2160689"/>
                </a:lnTo>
                <a:lnTo>
                  <a:pt x="756894" y="2164346"/>
                </a:lnTo>
                <a:lnTo>
                  <a:pt x="757694" y="2165566"/>
                </a:lnTo>
                <a:close/>
              </a:path>
              <a:path w="922655" h="2310765">
                <a:moveTo>
                  <a:pt x="767346" y="518845"/>
                </a:moveTo>
                <a:lnTo>
                  <a:pt x="767041" y="508673"/>
                </a:lnTo>
                <a:lnTo>
                  <a:pt x="766305" y="506171"/>
                </a:lnTo>
                <a:lnTo>
                  <a:pt x="765543" y="511746"/>
                </a:lnTo>
                <a:lnTo>
                  <a:pt x="767346" y="518845"/>
                </a:lnTo>
                <a:close/>
              </a:path>
              <a:path w="922655" h="2310765">
                <a:moveTo>
                  <a:pt x="784872" y="593356"/>
                </a:moveTo>
                <a:lnTo>
                  <a:pt x="778827" y="581367"/>
                </a:lnTo>
                <a:lnTo>
                  <a:pt x="776338" y="594512"/>
                </a:lnTo>
                <a:lnTo>
                  <a:pt x="784517" y="593407"/>
                </a:lnTo>
                <a:lnTo>
                  <a:pt x="784872" y="593356"/>
                </a:lnTo>
                <a:close/>
              </a:path>
              <a:path w="922655" h="2310765">
                <a:moveTo>
                  <a:pt x="790384" y="1374381"/>
                </a:moveTo>
                <a:lnTo>
                  <a:pt x="787196" y="1361998"/>
                </a:lnTo>
                <a:lnTo>
                  <a:pt x="784542" y="1362354"/>
                </a:lnTo>
                <a:lnTo>
                  <a:pt x="789406" y="1374508"/>
                </a:lnTo>
                <a:lnTo>
                  <a:pt x="790384" y="1374381"/>
                </a:lnTo>
                <a:close/>
              </a:path>
              <a:path w="922655" h="2310765">
                <a:moveTo>
                  <a:pt x="797191" y="1745119"/>
                </a:moveTo>
                <a:lnTo>
                  <a:pt x="796544" y="1739404"/>
                </a:lnTo>
                <a:lnTo>
                  <a:pt x="795604" y="1737194"/>
                </a:lnTo>
                <a:lnTo>
                  <a:pt x="797191" y="1745119"/>
                </a:lnTo>
                <a:close/>
              </a:path>
              <a:path w="922655" h="2310765">
                <a:moveTo>
                  <a:pt x="799833" y="1680679"/>
                </a:moveTo>
                <a:lnTo>
                  <a:pt x="794753" y="1668551"/>
                </a:lnTo>
                <a:lnTo>
                  <a:pt x="794207" y="1681441"/>
                </a:lnTo>
                <a:lnTo>
                  <a:pt x="799833" y="1680679"/>
                </a:lnTo>
                <a:close/>
              </a:path>
              <a:path w="922655" h="2310765">
                <a:moveTo>
                  <a:pt x="804176" y="577938"/>
                </a:moveTo>
                <a:lnTo>
                  <a:pt x="786333" y="580351"/>
                </a:lnTo>
                <a:lnTo>
                  <a:pt x="787882" y="592950"/>
                </a:lnTo>
                <a:lnTo>
                  <a:pt x="796213" y="591832"/>
                </a:lnTo>
                <a:lnTo>
                  <a:pt x="797090" y="593534"/>
                </a:lnTo>
                <a:lnTo>
                  <a:pt x="797483" y="591667"/>
                </a:lnTo>
                <a:lnTo>
                  <a:pt x="798931" y="591464"/>
                </a:lnTo>
                <a:lnTo>
                  <a:pt x="804176" y="577938"/>
                </a:lnTo>
                <a:close/>
              </a:path>
              <a:path w="922655" h="2310765">
                <a:moveTo>
                  <a:pt x="806742" y="1654111"/>
                </a:moveTo>
                <a:lnTo>
                  <a:pt x="796467" y="1655508"/>
                </a:lnTo>
                <a:lnTo>
                  <a:pt x="801852" y="1667586"/>
                </a:lnTo>
                <a:lnTo>
                  <a:pt x="802474" y="1667510"/>
                </a:lnTo>
                <a:lnTo>
                  <a:pt x="806742" y="1654111"/>
                </a:lnTo>
                <a:close/>
              </a:path>
              <a:path w="922655" h="2310765">
                <a:moveTo>
                  <a:pt x="816394" y="576275"/>
                </a:moveTo>
                <a:lnTo>
                  <a:pt x="812342" y="564019"/>
                </a:lnTo>
                <a:lnTo>
                  <a:pt x="812203" y="569950"/>
                </a:lnTo>
                <a:lnTo>
                  <a:pt x="813117" y="576719"/>
                </a:lnTo>
                <a:lnTo>
                  <a:pt x="816394" y="576275"/>
                </a:lnTo>
                <a:close/>
              </a:path>
              <a:path w="922655" h="2310765">
                <a:moveTo>
                  <a:pt x="829310" y="1433195"/>
                </a:moveTo>
                <a:lnTo>
                  <a:pt x="821791" y="1434211"/>
                </a:lnTo>
                <a:lnTo>
                  <a:pt x="810145" y="1435785"/>
                </a:lnTo>
                <a:lnTo>
                  <a:pt x="808837" y="1448777"/>
                </a:lnTo>
                <a:lnTo>
                  <a:pt x="828509" y="1446110"/>
                </a:lnTo>
                <a:lnTo>
                  <a:pt x="829310" y="1433195"/>
                </a:lnTo>
                <a:close/>
              </a:path>
              <a:path w="922655" h="2310765">
                <a:moveTo>
                  <a:pt x="864704" y="560070"/>
                </a:moveTo>
                <a:lnTo>
                  <a:pt x="863803" y="557047"/>
                </a:lnTo>
                <a:lnTo>
                  <a:pt x="863930" y="559282"/>
                </a:lnTo>
                <a:lnTo>
                  <a:pt x="864704" y="560070"/>
                </a:lnTo>
                <a:close/>
              </a:path>
              <a:path w="922655" h="2310765">
                <a:moveTo>
                  <a:pt x="873112" y="568604"/>
                </a:moveTo>
                <a:lnTo>
                  <a:pt x="871880" y="566318"/>
                </a:lnTo>
                <a:lnTo>
                  <a:pt x="871550" y="567004"/>
                </a:lnTo>
                <a:lnTo>
                  <a:pt x="873112" y="568604"/>
                </a:lnTo>
                <a:close/>
              </a:path>
              <a:path w="922655" h="2310765">
                <a:moveTo>
                  <a:pt x="883462" y="1400225"/>
                </a:moveTo>
                <a:lnTo>
                  <a:pt x="877455" y="1388224"/>
                </a:lnTo>
                <a:lnTo>
                  <a:pt x="864527" y="1389976"/>
                </a:lnTo>
                <a:lnTo>
                  <a:pt x="864438" y="1402803"/>
                </a:lnTo>
                <a:lnTo>
                  <a:pt x="882688" y="1400340"/>
                </a:lnTo>
                <a:lnTo>
                  <a:pt x="883462" y="1400225"/>
                </a:lnTo>
                <a:close/>
              </a:path>
              <a:path w="922655" h="2310765">
                <a:moveTo>
                  <a:pt x="889000" y="1412290"/>
                </a:moveTo>
                <a:lnTo>
                  <a:pt x="886675" y="1399794"/>
                </a:lnTo>
                <a:lnTo>
                  <a:pt x="882688" y="1400340"/>
                </a:lnTo>
                <a:lnTo>
                  <a:pt x="887869" y="1412443"/>
                </a:lnTo>
                <a:lnTo>
                  <a:pt x="889000" y="1412290"/>
                </a:lnTo>
                <a:close/>
              </a:path>
              <a:path w="922655" h="2310765">
                <a:moveTo>
                  <a:pt x="922655" y="523455"/>
                </a:moveTo>
                <a:lnTo>
                  <a:pt x="909701" y="525208"/>
                </a:lnTo>
                <a:lnTo>
                  <a:pt x="922350" y="523494"/>
                </a:lnTo>
                <a:lnTo>
                  <a:pt x="914514" y="511746"/>
                </a:lnTo>
                <a:lnTo>
                  <a:pt x="914946" y="511683"/>
                </a:lnTo>
                <a:lnTo>
                  <a:pt x="911758" y="499300"/>
                </a:lnTo>
                <a:lnTo>
                  <a:pt x="908481" y="486930"/>
                </a:lnTo>
                <a:lnTo>
                  <a:pt x="910082" y="486702"/>
                </a:lnTo>
                <a:lnTo>
                  <a:pt x="906538" y="474370"/>
                </a:lnTo>
                <a:lnTo>
                  <a:pt x="905433" y="474522"/>
                </a:lnTo>
                <a:lnTo>
                  <a:pt x="905433" y="577049"/>
                </a:lnTo>
                <a:lnTo>
                  <a:pt x="900645" y="577697"/>
                </a:lnTo>
                <a:lnTo>
                  <a:pt x="902411" y="564642"/>
                </a:lnTo>
                <a:lnTo>
                  <a:pt x="886383" y="566813"/>
                </a:lnTo>
                <a:lnTo>
                  <a:pt x="886383" y="592442"/>
                </a:lnTo>
                <a:lnTo>
                  <a:pt x="880884" y="593178"/>
                </a:lnTo>
                <a:lnTo>
                  <a:pt x="879589" y="580555"/>
                </a:lnTo>
                <a:lnTo>
                  <a:pt x="879741" y="580529"/>
                </a:lnTo>
                <a:lnTo>
                  <a:pt x="886383" y="592442"/>
                </a:lnTo>
                <a:lnTo>
                  <a:pt x="886383" y="566813"/>
                </a:lnTo>
                <a:lnTo>
                  <a:pt x="878090" y="567931"/>
                </a:lnTo>
                <a:lnTo>
                  <a:pt x="875995" y="568223"/>
                </a:lnTo>
                <a:lnTo>
                  <a:pt x="875995" y="581037"/>
                </a:lnTo>
                <a:lnTo>
                  <a:pt x="853363" y="584098"/>
                </a:lnTo>
                <a:lnTo>
                  <a:pt x="858024" y="596277"/>
                </a:lnTo>
                <a:lnTo>
                  <a:pt x="847813" y="597662"/>
                </a:lnTo>
                <a:lnTo>
                  <a:pt x="853363" y="584098"/>
                </a:lnTo>
                <a:lnTo>
                  <a:pt x="860513" y="583120"/>
                </a:lnTo>
                <a:lnTo>
                  <a:pt x="862139" y="570090"/>
                </a:lnTo>
                <a:lnTo>
                  <a:pt x="865225" y="582485"/>
                </a:lnTo>
                <a:lnTo>
                  <a:pt x="875995" y="581037"/>
                </a:lnTo>
                <a:lnTo>
                  <a:pt x="875995" y="568223"/>
                </a:lnTo>
                <a:lnTo>
                  <a:pt x="873125" y="568604"/>
                </a:lnTo>
                <a:lnTo>
                  <a:pt x="870623" y="568947"/>
                </a:lnTo>
                <a:lnTo>
                  <a:pt x="871550" y="567004"/>
                </a:lnTo>
                <a:lnTo>
                  <a:pt x="864704" y="560070"/>
                </a:lnTo>
                <a:lnTo>
                  <a:pt x="867448" y="569366"/>
                </a:lnTo>
                <a:lnTo>
                  <a:pt x="869175" y="569137"/>
                </a:lnTo>
                <a:lnTo>
                  <a:pt x="864489" y="569772"/>
                </a:lnTo>
                <a:lnTo>
                  <a:pt x="863930" y="559282"/>
                </a:lnTo>
                <a:lnTo>
                  <a:pt x="861974" y="557301"/>
                </a:lnTo>
                <a:lnTo>
                  <a:pt x="863803" y="557047"/>
                </a:lnTo>
                <a:lnTo>
                  <a:pt x="865390" y="556831"/>
                </a:lnTo>
                <a:lnTo>
                  <a:pt x="864666" y="544118"/>
                </a:lnTo>
                <a:lnTo>
                  <a:pt x="861923" y="544499"/>
                </a:lnTo>
                <a:lnTo>
                  <a:pt x="861923" y="557301"/>
                </a:lnTo>
                <a:lnTo>
                  <a:pt x="859688" y="570420"/>
                </a:lnTo>
                <a:lnTo>
                  <a:pt x="855268" y="558203"/>
                </a:lnTo>
                <a:lnTo>
                  <a:pt x="861923" y="557301"/>
                </a:lnTo>
                <a:lnTo>
                  <a:pt x="861923" y="544499"/>
                </a:lnTo>
                <a:lnTo>
                  <a:pt x="858659" y="544931"/>
                </a:lnTo>
                <a:lnTo>
                  <a:pt x="859193" y="544855"/>
                </a:lnTo>
                <a:lnTo>
                  <a:pt x="858456" y="532142"/>
                </a:lnTo>
                <a:lnTo>
                  <a:pt x="864819" y="544093"/>
                </a:lnTo>
                <a:lnTo>
                  <a:pt x="866190" y="543915"/>
                </a:lnTo>
                <a:lnTo>
                  <a:pt x="871156" y="556056"/>
                </a:lnTo>
                <a:lnTo>
                  <a:pt x="866622" y="556666"/>
                </a:lnTo>
                <a:lnTo>
                  <a:pt x="871880" y="566318"/>
                </a:lnTo>
                <a:lnTo>
                  <a:pt x="877189" y="555244"/>
                </a:lnTo>
                <a:lnTo>
                  <a:pt x="878090" y="567931"/>
                </a:lnTo>
                <a:lnTo>
                  <a:pt x="882840" y="567283"/>
                </a:lnTo>
                <a:lnTo>
                  <a:pt x="880414" y="554812"/>
                </a:lnTo>
                <a:lnTo>
                  <a:pt x="886917" y="553923"/>
                </a:lnTo>
                <a:lnTo>
                  <a:pt x="890460" y="566254"/>
                </a:lnTo>
                <a:lnTo>
                  <a:pt x="902411" y="564642"/>
                </a:lnTo>
                <a:lnTo>
                  <a:pt x="905433" y="577049"/>
                </a:lnTo>
                <a:lnTo>
                  <a:pt x="905433" y="474522"/>
                </a:lnTo>
                <a:lnTo>
                  <a:pt x="897039" y="475665"/>
                </a:lnTo>
                <a:lnTo>
                  <a:pt x="897039" y="526923"/>
                </a:lnTo>
                <a:lnTo>
                  <a:pt x="888111" y="528129"/>
                </a:lnTo>
                <a:lnTo>
                  <a:pt x="882904" y="541642"/>
                </a:lnTo>
                <a:lnTo>
                  <a:pt x="877595" y="542366"/>
                </a:lnTo>
                <a:lnTo>
                  <a:pt x="881608" y="529005"/>
                </a:lnTo>
                <a:lnTo>
                  <a:pt x="876706" y="529666"/>
                </a:lnTo>
                <a:lnTo>
                  <a:pt x="876947" y="541032"/>
                </a:lnTo>
                <a:lnTo>
                  <a:pt x="873429" y="530110"/>
                </a:lnTo>
                <a:lnTo>
                  <a:pt x="876706" y="529666"/>
                </a:lnTo>
                <a:lnTo>
                  <a:pt x="880541" y="529145"/>
                </a:lnTo>
                <a:lnTo>
                  <a:pt x="877557" y="516737"/>
                </a:lnTo>
                <a:lnTo>
                  <a:pt x="881189" y="516242"/>
                </a:lnTo>
                <a:lnTo>
                  <a:pt x="876261" y="504101"/>
                </a:lnTo>
                <a:lnTo>
                  <a:pt x="858367" y="506526"/>
                </a:lnTo>
                <a:lnTo>
                  <a:pt x="858367" y="544969"/>
                </a:lnTo>
                <a:lnTo>
                  <a:pt x="848207" y="546341"/>
                </a:lnTo>
                <a:lnTo>
                  <a:pt x="844067" y="546900"/>
                </a:lnTo>
                <a:lnTo>
                  <a:pt x="845477" y="533895"/>
                </a:lnTo>
                <a:lnTo>
                  <a:pt x="841984" y="534377"/>
                </a:lnTo>
                <a:lnTo>
                  <a:pt x="841984" y="572820"/>
                </a:lnTo>
                <a:lnTo>
                  <a:pt x="830656" y="574357"/>
                </a:lnTo>
                <a:lnTo>
                  <a:pt x="830656" y="587171"/>
                </a:lnTo>
                <a:lnTo>
                  <a:pt x="829259" y="600176"/>
                </a:lnTo>
                <a:lnTo>
                  <a:pt x="806983" y="603186"/>
                </a:lnTo>
                <a:lnTo>
                  <a:pt x="821486" y="601218"/>
                </a:lnTo>
                <a:lnTo>
                  <a:pt x="819785" y="588645"/>
                </a:lnTo>
                <a:lnTo>
                  <a:pt x="830656" y="587171"/>
                </a:lnTo>
                <a:lnTo>
                  <a:pt x="830656" y="574357"/>
                </a:lnTo>
                <a:lnTo>
                  <a:pt x="812050" y="576872"/>
                </a:lnTo>
                <a:lnTo>
                  <a:pt x="804176" y="577938"/>
                </a:lnTo>
                <a:lnTo>
                  <a:pt x="800620" y="591235"/>
                </a:lnTo>
                <a:lnTo>
                  <a:pt x="805167" y="590626"/>
                </a:lnTo>
                <a:lnTo>
                  <a:pt x="806297" y="603275"/>
                </a:lnTo>
                <a:lnTo>
                  <a:pt x="802322" y="603821"/>
                </a:lnTo>
                <a:lnTo>
                  <a:pt x="797090" y="593534"/>
                </a:lnTo>
                <a:lnTo>
                  <a:pt x="794664" y="604786"/>
                </a:lnTo>
                <a:lnTo>
                  <a:pt x="791489" y="602691"/>
                </a:lnTo>
                <a:lnTo>
                  <a:pt x="792670" y="605129"/>
                </a:lnTo>
                <a:lnTo>
                  <a:pt x="788720" y="605663"/>
                </a:lnTo>
                <a:lnTo>
                  <a:pt x="784517" y="593407"/>
                </a:lnTo>
                <a:lnTo>
                  <a:pt x="769124" y="595490"/>
                </a:lnTo>
                <a:lnTo>
                  <a:pt x="768197" y="582803"/>
                </a:lnTo>
                <a:lnTo>
                  <a:pt x="738289" y="586854"/>
                </a:lnTo>
                <a:lnTo>
                  <a:pt x="738657" y="599617"/>
                </a:lnTo>
                <a:lnTo>
                  <a:pt x="734199" y="587413"/>
                </a:lnTo>
                <a:lnTo>
                  <a:pt x="738289" y="586854"/>
                </a:lnTo>
                <a:lnTo>
                  <a:pt x="748919" y="585406"/>
                </a:lnTo>
                <a:lnTo>
                  <a:pt x="747674" y="572770"/>
                </a:lnTo>
                <a:lnTo>
                  <a:pt x="714400" y="577278"/>
                </a:lnTo>
                <a:lnTo>
                  <a:pt x="724623" y="575881"/>
                </a:lnTo>
                <a:lnTo>
                  <a:pt x="721906" y="563435"/>
                </a:lnTo>
                <a:lnTo>
                  <a:pt x="720725" y="563600"/>
                </a:lnTo>
                <a:lnTo>
                  <a:pt x="725043" y="550202"/>
                </a:lnTo>
                <a:lnTo>
                  <a:pt x="726135" y="562864"/>
                </a:lnTo>
                <a:lnTo>
                  <a:pt x="724712" y="563054"/>
                </a:lnTo>
                <a:lnTo>
                  <a:pt x="725563" y="575754"/>
                </a:lnTo>
                <a:lnTo>
                  <a:pt x="747674" y="572770"/>
                </a:lnTo>
                <a:lnTo>
                  <a:pt x="751509" y="572249"/>
                </a:lnTo>
                <a:lnTo>
                  <a:pt x="743927" y="560463"/>
                </a:lnTo>
                <a:lnTo>
                  <a:pt x="750531" y="559562"/>
                </a:lnTo>
                <a:lnTo>
                  <a:pt x="747242" y="547192"/>
                </a:lnTo>
                <a:lnTo>
                  <a:pt x="738085" y="548436"/>
                </a:lnTo>
                <a:lnTo>
                  <a:pt x="738708" y="561162"/>
                </a:lnTo>
                <a:lnTo>
                  <a:pt x="735088" y="561657"/>
                </a:lnTo>
                <a:lnTo>
                  <a:pt x="732726" y="549160"/>
                </a:lnTo>
                <a:lnTo>
                  <a:pt x="737323" y="548538"/>
                </a:lnTo>
                <a:lnTo>
                  <a:pt x="736739" y="535813"/>
                </a:lnTo>
                <a:lnTo>
                  <a:pt x="741032" y="535228"/>
                </a:lnTo>
                <a:lnTo>
                  <a:pt x="741210" y="548005"/>
                </a:lnTo>
                <a:lnTo>
                  <a:pt x="747242" y="547192"/>
                </a:lnTo>
                <a:lnTo>
                  <a:pt x="750849" y="546709"/>
                </a:lnTo>
                <a:lnTo>
                  <a:pt x="750531" y="559562"/>
                </a:lnTo>
                <a:lnTo>
                  <a:pt x="751992" y="559371"/>
                </a:lnTo>
                <a:lnTo>
                  <a:pt x="751509" y="572249"/>
                </a:lnTo>
                <a:lnTo>
                  <a:pt x="754926" y="571792"/>
                </a:lnTo>
                <a:lnTo>
                  <a:pt x="748919" y="585406"/>
                </a:lnTo>
                <a:lnTo>
                  <a:pt x="768197" y="582803"/>
                </a:lnTo>
                <a:lnTo>
                  <a:pt x="778827" y="581367"/>
                </a:lnTo>
                <a:lnTo>
                  <a:pt x="785876" y="580415"/>
                </a:lnTo>
                <a:lnTo>
                  <a:pt x="787171" y="567436"/>
                </a:lnTo>
                <a:lnTo>
                  <a:pt x="789444" y="567118"/>
                </a:lnTo>
                <a:lnTo>
                  <a:pt x="786561" y="554685"/>
                </a:lnTo>
                <a:lnTo>
                  <a:pt x="768718" y="557098"/>
                </a:lnTo>
                <a:lnTo>
                  <a:pt x="766470" y="557403"/>
                </a:lnTo>
                <a:lnTo>
                  <a:pt x="762825" y="545084"/>
                </a:lnTo>
                <a:lnTo>
                  <a:pt x="758786" y="545630"/>
                </a:lnTo>
                <a:lnTo>
                  <a:pt x="761149" y="533882"/>
                </a:lnTo>
                <a:lnTo>
                  <a:pt x="763435" y="544995"/>
                </a:lnTo>
                <a:lnTo>
                  <a:pt x="767295" y="531672"/>
                </a:lnTo>
                <a:lnTo>
                  <a:pt x="769874" y="544131"/>
                </a:lnTo>
                <a:lnTo>
                  <a:pt x="767372" y="544461"/>
                </a:lnTo>
                <a:lnTo>
                  <a:pt x="768718" y="557098"/>
                </a:lnTo>
                <a:lnTo>
                  <a:pt x="780440" y="555510"/>
                </a:lnTo>
                <a:lnTo>
                  <a:pt x="776071" y="543293"/>
                </a:lnTo>
                <a:lnTo>
                  <a:pt x="778116" y="543013"/>
                </a:lnTo>
                <a:lnTo>
                  <a:pt x="775690" y="530529"/>
                </a:lnTo>
                <a:lnTo>
                  <a:pt x="779272" y="530047"/>
                </a:lnTo>
                <a:lnTo>
                  <a:pt x="780770" y="542658"/>
                </a:lnTo>
                <a:lnTo>
                  <a:pt x="781646" y="542544"/>
                </a:lnTo>
                <a:lnTo>
                  <a:pt x="782205" y="555269"/>
                </a:lnTo>
                <a:lnTo>
                  <a:pt x="786561" y="554685"/>
                </a:lnTo>
                <a:lnTo>
                  <a:pt x="793407" y="553758"/>
                </a:lnTo>
                <a:lnTo>
                  <a:pt x="812520" y="551167"/>
                </a:lnTo>
                <a:lnTo>
                  <a:pt x="812050" y="538429"/>
                </a:lnTo>
                <a:lnTo>
                  <a:pt x="817422" y="537692"/>
                </a:lnTo>
                <a:lnTo>
                  <a:pt x="817676" y="537654"/>
                </a:lnTo>
                <a:lnTo>
                  <a:pt x="816381" y="525018"/>
                </a:lnTo>
                <a:lnTo>
                  <a:pt x="825334" y="536625"/>
                </a:lnTo>
                <a:lnTo>
                  <a:pt x="823087" y="536930"/>
                </a:lnTo>
                <a:lnTo>
                  <a:pt x="825550" y="549414"/>
                </a:lnTo>
                <a:lnTo>
                  <a:pt x="823671" y="549668"/>
                </a:lnTo>
                <a:lnTo>
                  <a:pt x="819721" y="537387"/>
                </a:lnTo>
                <a:lnTo>
                  <a:pt x="817422" y="537692"/>
                </a:lnTo>
                <a:lnTo>
                  <a:pt x="818857" y="550316"/>
                </a:lnTo>
                <a:lnTo>
                  <a:pt x="793407" y="553758"/>
                </a:lnTo>
                <a:lnTo>
                  <a:pt x="790155" y="567016"/>
                </a:lnTo>
                <a:lnTo>
                  <a:pt x="789749" y="567067"/>
                </a:lnTo>
                <a:lnTo>
                  <a:pt x="794004" y="579310"/>
                </a:lnTo>
                <a:lnTo>
                  <a:pt x="798804" y="578662"/>
                </a:lnTo>
                <a:lnTo>
                  <a:pt x="792403" y="566724"/>
                </a:lnTo>
                <a:lnTo>
                  <a:pt x="801751" y="565454"/>
                </a:lnTo>
                <a:lnTo>
                  <a:pt x="798804" y="578662"/>
                </a:lnTo>
                <a:lnTo>
                  <a:pt x="804176" y="577938"/>
                </a:lnTo>
                <a:lnTo>
                  <a:pt x="806831" y="577570"/>
                </a:lnTo>
                <a:lnTo>
                  <a:pt x="808672" y="572173"/>
                </a:lnTo>
                <a:lnTo>
                  <a:pt x="808761" y="564502"/>
                </a:lnTo>
                <a:lnTo>
                  <a:pt x="811403" y="564146"/>
                </a:lnTo>
                <a:lnTo>
                  <a:pt x="808672" y="572173"/>
                </a:lnTo>
                <a:lnTo>
                  <a:pt x="808621" y="577329"/>
                </a:lnTo>
                <a:lnTo>
                  <a:pt x="812050" y="576872"/>
                </a:lnTo>
                <a:lnTo>
                  <a:pt x="812203" y="569950"/>
                </a:lnTo>
                <a:lnTo>
                  <a:pt x="811415" y="564146"/>
                </a:lnTo>
                <a:lnTo>
                  <a:pt x="812342" y="564019"/>
                </a:lnTo>
                <a:lnTo>
                  <a:pt x="816381" y="563473"/>
                </a:lnTo>
                <a:lnTo>
                  <a:pt x="816394" y="576275"/>
                </a:lnTo>
                <a:lnTo>
                  <a:pt x="827786" y="574738"/>
                </a:lnTo>
                <a:lnTo>
                  <a:pt x="825068" y="562292"/>
                </a:lnTo>
                <a:lnTo>
                  <a:pt x="834669" y="560984"/>
                </a:lnTo>
                <a:lnTo>
                  <a:pt x="834948" y="548144"/>
                </a:lnTo>
                <a:lnTo>
                  <a:pt x="839787" y="560298"/>
                </a:lnTo>
                <a:lnTo>
                  <a:pt x="840498" y="560209"/>
                </a:lnTo>
                <a:lnTo>
                  <a:pt x="841984" y="572820"/>
                </a:lnTo>
                <a:lnTo>
                  <a:pt x="841984" y="534377"/>
                </a:lnTo>
                <a:lnTo>
                  <a:pt x="825436" y="536613"/>
                </a:lnTo>
                <a:lnTo>
                  <a:pt x="823531" y="524052"/>
                </a:lnTo>
                <a:lnTo>
                  <a:pt x="826808" y="523608"/>
                </a:lnTo>
                <a:lnTo>
                  <a:pt x="828763" y="536155"/>
                </a:lnTo>
                <a:lnTo>
                  <a:pt x="845477" y="533895"/>
                </a:lnTo>
                <a:lnTo>
                  <a:pt x="848207" y="546341"/>
                </a:lnTo>
                <a:lnTo>
                  <a:pt x="853160" y="545668"/>
                </a:lnTo>
                <a:lnTo>
                  <a:pt x="851789" y="533044"/>
                </a:lnTo>
                <a:lnTo>
                  <a:pt x="853757" y="532777"/>
                </a:lnTo>
                <a:lnTo>
                  <a:pt x="858367" y="544969"/>
                </a:lnTo>
                <a:lnTo>
                  <a:pt x="858367" y="506526"/>
                </a:lnTo>
                <a:lnTo>
                  <a:pt x="806665" y="513524"/>
                </a:lnTo>
                <a:lnTo>
                  <a:pt x="806665" y="539153"/>
                </a:lnTo>
                <a:lnTo>
                  <a:pt x="801573" y="539838"/>
                </a:lnTo>
                <a:lnTo>
                  <a:pt x="804976" y="526567"/>
                </a:lnTo>
                <a:lnTo>
                  <a:pt x="806665" y="539153"/>
                </a:lnTo>
                <a:lnTo>
                  <a:pt x="806665" y="513524"/>
                </a:lnTo>
                <a:lnTo>
                  <a:pt x="801560" y="514223"/>
                </a:lnTo>
                <a:lnTo>
                  <a:pt x="801560" y="539838"/>
                </a:lnTo>
                <a:lnTo>
                  <a:pt x="801014" y="539915"/>
                </a:lnTo>
                <a:lnTo>
                  <a:pt x="798944" y="527380"/>
                </a:lnTo>
                <a:lnTo>
                  <a:pt x="799465" y="527316"/>
                </a:lnTo>
                <a:lnTo>
                  <a:pt x="801560" y="539838"/>
                </a:lnTo>
                <a:lnTo>
                  <a:pt x="801560" y="514223"/>
                </a:lnTo>
                <a:lnTo>
                  <a:pt x="789393" y="515861"/>
                </a:lnTo>
                <a:lnTo>
                  <a:pt x="853821" y="507136"/>
                </a:lnTo>
                <a:lnTo>
                  <a:pt x="851763" y="494601"/>
                </a:lnTo>
                <a:lnTo>
                  <a:pt x="852474" y="494512"/>
                </a:lnTo>
                <a:lnTo>
                  <a:pt x="855408" y="506920"/>
                </a:lnTo>
                <a:lnTo>
                  <a:pt x="876261" y="504101"/>
                </a:lnTo>
                <a:lnTo>
                  <a:pt x="882789" y="503224"/>
                </a:lnTo>
                <a:lnTo>
                  <a:pt x="882421" y="516077"/>
                </a:lnTo>
                <a:lnTo>
                  <a:pt x="883894" y="515886"/>
                </a:lnTo>
                <a:lnTo>
                  <a:pt x="884097" y="515848"/>
                </a:lnTo>
                <a:lnTo>
                  <a:pt x="886180" y="502754"/>
                </a:lnTo>
                <a:lnTo>
                  <a:pt x="889609" y="515112"/>
                </a:lnTo>
                <a:lnTo>
                  <a:pt x="883894" y="515886"/>
                </a:lnTo>
                <a:lnTo>
                  <a:pt x="880541" y="529145"/>
                </a:lnTo>
                <a:lnTo>
                  <a:pt x="881608" y="529005"/>
                </a:lnTo>
                <a:lnTo>
                  <a:pt x="888111" y="528129"/>
                </a:lnTo>
                <a:lnTo>
                  <a:pt x="893673" y="527367"/>
                </a:lnTo>
                <a:lnTo>
                  <a:pt x="894003" y="514527"/>
                </a:lnTo>
                <a:lnTo>
                  <a:pt x="895756" y="514286"/>
                </a:lnTo>
                <a:lnTo>
                  <a:pt x="897039" y="526923"/>
                </a:lnTo>
                <a:lnTo>
                  <a:pt x="897039" y="475665"/>
                </a:lnTo>
                <a:lnTo>
                  <a:pt x="855002" y="481342"/>
                </a:lnTo>
                <a:lnTo>
                  <a:pt x="901890" y="474992"/>
                </a:lnTo>
                <a:lnTo>
                  <a:pt x="899909" y="462635"/>
                </a:lnTo>
                <a:lnTo>
                  <a:pt x="899744" y="462165"/>
                </a:lnTo>
                <a:lnTo>
                  <a:pt x="893851" y="450456"/>
                </a:lnTo>
                <a:lnTo>
                  <a:pt x="888060" y="438429"/>
                </a:lnTo>
                <a:lnTo>
                  <a:pt x="888504" y="438365"/>
                </a:lnTo>
                <a:lnTo>
                  <a:pt x="879005" y="414020"/>
                </a:lnTo>
                <a:lnTo>
                  <a:pt x="873048" y="414832"/>
                </a:lnTo>
                <a:lnTo>
                  <a:pt x="873048" y="466090"/>
                </a:lnTo>
                <a:lnTo>
                  <a:pt x="853859" y="468693"/>
                </a:lnTo>
                <a:lnTo>
                  <a:pt x="870496" y="466432"/>
                </a:lnTo>
                <a:lnTo>
                  <a:pt x="869302" y="453783"/>
                </a:lnTo>
                <a:lnTo>
                  <a:pt x="873048" y="466090"/>
                </a:lnTo>
                <a:lnTo>
                  <a:pt x="873048" y="414832"/>
                </a:lnTo>
                <a:lnTo>
                  <a:pt x="807364" y="423722"/>
                </a:lnTo>
                <a:lnTo>
                  <a:pt x="807364" y="487794"/>
                </a:lnTo>
                <a:lnTo>
                  <a:pt x="807224" y="487807"/>
                </a:lnTo>
                <a:lnTo>
                  <a:pt x="803960" y="488251"/>
                </a:lnTo>
                <a:lnTo>
                  <a:pt x="802817" y="475602"/>
                </a:lnTo>
                <a:lnTo>
                  <a:pt x="804354" y="475386"/>
                </a:lnTo>
                <a:lnTo>
                  <a:pt x="807224" y="487807"/>
                </a:lnTo>
                <a:lnTo>
                  <a:pt x="805522" y="475234"/>
                </a:lnTo>
                <a:lnTo>
                  <a:pt x="807364" y="487794"/>
                </a:lnTo>
                <a:lnTo>
                  <a:pt x="807364" y="423722"/>
                </a:lnTo>
                <a:lnTo>
                  <a:pt x="775627" y="428015"/>
                </a:lnTo>
                <a:lnTo>
                  <a:pt x="775627" y="492086"/>
                </a:lnTo>
                <a:lnTo>
                  <a:pt x="772337" y="492531"/>
                </a:lnTo>
                <a:lnTo>
                  <a:pt x="770788" y="482485"/>
                </a:lnTo>
                <a:lnTo>
                  <a:pt x="770788" y="531190"/>
                </a:lnTo>
                <a:lnTo>
                  <a:pt x="768273" y="531533"/>
                </a:lnTo>
                <a:lnTo>
                  <a:pt x="766013" y="519023"/>
                </a:lnTo>
                <a:lnTo>
                  <a:pt x="764527" y="519226"/>
                </a:lnTo>
                <a:lnTo>
                  <a:pt x="765543" y="511746"/>
                </a:lnTo>
                <a:lnTo>
                  <a:pt x="764209" y="506463"/>
                </a:lnTo>
                <a:lnTo>
                  <a:pt x="766305" y="506171"/>
                </a:lnTo>
                <a:lnTo>
                  <a:pt x="766965" y="506082"/>
                </a:lnTo>
                <a:lnTo>
                  <a:pt x="767041" y="508673"/>
                </a:lnTo>
                <a:lnTo>
                  <a:pt x="769937" y="518490"/>
                </a:lnTo>
                <a:lnTo>
                  <a:pt x="768819" y="518642"/>
                </a:lnTo>
                <a:lnTo>
                  <a:pt x="770788" y="531190"/>
                </a:lnTo>
                <a:lnTo>
                  <a:pt x="770788" y="482485"/>
                </a:lnTo>
                <a:lnTo>
                  <a:pt x="770407" y="479983"/>
                </a:lnTo>
                <a:lnTo>
                  <a:pt x="772248" y="479742"/>
                </a:lnTo>
                <a:lnTo>
                  <a:pt x="775627" y="492086"/>
                </a:lnTo>
                <a:lnTo>
                  <a:pt x="775627" y="428015"/>
                </a:lnTo>
                <a:lnTo>
                  <a:pt x="759739" y="430174"/>
                </a:lnTo>
                <a:lnTo>
                  <a:pt x="759739" y="494233"/>
                </a:lnTo>
                <a:lnTo>
                  <a:pt x="758024" y="494474"/>
                </a:lnTo>
                <a:lnTo>
                  <a:pt x="758024" y="558546"/>
                </a:lnTo>
                <a:lnTo>
                  <a:pt x="755129" y="558939"/>
                </a:lnTo>
                <a:lnTo>
                  <a:pt x="751992" y="546557"/>
                </a:lnTo>
                <a:lnTo>
                  <a:pt x="757097" y="545858"/>
                </a:lnTo>
                <a:lnTo>
                  <a:pt x="758024" y="558546"/>
                </a:lnTo>
                <a:lnTo>
                  <a:pt x="758024" y="494474"/>
                </a:lnTo>
                <a:lnTo>
                  <a:pt x="757135" y="494588"/>
                </a:lnTo>
                <a:lnTo>
                  <a:pt x="756729" y="491667"/>
                </a:lnTo>
                <a:lnTo>
                  <a:pt x="756729" y="520280"/>
                </a:lnTo>
                <a:lnTo>
                  <a:pt x="728345" y="524129"/>
                </a:lnTo>
                <a:lnTo>
                  <a:pt x="737641" y="522859"/>
                </a:lnTo>
                <a:lnTo>
                  <a:pt x="734314" y="510501"/>
                </a:lnTo>
                <a:lnTo>
                  <a:pt x="739114" y="509854"/>
                </a:lnTo>
                <a:lnTo>
                  <a:pt x="740816" y="522427"/>
                </a:lnTo>
                <a:lnTo>
                  <a:pt x="756729" y="520280"/>
                </a:lnTo>
                <a:lnTo>
                  <a:pt x="756729" y="491667"/>
                </a:lnTo>
                <a:lnTo>
                  <a:pt x="755434" y="482015"/>
                </a:lnTo>
                <a:lnTo>
                  <a:pt x="758761" y="481558"/>
                </a:lnTo>
                <a:lnTo>
                  <a:pt x="759739" y="494233"/>
                </a:lnTo>
                <a:lnTo>
                  <a:pt x="759739" y="430174"/>
                </a:lnTo>
                <a:lnTo>
                  <a:pt x="755040" y="430809"/>
                </a:lnTo>
                <a:lnTo>
                  <a:pt x="755040" y="494868"/>
                </a:lnTo>
                <a:lnTo>
                  <a:pt x="749884" y="495566"/>
                </a:lnTo>
                <a:lnTo>
                  <a:pt x="752589" y="508025"/>
                </a:lnTo>
                <a:lnTo>
                  <a:pt x="747737" y="495858"/>
                </a:lnTo>
                <a:lnTo>
                  <a:pt x="746861" y="495985"/>
                </a:lnTo>
                <a:lnTo>
                  <a:pt x="745591" y="496150"/>
                </a:lnTo>
                <a:lnTo>
                  <a:pt x="745109" y="483412"/>
                </a:lnTo>
                <a:lnTo>
                  <a:pt x="749236" y="482854"/>
                </a:lnTo>
                <a:lnTo>
                  <a:pt x="746861" y="495985"/>
                </a:lnTo>
                <a:lnTo>
                  <a:pt x="752970" y="482346"/>
                </a:lnTo>
                <a:lnTo>
                  <a:pt x="755040" y="494868"/>
                </a:lnTo>
                <a:lnTo>
                  <a:pt x="755040" y="430809"/>
                </a:lnTo>
                <a:lnTo>
                  <a:pt x="728014" y="434467"/>
                </a:lnTo>
                <a:lnTo>
                  <a:pt x="728014" y="511352"/>
                </a:lnTo>
                <a:lnTo>
                  <a:pt x="717804" y="512749"/>
                </a:lnTo>
                <a:lnTo>
                  <a:pt x="717804" y="563994"/>
                </a:lnTo>
                <a:lnTo>
                  <a:pt x="711377" y="564857"/>
                </a:lnTo>
                <a:lnTo>
                  <a:pt x="717270" y="551256"/>
                </a:lnTo>
                <a:lnTo>
                  <a:pt x="717804" y="563994"/>
                </a:lnTo>
                <a:lnTo>
                  <a:pt x="717804" y="512749"/>
                </a:lnTo>
                <a:lnTo>
                  <a:pt x="714832" y="513143"/>
                </a:lnTo>
                <a:lnTo>
                  <a:pt x="722147" y="512140"/>
                </a:lnTo>
                <a:lnTo>
                  <a:pt x="720445" y="499554"/>
                </a:lnTo>
                <a:lnTo>
                  <a:pt x="719366" y="499706"/>
                </a:lnTo>
                <a:lnTo>
                  <a:pt x="718210" y="490321"/>
                </a:lnTo>
                <a:lnTo>
                  <a:pt x="712368" y="500646"/>
                </a:lnTo>
                <a:lnTo>
                  <a:pt x="716267" y="500126"/>
                </a:lnTo>
                <a:lnTo>
                  <a:pt x="710272" y="500938"/>
                </a:lnTo>
                <a:lnTo>
                  <a:pt x="711390" y="513600"/>
                </a:lnTo>
                <a:lnTo>
                  <a:pt x="711174" y="513638"/>
                </a:lnTo>
                <a:lnTo>
                  <a:pt x="711174" y="539267"/>
                </a:lnTo>
                <a:lnTo>
                  <a:pt x="710641" y="552145"/>
                </a:lnTo>
                <a:lnTo>
                  <a:pt x="709231" y="552348"/>
                </a:lnTo>
                <a:lnTo>
                  <a:pt x="709231" y="577977"/>
                </a:lnTo>
                <a:lnTo>
                  <a:pt x="709206" y="590791"/>
                </a:lnTo>
                <a:lnTo>
                  <a:pt x="704697" y="578586"/>
                </a:lnTo>
                <a:lnTo>
                  <a:pt x="702564" y="591680"/>
                </a:lnTo>
                <a:lnTo>
                  <a:pt x="699884" y="579247"/>
                </a:lnTo>
                <a:lnTo>
                  <a:pt x="704697" y="578586"/>
                </a:lnTo>
                <a:lnTo>
                  <a:pt x="709231" y="577977"/>
                </a:lnTo>
                <a:lnTo>
                  <a:pt x="709231" y="552348"/>
                </a:lnTo>
                <a:lnTo>
                  <a:pt x="708901" y="552386"/>
                </a:lnTo>
                <a:lnTo>
                  <a:pt x="707504" y="539762"/>
                </a:lnTo>
                <a:lnTo>
                  <a:pt x="711174" y="539267"/>
                </a:lnTo>
                <a:lnTo>
                  <a:pt x="711174" y="513638"/>
                </a:lnTo>
                <a:lnTo>
                  <a:pt x="704608" y="514515"/>
                </a:lnTo>
                <a:lnTo>
                  <a:pt x="702360" y="504609"/>
                </a:lnTo>
                <a:lnTo>
                  <a:pt x="702360" y="514819"/>
                </a:lnTo>
                <a:lnTo>
                  <a:pt x="700430" y="527900"/>
                </a:lnTo>
                <a:lnTo>
                  <a:pt x="699719" y="526351"/>
                </a:lnTo>
                <a:lnTo>
                  <a:pt x="699719" y="553631"/>
                </a:lnTo>
                <a:lnTo>
                  <a:pt x="693788" y="554443"/>
                </a:lnTo>
                <a:lnTo>
                  <a:pt x="693788" y="580059"/>
                </a:lnTo>
                <a:lnTo>
                  <a:pt x="689775" y="580605"/>
                </a:lnTo>
                <a:lnTo>
                  <a:pt x="690359" y="567715"/>
                </a:lnTo>
                <a:lnTo>
                  <a:pt x="691946" y="567499"/>
                </a:lnTo>
                <a:lnTo>
                  <a:pt x="693788" y="580059"/>
                </a:lnTo>
                <a:lnTo>
                  <a:pt x="693788" y="554443"/>
                </a:lnTo>
                <a:lnTo>
                  <a:pt x="682091" y="556018"/>
                </a:lnTo>
                <a:lnTo>
                  <a:pt x="682091" y="581647"/>
                </a:lnTo>
                <a:lnTo>
                  <a:pt x="658634" y="584822"/>
                </a:lnTo>
                <a:lnTo>
                  <a:pt x="669531" y="583336"/>
                </a:lnTo>
                <a:lnTo>
                  <a:pt x="663994" y="571284"/>
                </a:lnTo>
                <a:lnTo>
                  <a:pt x="666851" y="570903"/>
                </a:lnTo>
                <a:lnTo>
                  <a:pt x="669531" y="583336"/>
                </a:lnTo>
                <a:lnTo>
                  <a:pt x="682091" y="581647"/>
                </a:lnTo>
                <a:lnTo>
                  <a:pt x="682091" y="556018"/>
                </a:lnTo>
                <a:lnTo>
                  <a:pt x="674662" y="557022"/>
                </a:lnTo>
                <a:lnTo>
                  <a:pt x="676249" y="569620"/>
                </a:lnTo>
                <a:lnTo>
                  <a:pt x="674141" y="569912"/>
                </a:lnTo>
                <a:lnTo>
                  <a:pt x="674979" y="569785"/>
                </a:lnTo>
                <a:lnTo>
                  <a:pt x="673277" y="557212"/>
                </a:lnTo>
                <a:lnTo>
                  <a:pt x="673328" y="570014"/>
                </a:lnTo>
                <a:lnTo>
                  <a:pt x="671893" y="557403"/>
                </a:lnTo>
                <a:lnTo>
                  <a:pt x="673277" y="557212"/>
                </a:lnTo>
                <a:lnTo>
                  <a:pt x="674662" y="557022"/>
                </a:lnTo>
                <a:lnTo>
                  <a:pt x="693928" y="554405"/>
                </a:lnTo>
                <a:lnTo>
                  <a:pt x="694867" y="541477"/>
                </a:lnTo>
                <a:lnTo>
                  <a:pt x="696963" y="541197"/>
                </a:lnTo>
                <a:lnTo>
                  <a:pt x="693928" y="554405"/>
                </a:lnTo>
                <a:lnTo>
                  <a:pt x="699719" y="553631"/>
                </a:lnTo>
                <a:lnTo>
                  <a:pt x="699719" y="526351"/>
                </a:lnTo>
                <a:lnTo>
                  <a:pt x="695007" y="515823"/>
                </a:lnTo>
                <a:lnTo>
                  <a:pt x="702360" y="514819"/>
                </a:lnTo>
                <a:lnTo>
                  <a:pt x="702360" y="504609"/>
                </a:lnTo>
                <a:lnTo>
                  <a:pt x="701789" y="502081"/>
                </a:lnTo>
                <a:lnTo>
                  <a:pt x="710272" y="500938"/>
                </a:lnTo>
                <a:lnTo>
                  <a:pt x="712368" y="500646"/>
                </a:lnTo>
                <a:lnTo>
                  <a:pt x="710399" y="488111"/>
                </a:lnTo>
                <a:lnTo>
                  <a:pt x="717816" y="487108"/>
                </a:lnTo>
                <a:lnTo>
                  <a:pt x="720204" y="486778"/>
                </a:lnTo>
                <a:lnTo>
                  <a:pt x="718731" y="489407"/>
                </a:lnTo>
                <a:lnTo>
                  <a:pt x="722642" y="499262"/>
                </a:lnTo>
                <a:lnTo>
                  <a:pt x="724890" y="498970"/>
                </a:lnTo>
                <a:lnTo>
                  <a:pt x="728014" y="511352"/>
                </a:lnTo>
                <a:lnTo>
                  <a:pt x="728014" y="434467"/>
                </a:lnTo>
                <a:lnTo>
                  <a:pt x="720458" y="435483"/>
                </a:lnTo>
                <a:lnTo>
                  <a:pt x="875372" y="414502"/>
                </a:lnTo>
                <a:lnTo>
                  <a:pt x="869226" y="402526"/>
                </a:lnTo>
                <a:lnTo>
                  <a:pt x="865098" y="390271"/>
                </a:lnTo>
                <a:lnTo>
                  <a:pt x="711276" y="411086"/>
                </a:lnTo>
                <a:lnTo>
                  <a:pt x="862977" y="390550"/>
                </a:lnTo>
                <a:lnTo>
                  <a:pt x="859574" y="378688"/>
                </a:lnTo>
                <a:lnTo>
                  <a:pt x="856195" y="365836"/>
                </a:lnTo>
                <a:lnTo>
                  <a:pt x="853948" y="366141"/>
                </a:lnTo>
                <a:lnTo>
                  <a:pt x="854697" y="353225"/>
                </a:lnTo>
                <a:lnTo>
                  <a:pt x="851331" y="353682"/>
                </a:lnTo>
                <a:lnTo>
                  <a:pt x="850734" y="340956"/>
                </a:lnTo>
                <a:lnTo>
                  <a:pt x="850976" y="340918"/>
                </a:lnTo>
                <a:lnTo>
                  <a:pt x="848639" y="328422"/>
                </a:lnTo>
                <a:lnTo>
                  <a:pt x="700608" y="348462"/>
                </a:lnTo>
                <a:lnTo>
                  <a:pt x="700608" y="476605"/>
                </a:lnTo>
                <a:lnTo>
                  <a:pt x="696849" y="477113"/>
                </a:lnTo>
                <a:lnTo>
                  <a:pt x="695413" y="466598"/>
                </a:lnTo>
                <a:lnTo>
                  <a:pt x="695413" y="490131"/>
                </a:lnTo>
                <a:lnTo>
                  <a:pt x="695071" y="490181"/>
                </a:lnTo>
                <a:lnTo>
                  <a:pt x="695071" y="502996"/>
                </a:lnTo>
                <a:lnTo>
                  <a:pt x="691680" y="516267"/>
                </a:lnTo>
                <a:lnTo>
                  <a:pt x="690181" y="503656"/>
                </a:lnTo>
                <a:lnTo>
                  <a:pt x="695071" y="502996"/>
                </a:lnTo>
                <a:lnTo>
                  <a:pt x="695071" y="490181"/>
                </a:lnTo>
                <a:lnTo>
                  <a:pt x="693915" y="490334"/>
                </a:lnTo>
                <a:lnTo>
                  <a:pt x="692454" y="477710"/>
                </a:lnTo>
                <a:lnTo>
                  <a:pt x="694029" y="477507"/>
                </a:lnTo>
                <a:lnTo>
                  <a:pt x="695413" y="490131"/>
                </a:lnTo>
                <a:lnTo>
                  <a:pt x="695413" y="466598"/>
                </a:lnTo>
                <a:lnTo>
                  <a:pt x="695134" y="464527"/>
                </a:lnTo>
                <a:lnTo>
                  <a:pt x="690346" y="465188"/>
                </a:lnTo>
                <a:lnTo>
                  <a:pt x="690346" y="490816"/>
                </a:lnTo>
                <a:lnTo>
                  <a:pt x="687590" y="491197"/>
                </a:lnTo>
                <a:lnTo>
                  <a:pt x="687590" y="516813"/>
                </a:lnTo>
                <a:lnTo>
                  <a:pt x="686473" y="516978"/>
                </a:lnTo>
                <a:lnTo>
                  <a:pt x="686473" y="529793"/>
                </a:lnTo>
                <a:lnTo>
                  <a:pt x="682155" y="543191"/>
                </a:lnTo>
                <a:lnTo>
                  <a:pt x="658964" y="546328"/>
                </a:lnTo>
                <a:lnTo>
                  <a:pt x="658964" y="571969"/>
                </a:lnTo>
                <a:lnTo>
                  <a:pt x="658126" y="584885"/>
                </a:lnTo>
                <a:lnTo>
                  <a:pt x="654431" y="585393"/>
                </a:lnTo>
                <a:lnTo>
                  <a:pt x="654431" y="611022"/>
                </a:lnTo>
                <a:lnTo>
                  <a:pt x="653630" y="623938"/>
                </a:lnTo>
                <a:lnTo>
                  <a:pt x="651522" y="611416"/>
                </a:lnTo>
                <a:lnTo>
                  <a:pt x="654431" y="611022"/>
                </a:lnTo>
                <a:lnTo>
                  <a:pt x="654431" y="585393"/>
                </a:lnTo>
                <a:lnTo>
                  <a:pt x="638644" y="587527"/>
                </a:lnTo>
                <a:lnTo>
                  <a:pt x="638644" y="625970"/>
                </a:lnTo>
                <a:lnTo>
                  <a:pt x="634415" y="626541"/>
                </a:lnTo>
                <a:lnTo>
                  <a:pt x="636752" y="613410"/>
                </a:lnTo>
                <a:lnTo>
                  <a:pt x="578523" y="621296"/>
                </a:lnTo>
                <a:lnTo>
                  <a:pt x="578523" y="634111"/>
                </a:lnTo>
                <a:lnTo>
                  <a:pt x="506171" y="643902"/>
                </a:lnTo>
                <a:lnTo>
                  <a:pt x="506171" y="669531"/>
                </a:lnTo>
                <a:lnTo>
                  <a:pt x="505079" y="669683"/>
                </a:lnTo>
                <a:lnTo>
                  <a:pt x="503186" y="666356"/>
                </a:lnTo>
                <a:lnTo>
                  <a:pt x="503186" y="721194"/>
                </a:lnTo>
                <a:lnTo>
                  <a:pt x="498081" y="709079"/>
                </a:lnTo>
                <a:lnTo>
                  <a:pt x="501243" y="708660"/>
                </a:lnTo>
                <a:lnTo>
                  <a:pt x="503186" y="721194"/>
                </a:lnTo>
                <a:lnTo>
                  <a:pt x="503186" y="666356"/>
                </a:lnTo>
                <a:lnTo>
                  <a:pt x="502462" y="665060"/>
                </a:lnTo>
                <a:lnTo>
                  <a:pt x="502462" y="708482"/>
                </a:lnTo>
                <a:lnTo>
                  <a:pt x="492213" y="697217"/>
                </a:lnTo>
                <a:lnTo>
                  <a:pt x="492226" y="697052"/>
                </a:lnTo>
                <a:lnTo>
                  <a:pt x="494068" y="696798"/>
                </a:lnTo>
                <a:lnTo>
                  <a:pt x="502462" y="708482"/>
                </a:lnTo>
                <a:lnTo>
                  <a:pt x="502462" y="665060"/>
                </a:lnTo>
                <a:lnTo>
                  <a:pt x="498360" y="657771"/>
                </a:lnTo>
                <a:lnTo>
                  <a:pt x="503580" y="657072"/>
                </a:lnTo>
                <a:lnTo>
                  <a:pt x="506171" y="669531"/>
                </a:lnTo>
                <a:lnTo>
                  <a:pt x="506171" y="643902"/>
                </a:lnTo>
                <a:lnTo>
                  <a:pt x="492048" y="645820"/>
                </a:lnTo>
                <a:lnTo>
                  <a:pt x="492048" y="698487"/>
                </a:lnTo>
                <a:lnTo>
                  <a:pt x="491871" y="709917"/>
                </a:lnTo>
                <a:lnTo>
                  <a:pt x="480669" y="711428"/>
                </a:lnTo>
                <a:lnTo>
                  <a:pt x="478891" y="698855"/>
                </a:lnTo>
                <a:lnTo>
                  <a:pt x="482523" y="698360"/>
                </a:lnTo>
                <a:lnTo>
                  <a:pt x="487387" y="710514"/>
                </a:lnTo>
                <a:lnTo>
                  <a:pt x="490626" y="710082"/>
                </a:lnTo>
                <a:lnTo>
                  <a:pt x="492048" y="698487"/>
                </a:lnTo>
                <a:lnTo>
                  <a:pt x="492048" y="645820"/>
                </a:lnTo>
                <a:lnTo>
                  <a:pt x="487921" y="646366"/>
                </a:lnTo>
                <a:lnTo>
                  <a:pt x="485089" y="633945"/>
                </a:lnTo>
                <a:lnTo>
                  <a:pt x="488924" y="633425"/>
                </a:lnTo>
                <a:lnTo>
                  <a:pt x="489864" y="646099"/>
                </a:lnTo>
                <a:lnTo>
                  <a:pt x="578523" y="634111"/>
                </a:lnTo>
                <a:lnTo>
                  <a:pt x="578523" y="621296"/>
                </a:lnTo>
                <a:lnTo>
                  <a:pt x="550367" y="625106"/>
                </a:lnTo>
                <a:lnTo>
                  <a:pt x="550760" y="612228"/>
                </a:lnTo>
                <a:lnTo>
                  <a:pt x="553580" y="624662"/>
                </a:lnTo>
                <a:lnTo>
                  <a:pt x="636752" y="613410"/>
                </a:lnTo>
                <a:lnTo>
                  <a:pt x="636905" y="613397"/>
                </a:lnTo>
                <a:lnTo>
                  <a:pt x="638644" y="625970"/>
                </a:lnTo>
                <a:lnTo>
                  <a:pt x="638644" y="587527"/>
                </a:lnTo>
                <a:lnTo>
                  <a:pt x="542124" y="600595"/>
                </a:lnTo>
                <a:lnTo>
                  <a:pt x="542124" y="613397"/>
                </a:lnTo>
                <a:lnTo>
                  <a:pt x="541108" y="626351"/>
                </a:lnTo>
                <a:lnTo>
                  <a:pt x="539407" y="613765"/>
                </a:lnTo>
                <a:lnTo>
                  <a:pt x="542124" y="613397"/>
                </a:lnTo>
                <a:lnTo>
                  <a:pt x="542124" y="600595"/>
                </a:lnTo>
                <a:lnTo>
                  <a:pt x="482434" y="608672"/>
                </a:lnTo>
                <a:lnTo>
                  <a:pt x="482434" y="672744"/>
                </a:lnTo>
                <a:lnTo>
                  <a:pt x="480098" y="673061"/>
                </a:lnTo>
                <a:lnTo>
                  <a:pt x="475107" y="660920"/>
                </a:lnTo>
                <a:lnTo>
                  <a:pt x="480517" y="660184"/>
                </a:lnTo>
                <a:lnTo>
                  <a:pt x="482434" y="672744"/>
                </a:lnTo>
                <a:lnTo>
                  <a:pt x="482434" y="608672"/>
                </a:lnTo>
                <a:lnTo>
                  <a:pt x="474510" y="609752"/>
                </a:lnTo>
                <a:lnTo>
                  <a:pt x="474510" y="725081"/>
                </a:lnTo>
                <a:lnTo>
                  <a:pt x="469417" y="725766"/>
                </a:lnTo>
                <a:lnTo>
                  <a:pt x="471436" y="712685"/>
                </a:lnTo>
                <a:lnTo>
                  <a:pt x="474510" y="725081"/>
                </a:lnTo>
                <a:lnTo>
                  <a:pt x="474510" y="609752"/>
                </a:lnTo>
                <a:lnTo>
                  <a:pt x="470001" y="610362"/>
                </a:lnTo>
                <a:lnTo>
                  <a:pt x="470001" y="712876"/>
                </a:lnTo>
                <a:lnTo>
                  <a:pt x="456692" y="714679"/>
                </a:lnTo>
                <a:lnTo>
                  <a:pt x="456692" y="740308"/>
                </a:lnTo>
                <a:lnTo>
                  <a:pt x="437540" y="742899"/>
                </a:lnTo>
                <a:lnTo>
                  <a:pt x="434555" y="730491"/>
                </a:lnTo>
                <a:lnTo>
                  <a:pt x="436702" y="730199"/>
                </a:lnTo>
                <a:lnTo>
                  <a:pt x="437057" y="730148"/>
                </a:lnTo>
                <a:lnTo>
                  <a:pt x="435254" y="717588"/>
                </a:lnTo>
                <a:lnTo>
                  <a:pt x="437451" y="717283"/>
                </a:lnTo>
                <a:lnTo>
                  <a:pt x="439140" y="729869"/>
                </a:lnTo>
                <a:lnTo>
                  <a:pt x="436702" y="730199"/>
                </a:lnTo>
                <a:lnTo>
                  <a:pt x="441731" y="742327"/>
                </a:lnTo>
                <a:lnTo>
                  <a:pt x="450621" y="741121"/>
                </a:lnTo>
                <a:lnTo>
                  <a:pt x="448310" y="728637"/>
                </a:lnTo>
                <a:lnTo>
                  <a:pt x="454393" y="727811"/>
                </a:lnTo>
                <a:lnTo>
                  <a:pt x="456692" y="740308"/>
                </a:lnTo>
                <a:lnTo>
                  <a:pt x="456692" y="714679"/>
                </a:lnTo>
                <a:lnTo>
                  <a:pt x="455650" y="714819"/>
                </a:lnTo>
                <a:lnTo>
                  <a:pt x="459257" y="701509"/>
                </a:lnTo>
                <a:lnTo>
                  <a:pt x="451167" y="702614"/>
                </a:lnTo>
                <a:lnTo>
                  <a:pt x="451167" y="715429"/>
                </a:lnTo>
                <a:lnTo>
                  <a:pt x="441109" y="716788"/>
                </a:lnTo>
                <a:lnTo>
                  <a:pt x="438670" y="704303"/>
                </a:lnTo>
                <a:lnTo>
                  <a:pt x="444334" y="703541"/>
                </a:lnTo>
                <a:lnTo>
                  <a:pt x="445185" y="716229"/>
                </a:lnTo>
                <a:lnTo>
                  <a:pt x="451167" y="715429"/>
                </a:lnTo>
                <a:lnTo>
                  <a:pt x="451167" y="702614"/>
                </a:lnTo>
                <a:lnTo>
                  <a:pt x="450824" y="702652"/>
                </a:lnTo>
                <a:lnTo>
                  <a:pt x="456120" y="689127"/>
                </a:lnTo>
                <a:lnTo>
                  <a:pt x="457835" y="701700"/>
                </a:lnTo>
                <a:lnTo>
                  <a:pt x="459257" y="701509"/>
                </a:lnTo>
                <a:lnTo>
                  <a:pt x="465061" y="713536"/>
                </a:lnTo>
                <a:lnTo>
                  <a:pt x="470001" y="712876"/>
                </a:lnTo>
                <a:lnTo>
                  <a:pt x="470001" y="610362"/>
                </a:lnTo>
                <a:lnTo>
                  <a:pt x="462546" y="611365"/>
                </a:lnTo>
                <a:lnTo>
                  <a:pt x="462546" y="675436"/>
                </a:lnTo>
                <a:lnTo>
                  <a:pt x="439750" y="678522"/>
                </a:lnTo>
                <a:lnTo>
                  <a:pt x="441312" y="691121"/>
                </a:lnTo>
                <a:lnTo>
                  <a:pt x="443763" y="690791"/>
                </a:lnTo>
                <a:lnTo>
                  <a:pt x="445401" y="703389"/>
                </a:lnTo>
                <a:lnTo>
                  <a:pt x="438238" y="691553"/>
                </a:lnTo>
                <a:lnTo>
                  <a:pt x="439216" y="691413"/>
                </a:lnTo>
                <a:lnTo>
                  <a:pt x="437197" y="678865"/>
                </a:lnTo>
                <a:lnTo>
                  <a:pt x="439750" y="678522"/>
                </a:lnTo>
                <a:lnTo>
                  <a:pt x="460717" y="675678"/>
                </a:lnTo>
                <a:lnTo>
                  <a:pt x="455180" y="663613"/>
                </a:lnTo>
                <a:lnTo>
                  <a:pt x="461264" y="662800"/>
                </a:lnTo>
                <a:lnTo>
                  <a:pt x="462546" y="675436"/>
                </a:lnTo>
                <a:lnTo>
                  <a:pt x="462546" y="611365"/>
                </a:lnTo>
                <a:lnTo>
                  <a:pt x="428358" y="615988"/>
                </a:lnTo>
                <a:lnTo>
                  <a:pt x="428358" y="718515"/>
                </a:lnTo>
                <a:lnTo>
                  <a:pt x="420014" y="719645"/>
                </a:lnTo>
                <a:lnTo>
                  <a:pt x="420014" y="758088"/>
                </a:lnTo>
                <a:lnTo>
                  <a:pt x="416572" y="758558"/>
                </a:lnTo>
                <a:lnTo>
                  <a:pt x="416572" y="784186"/>
                </a:lnTo>
                <a:lnTo>
                  <a:pt x="410146" y="785050"/>
                </a:lnTo>
                <a:lnTo>
                  <a:pt x="413575" y="797407"/>
                </a:lnTo>
                <a:lnTo>
                  <a:pt x="411124" y="797737"/>
                </a:lnTo>
                <a:lnTo>
                  <a:pt x="409435" y="795782"/>
                </a:lnTo>
                <a:lnTo>
                  <a:pt x="409435" y="836409"/>
                </a:lnTo>
                <a:lnTo>
                  <a:pt x="406374" y="836828"/>
                </a:lnTo>
                <a:lnTo>
                  <a:pt x="407720" y="823836"/>
                </a:lnTo>
                <a:lnTo>
                  <a:pt x="409435" y="836409"/>
                </a:lnTo>
                <a:lnTo>
                  <a:pt x="409435" y="795782"/>
                </a:lnTo>
                <a:lnTo>
                  <a:pt x="403872" y="789305"/>
                </a:lnTo>
                <a:lnTo>
                  <a:pt x="402640" y="798880"/>
                </a:lnTo>
                <a:lnTo>
                  <a:pt x="404177" y="798677"/>
                </a:lnTo>
                <a:lnTo>
                  <a:pt x="403529" y="811580"/>
                </a:lnTo>
                <a:lnTo>
                  <a:pt x="400824" y="811949"/>
                </a:lnTo>
                <a:lnTo>
                  <a:pt x="397281" y="799604"/>
                </a:lnTo>
                <a:lnTo>
                  <a:pt x="395351" y="812685"/>
                </a:lnTo>
                <a:lnTo>
                  <a:pt x="399491" y="812139"/>
                </a:lnTo>
                <a:lnTo>
                  <a:pt x="394817" y="812761"/>
                </a:lnTo>
                <a:lnTo>
                  <a:pt x="398640" y="825055"/>
                </a:lnTo>
                <a:lnTo>
                  <a:pt x="401599" y="824661"/>
                </a:lnTo>
                <a:lnTo>
                  <a:pt x="404368" y="824293"/>
                </a:lnTo>
                <a:lnTo>
                  <a:pt x="406361" y="836828"/>
                </a:lnTo>
                <a:lnTo>
                  <a:pt x="398424" y="837907"/>
                </a:lnTo>
                <a:lnTo>
                  <a:pt x="398424" y="863536"/>
                </a:lnTo>
                <a:lnTo>
                  <a:pt x="388670" y="864857"/>
                </a:lnTo>
                <a:lnTo>
                  <a:pt x="389051" y="863422"/>
                </a:lnTo>
                <a:lnTo>
                  <a:pt x="381914" y="855840"/>
                </a:lnTo>
                <a:lnTo>
                  <a:pt x="384937" y="865352"/>
                </a:lnTo>
                <a:lnTo>
                  <a:pt x="387057" y="865073"/>
                </a:lnTo>
                <a:lnTo>
                  <a:pt x="377177" y="866406"/>
                </a:lnTo>
                <a:lnTo>
                  <a:pt x="375742" y="866609"/>
                </a:lnTo>
                <a:lnTo>
                  <a:pt x="373214" y="854138"/>
                </a:lnTo>
                <a:lnTo>
                  <a:pt x="377177" y="866406"/>
                </a:lnTo>
                <a:lnTo>
                  <a:pt x="377977" y="853490"/>
                </a:lnTo>
                <a:lnTo>
                  <a:pt x="374548" y="853948"/>
                </a:lnTo>
                <a:lnTo>
                  <a:pt x="369430" y="842479"/>
                </a:lnTo>
                <a:lnTo>
                  <a:pt x="369430" y="854646"/>
                </a:lnTo>
                <a:lnTo>
                  <a:pt x="369354" y="867473"/>
                </a:lnTo>
                <a:lnTo>
                  <a:pt x="363969" y="855383"/>
                </a:lnTo>
                <a:lnTo>
                  <a:pt x="369430" y="854646"/>
                </a:lnTo>
                <a:lnTo>
                  <a:pt x="369430" y="842479"/>
                </a:lnTo>
                <a:lnTo>
                  <a:pt x="369163" y="841870"/>
                </a:lnTo>
                <a:lnTo>
                  <a:pt x="373049" y="841336"/>
                </a:lnTo>
                <a:lnTo>
                  <a:pt x="375259" y="853846"/>
                </a:lnTo>
                <a:lnTo>
                  <a:pt x="377977" y="853490"/>
                </a:lnTo>
                <a:lnTo>
                  <a:pt x="379501" y="853274"/>
                </a:lnTo>
                <a:lnTo>
                  <a:pt x="381914" y="855840"/>
                </a:lnTo>
                <a:lnTo>
                  <a:pt x="381038" y="853071"/>
                </a:lnTo>
                <a:lnTo>
                  <a:pt x="388302" y="852093"/>
                </a:lnTo>
                <a:lnTo>
                  <a:pt x="389661" y="861098"/>
                </a:lnTo>
                <a:lnTo>
                  <a:pt x="392163" y="851573"/>
                </a:lnTo>
                <a:lnTo>
                  <a:pt x="398424" y="863536"/>
                </a:lnTo>
                <a:lnTo>
                  <a:pt x="398424" y="837907"/>
                </a:lnTo>
                <a:lnTo>
                  <a:pt x="383070" y="839978"/>
                </a:lnTo>
                <a:lnTo>
                  <a:pt x="376885" y="840816"/>
                </a:lnTo>
                <a:lnTo>
                  <a:pt x="374459" y="828332"/>
                </a:lnTo>
                <a:lnTo>
                  <a:pt x="374980" y="828255"/>
                </a:lnTo>
                <a:lnTo>
                  <a:pt x="369697" y="816165"/>
                </a:lnTo>
                <a:lnTo>
                  <a:pt x="373265" y="815682"/>
                </a:lnTo>
                <a:lnTo>
                  <a:pt x="374980" y="828255"/>
                </a:lnTo>
                <a:lnTo>
                  <a:pt x="380644" y="827493"/>
                </a:lnTo>
                <a:lnTo>
                  <a:pt x="397256" y="825246"/>
                </a:lnTo>
                <a:lnTo>
                  <a:pt x="391363" y="813231"/>
                </a:lnTo>
                <a:lnTo>
                  <a:pt x="393001" y="813003"/>
                </a:lnTo>
                <a:lnTo>
                  <a:pt x="393750" y="800087"/>
                </a:lnTo>
                <a:lnTo>
                  <a:pt x="334098" y="808164"/>
                </a:lnTo>
                <a:lnTo>
                  <a:pt x="334098" y="846607"/>
                </a:lnTo>
                <a:lnTo>
                  <a:pt x="309994" y="849884"/>
                </a:lnTo>
                <a:lnTo>
                  <a:pt x="309994" y="875499"/>
                </a:lnTo>
                <a:lnTo>
                  <a:pt x="299720" y="864082"/>
                </a:lnTo>
                <a:lnTo>
                  <a:pt x="308508" y="862901"/>
                </a:lnTo>
                <a:lnTo>
                  <a:pt x="309994" y="875499"/>
                </a:lnTo>
                <a:lnTo>
                  <a:pt x="309994" y="849884"/>
                </a:lnTo>
                <a:lnTo>
                  <a:pt x="279158" y="854049"/>
                </a:lnTo>
                <a:lnTo>
                  <a:pt x="288163" y="865644"/>
                </a:lnTo>
                <a:lnTo>
                  <a:pt x="270802" y="867994"/>
                </a:lnTo>
                <a:lnTo>
                  <a:pt x="277888" y="867029"/>
                </a:lnTo>
                <a:lnTo>
                  <a:pt x="279158" y="854049"/>
                </a:lnTo>
                <a:lnTo>
                  <a:pt x="270040" y="855281"/>
                </a:lnTo>
                <a:lnTo>
                  <a:pt x="273481" y="854811"/>
                </a:lnTo>
                <a:lnTo>
                  <a:pt x="272338" y="842162"/>
                </a:lnTo>
                <a:lnTo>
                  <a:pt x="274434" y="841870"/>
                </a:lnTo>
                <a:lnTo>
                  <a:pt x="273481" y="854811"/>
                </a:lnTo>
                <a:lnTo>
                  <a:pt x="279158" y="854049"/>
                </a:lnTo>
                <a:lnTo>
                  <a:pt x="283044" y="853516"/>
                </a:lnTo>
                <a:lnTo>
                  <a:pt x="284759" y="840473"/>
                </a:lnTo>
                <a:lnTo>
                  <a:pt x="285318" y="840397"/>
                </a:lnTo>
                <a:lnTo>
                  <a:pt x="290093" y="852563"/>
                </a:lnTo>
                <a:lnTo>
                  <a:pt x="334098" y="846607"/>
                </a:lnTo>
                <a:lnTo>
                  <a:pt x="334098" y="808164"/>
                </a:lnTo>
                <a:lnTo>
                  <a:pt x="270992" y="816711"/>
                </a:lnTo>
                <a:lnTo>
                  <a:pt x="270992" y="842340"/>
                </a:lnTo>
                <a:lnTo>
                  <a:pt x="263194" y="843394"/>
                </a:lnTo>
                <a:lnTo>
                  <a:pt x="264490" y="856030"/>
                </a:lnTo>
                <a:lnTo>
                  <a:pt x="269544" y="855357"/>
                </a:lnTo>
                <a:lnTo>
                  <a:pt x="270675" y="868006"/>
                </a:lnTo>
                <a:lnTo>
                  <a:pt x="261264" y="856475"/>
                </a:lnTo>
                <a:lnTo>
                  <a:pt x="264490" y="856030"/>
                </a:lnTo>
                <a:lnTo>
                  <a:pt x="254914" y="844511"/>
                </a:lnTo>
                <a:lnTo>
                  <a:pt x="250875" y="845058"/>
                </a:lnTo>
                <a:lnTo>
                  <a:pt x="217665" y="849553"/>
                </a:lnTo>
                <a:lnTo>
                  <a:pt x="236651" y="846975"/>
                </a:lnTo>
                <a:lnTo>
                  <a:pt x="236931" y="834123"/>
                </a:lnTo>
                <a:lnTo>
                  <a:pt x="236334" y="834212"/>
                </a:lnTo>
                <a:lnTo>
                  <a:pt x="237350" y="821258"/>
                </a:lnTo>
                <a:lnTo>
                  <a:pt x="241693" y="820674"/>
                </a:lnTo>
                <a:lnTo>
                  <a:pt x="245427" y="832980"/>
                </a:lnTo>
                <a:lnTo>
                  <a:pt x="238594" y="833907"/>
                </a:lnTo>
                <a:lnTo>
                  <a:pt x="250875" y="845058"/>
                </a:lnTo>
                <a:lnTo>
                  <a:pt x="251891" y="844918"/>
                </a:lnTo>
                <a:lnTo>
                  <a:pt x="256019" y="831545"/>
                </a:lnTo>
                <a:lnTo>
                  <a:pt x="246202" y="832878"/>
                </a:lnTo>
                <a:lnTo>
                  <a:pt x="247980" y="819823"/>
                </a:lnTo>
                <a:lnTo>
                  <a:pt x="253339" y="819086"/>
                </a:lnTo>
                <a:lnTo>
                  <a:pt x="248627" y="806907"/>
                </a:lnTo>
                <a:lnTo>
                  <a:pt x="248373" y="806945"/>
                </a:lnTo>
                <a:lnTo>
                  <a:pt x="244208" y="794702"/>
                </a:lnTo>
                <a:lnTo>
                  <a:pt x="248653" y="794092"/>
                </a:lnTo>
                <a:lnTo>
                  <a:pt x="250367" y="806678"/>
                </a:lnTo>
                <a:lnTo>
                  <a:pt x="252095" y="806450"/>
                </a:lnTo>
                <a:lnTo>
                  <a:pt x="253339" y="819086"/>
                </a:lnTo>
                <a:lnTo>
                  <a:pt x="253682" y="819048"/>
                </a:lnTo>
                <a:lnTo>
                  <a:pt x="252234" y="832053"/>
                </a:lnTo>
                <a:lnTo>
                  <a:pt x="256019" y="831545"/>
                </a:lnTo>
                <a:lnTo>
                  <a:pt x="260972" y="830872"/>
                </a:lnTo>
                <a:lnTo>
                  <a:pt x="255181" y="818845"/>
                </a:lnTo>
                <a:lnTo>
                  <a:pt x="263309" y="817740"/>
                </a:lnTo>
                <a:lnTo>
                  <a:pt x="265366" y="830275"/>
                </a:lnTo>
                <a:lnTo>
                  <a:pt x="266928" y="830072"/>
                </a:lnTo>
                <a:lnTo>
                  <a:pt x="265010" y="830326"/>
                </a:lnTo>
                <a:lnTo>
                  <a:pt x="264934" y="843153"/>
                </a:lnTo>
                <a:lnTo>
                  <a:pt x="270992" y="842340"/>
                </a:lnTo>
                <a:lnTo>
                  <a:pt x="270992" y="816711"/>
                </a:lnTo>
                <a:lnTo>
                  <a:pt x="268528" y="817041"/>
                </a:lnTo>
                <a:lnTo>
                  <a:pt x="269328" y="827913"/>
                </a:lnTo>
                <a:lnTo>
                  <a:pt x="269544" y="829716"/>
                </a:lnTo>
                <a:lnTo>
                  <a:pt x="269443" y="829411"/>
                </a:lnTo>
                <a:lnTo>
                  <a:pt x="264439" y="817587"/>
                </a:lnTo>
                <a:lnTo>
                  <a:pt x="268528" y="817041"/>
                </a:lnTo>
                <a:lnTo>
                  <a:pt x="270725" y="816737"/>
                </a:lnTo>
                <a:lnTo>
                  <a:pt x="263448" y="804913"/>
                </a:lnTo>
                <a:lnTo>
                  <a:pt x="270090" y="804011"/>
                </a:lnTo>
                <a:lnTo>
                  <a:pt x="273786" y="816317"/>
                </a:lnTo>
                <a:lnTo>
                  <a:pt x="393750" y="800087"/>
                </a:lnTo>
                <a:lnTo>
                  <a:pt x="397281" y="799604"/>
                </a:lnTo>
                <a:lnTo>
                  <a:pt x="397840" y="799528"/>
                </a:lnTo>
                <a:lnTo>
                  <a:pt x="395312" y="787069"/>
                </a:lnTo>
                <a:lnTo>
                  <a:pt x="398030" y="786701"/>
                </a:lnTo>
                <a:lnTo>
                  <a:pt x="401243" y="786257"/>
                </a:lnTo>
                <a:lnTo>
                  <a:pt x="403872" y="789305"/>
                </a:lnTo>
                <a:lnTo>
                  <a:pt x="404304" y="785850"/>
                </a:lnTo>
                <a:lnTo>
                  <a:pt x="407428" y="785418"/>
                </a:lnTo>
                <a:lnTo>
                  <a:pt x="407758" y="772566"/>
                </a:lnTo>
                <a:lnTo>
                  <a:pt x="411200" y="772096"/>
                </a:lnTo>
                <a:lnTo>
                  <a:pt x="416572" y="784186"/>
                </a:lnTo>
                <a:lnTo>
                  <a:pt x="416572" y="758558"/>
                </a:lnTo>
                <a:lnTo>
                  <a:pt x="411746" y="759206"/>
                </a:lnTo>
                <a:lnTo>
                  <a:pt x="412597" y="746277"/>
                </a:lnTo>
                <a:lnTo>
                  <a:pt x="405650" y="747217"/>
                </a:lnTo>
                <a:lnTo>
                  <a:pt x="406628" y="759891"/>
                </a:lnTo>
                <a:lnTo>
                  <a:pt x="411467" y="759244"/>
                </a:lnTo>
                <a:lnTo>
                  <a:pt x="406488" y="759917"/>
                </a:lnTo>
                <a:lnTo>
                  <a:pt x="406488" y="772731"/>
                </a:lnTo>
                <a:lnTo>
                  <a:pt x="396532" y="774077"/>
                </a:lnTo>
                <a:lnTo>
                  <a:pt x="392353" y="763778"/>
                </a:lnTo>
                <a:lnTo>
                  <a:pt x="390550" y="774890"/>
                </a:lnTo>
                <a:lnTo>
                  <a:pt x="390347" y="774915"/>
                </a:lnTo>
                <a:lnTo>
                  <a:pt x="385419" y="762774"/>
                </a:lnTo>
                <a:lnTo>
                  <a:pt x="391604" y="761936"/>
                </a:lnTo>
                <a:lnTo>
                  <a:pt x="392353" y="763778"/>
                </a:lnTo>
                <a:lnTo>
                  <a:pt x="392671" y="761796"/>
                </a:lnTo>
                <a:lnTo>
                  <a:pt x="396100" y="761326"/>
                </a:lnTo>
                <a:lnTo>
                  <a:pt x="395008" y="748665"/>
                </a:lnTo>
                <a:lnTo>
                  <a:pt x="397827" y="748284"/>
                </a:lnTo>
                <a:lnTo>
                  <a:pt x="398043" y="748969"/>
                </a:lnTo>
                <a:lnTo>
                  <a:pt x="398335" y="761022"/>
                </a:lnTo>
                <a:lnTo>
                  <a:pt x="397535" y="761123"/>
                </a:lnTo>
                <a:lnTo>
                  <a:pt x="406488" y="772731"/>
                </a:lnTo>
                <a:lnTo>
                  <a:pt x="406488" y="759917"/>
                </a:lnTo>
                <a:lnTo>
                  <a:pt x="401777" y="760552"/>
                </a:lnTo>
                <a:lnTo>
                  <a:pt x="402412" y="747661"/>
                </a:lnTo>
                <a:lnTo>
                  <a:pt x="404215" y="747407"/>
                </a:lnTo>
                <a:lnTo>
                  <a:pt x="401764" y="736854"/>
                </a:lnTo>
                <a:lnTo>
                  <a:pt x="401764" y="760552"/>
                </a:lnTo>
                <a:lnTo>
                  <a:pt x="400964" y="760666"/>
                </a:lnTo>
                <a:lnTo>
                  <a:pt x="398614" y="750722"/>
                </a:lnTo>
                <a:lnTo>
                  <a:pt x="401764" y="760552"/>
                </a:lnTo>
                <a:lnTo>
                  <a:pt x="401764" y="736854"/>
                </a:lnTo>
                <a:lnTo>
                  <a:pt x="401332" y="734987"/>
                </a:lnTo>
                <a:lnTo>
                  <a:pt x="380771" y="737781"/>
                </a:lnTo>
                <a:lnTo>
                  <a:pt x="380771" y="763409"/>
                </a:lnTo>
                <a:lnTo>
                  <a:pt x="380771" y="776211"/>
                </a:lnTo>
                <a:lnTo>
                  <a:pt x="377253" y="776693"/>
                </a:lnTo>
                <a:lnTo>
                  <a:pt x="376529" y="763981"/>
                </a:lnTo>
                <a:lnTo>
                  <a:pt x="380771" y="763409"/>
                </a:lnTo>
                <a:lnTo>
                  <a:pt x="380771" y="737781"/>
                </a:lnTo>
                <a:lnTo>
                  <a:pt x="367601" y="739559"/>
                </a:lnTo>
                <a:lnTo>
                  <a:pt x="367601" y="752360"/>
                </a:lnTo>
                <a:lnTo>
                  <a:pt x="362458" y="753059"/>
                </a:lnTo>
                <a:lnTo>
                  <a:pt x="363956" y="742327"/>
                </a:lnTo>
                <a:lnTo>
                  <a:pt x="367601" y="752360"/>
                </a:lnTo>
                <a:lnTo>
                  <a:pt x="367601" y="739559"/>
                </a:lnTo>
                <a:lnTo>
                  <a:pt x="364274" y="740003"/>
                </a:lnTo>
                <a:lnTo>
                  <a:pt x="385330" y="737146"/>
                </a:lnTo>
                <a:lnTo>
                  <a:pt x="385368" y="724331"/>
                </a:lnTo>
                <a:lnTo>
                  <a:pt x="386651" y="724166"/>
                </a:lnTo>
                <a:lnTo>
                  <a:pt x="388810" y="736676"/>
                </a:lnTo>
                <a:lnTo>
                  <a:pt x="401332" y="734987"/>
                </a:lnTo>
                <a:lnTo>
                  <a:pt x="406082" y="734339"/>
                </a:lnTo>
                <a:lnTo>
                  <a:pt x="411518" y="746417"/>
                </a:lnTo>
                <a:lnTo>
                  <a:pt x="412597" y="746277"/>
                </a:lnTo>
                <a:lnTo>
                  <a:pt x="418426" y="745490"/>
                </a:lnTo>
                <a:lnTo>
                  <a:pt x="420014" y="758088"/>
                </a:lnTo>
                <a:lnTo>
                  <a:pt x="420014" y="719645"/>
                </a:lnTo>
                <a:lnTo>
                  <a:pt x="397738" y="722655"/>
                </a:lnTo>
                <a:lnTo>
                  <a:pt x="421817" y="719391"/>
                </a:lnTo>
                <a:lnTo>
                  <a:pt x="417042" y="707224"/>
                </a:lnTo>
                <a:lnTo>
                  <a:pt x="370484" y="713524"/>
                </a:lnTo>
                <a:lnTo>
                  <a:pt x="369316" y="726503"/>
                </a:lnTo>
                <a:lnTo>
                  <a:pt x="366610" y="726871"/>
                </a:lnTo>
                <a:lnTo>
                  <a:pt x="370484" y="713524"/>
                </a:lnTo>
                <a:lnTo>
                  <a:pt x="360045" y="714946"/>
                </a:lnTo>
                <a:lnTo>
                  <a:pt x="360045" y="753389"/>
                </a:lnTo>
                <a:lnTo>
                  <a:pt x="355269" y="747128"/>
                </a:lnTo>
                <a:lnTo>
                  <a:pt x="355269" y="766851"/>
                </a:lnTo>
                <a:lnTo>
                  <a:pt x="350989" y="780249"/>
                </a:lnTo>
                <a:lnTo>
                  <a:pt x="350151" y="767549"/>
                </a:lnTo>
                <a:lnTo>
                  <a:pt x="355269" y="766851"/>
                </a:lnTo>
                <a:lnTo>
                  <a:pt x="355269" y="747128"/>
                </a:lnTo>
                <a:lnTo>
                  <a:pt x="351193" y="741768"/>
                </a:lnTo>
                <a:lnTo>
                  <a:pt x="358140" y="740829"/>
                </a:lnTo>
                <a:lnTo>
                  <a:pt x="360045" y="753389"/>
                </a:lnTo>
                <a:lnTo>
                  <a:pt x="360045" y="714946"/>
                </a:lnTo>
                <a:lnTo>
                  <a:pt x="332079" y="718731"/>
                </a:lnTo>
                <a:lnTo>
                  <a:pt x="332079" y="757174"/>
                </a:lnTo>
                <a:lnTo>
                  <a:pt x="331279" y="757288"/>
                </a:lnTo>
                <a:lnTo>
                  <a:pt x="331279" y="770089"/>
                </a:lnTo>
                <a:lnTo>
                  <a:pt x="326593" y="770724"/>
                </a:lnTo>
                <a:lnTo>
                  <a:pt x="324739" y="760298"/>
                </a:lnTo>
                <a:lnTo>
                  <a:pt x="324739" y="770978"/>
                </a:lnTo>
                <a:lnTo>
                  <a:pt x="317538" y="771956"/>
                </a:lnTo>
                <a:lnTo>
                  <a:pt x="315836" y="759371"/>
                </a:lnTo>
                <a:lnTo>
                  <a:pt x="308013" y="760425"/>
                </a:lnTo>
                <a:lnTo>
                  <a:pt x="309308" y="773061"/>
                </a:lnTo>
                <a:lnTo>
                  <a:pt x="312153" y="772680"/>
                </a:lnTo>
                <a:lnTo>
                  <a:pt x="308444" y="773188"/>
                </a:lnTo>
                <a:lnTo>
                  <a:pt x="303771" y="761009"/>
                </a:lnTo>
                <a:lnTo>
                  <a:pt x="308013" y="760425"/>
                </a:lnTo>
                <a:lnTo>
                  <a:pt x="315785" y="759371"/>
                </a:lnTo>
                <a:lnTo>
                  <a:pt x="314185" y="746785"/>
                </a:lnTo>
                <a:lnTo>
                  <a:pt x="316382" y="746493"/>
                </a:lnTo>
                <a:lnTo>
                  <a:pt x="318325" y="759028"/>
                </a:lnTo>
                <a:lnTo>
                  <a:pt x="317373" y="759155"/>
                </a:lnTo>
                <a:lnTo>
                  <a:pt x="324739" y="770978"/>
                </a:lnTo>
                <a:lnTo>
                  <a:pt x="324739" y="760298"/>
                </a:lnTo>
                <a:lnTo>
                  <a:pt x="324370" y="758215"/>
                </a:lnTo>
                <a:lnTo>
                  <a:pt x="327901" y="757745"/>
                </a:lnTo>
                <a:lnTo>
                  <a:pt x="331279" y="770089"/>
                </a:lnTo>
                <a:lnTo>
                  <a:pt x="331279" y="757288"/>
                </a:lnTo>
                <a:lnTo>
                  <a:pt x="328980" y="757593"/>
                </a:lnTo>
                <a:lnTo>
                  <a:pt x="327787" y="744943"/>
                </a:lnTo>
                <a:lnTo>
                  <a:pt x="329984" y="744651"/>
                </a:lnTo>
                <a:lnTo>
                  <a:pt x="332079" y="757174"/>
                </a:lnTo>
                <a:lnTo>
                  <a:pt x="332079" y="718731"/>
                </a:lnTo>
                <a:lnTo>
                  <a:pt x="310019" y="721715"/>
                </a:lnTo>
                <a:lnTo>
                  <a:pt x="305130" y="734072"/>
                </a:lnTo>
                <a:lnTo>
                  <a:pt x="305130" y="748004"/>
                </a:lnTo>
                <a:lnTo>
                  <a:pt x="301256" y="748525"/>
                </a:lnTo>
                <a:lnTo>
                  <a:pt x="300723" y="735787"/>
                </a:lnTo>
                <a:lnTo>
                  <a:pt x="258724" y="741476"/>
                </a:lnTo>
                <a:lnTo>
                  <a:pt x="258724" y="779919"/>
                </a:lnTo>
                <a:lnTo>
                  <a:pt x="257124" y="780135"/>
                </a:lnTo>
                <a:lnTo>
                  <a:pt x="256286" y="767435"/>
                </a:lnTo>
                <a:lnTo>
                  <a:pt x="258724" y="779919"/>
                </a:lnTo>
                <a:lnTo>
                  <a:pt x="258724" y="741476"/>
                </a:lnTo>
                <a:lnTo>
                  <a:pt x="255244" y="741946"/>
                </a:lnTo>
                <a:lnTo>
                  <a:pt x="255244" y="793203"/>
                </a:lnTo>
                <a:lnTo>
                  <a:pt x="249021" y="794042"/>
                </a:lnTo>
                <a:lnTo>
                  <a:pt x="254609" y="780478"/>
                </a:lnTo>
                <a:lnTo>
                  <a:pt x="255244" y="793203"/>
                </a:lnTo>
                <a:lnTo>
                  <a:pt x="255244" y="741946"/>
                </a:lnTo>
                <a:lnTo>
                  <a:pt x="251929" y="742391"/>
                </a:lnTo>
                <a:lnTo>
                  <a:pt x="251929" y="768019"/>
                </a:lnTo>
                <a:lnTo>
                  <a:pt x="249288" y="768375"/>
                </a:lnTo>
                <a:lnTo>
                  <a:pt x="251752" y="780859"/>
                </a:lnTo>
                <a:lnTo>
                  <a:pt x="246430" y="768769"/>
                </a:lnTo>
                <a:lnTo>
                  <a:pt x="244995" y="768959"/>
                </a:lnTo>
                <a:lnTo>
                  <a:pt x="244856" y="781786"/>
                </a:lnTo>
                <a:lnTo>
                  <a:pt x="249237" y="781202"/>
                </a:lnTo>
                <a:lnTo>
                  <a:pt x="243890" y="781926"/>
                </a:lnTo>
                <a:lnTo>
                  <a:pt x="243547" y="794778"/>
                </a:lnTo>
                <a:lnTo>
                  <a:pt x="236512" y="795743"/>
                </a:lnTo>
                <a:lnTo>
                  <a:pt x="236702" y="795705"/>
                </a:lnTo>
                <a:lnTo>
                  <a:pt x="236169" y="794512"/>
                </a:lnTo>
                <a:lnTo>
                  <a:pt x="236169" y="795782"/>
                </a:lnTo>
                <a:lnTo>
                  <a:pt x="227088" y="797013"/>
                </a:lnTo>
                <a:lnTo>
                  <a:pt x="229323" y="783894"/>
                </a:lnTo>
                <a:lnTo>
                  <a:pt x="224485" y="784555"/>
                </a:lnTo>
                <a:lnTo>
                  <a:pt x="224485" y="810183"/>
                </a:lnTo>
                <a:lnTo>
                  <a:pt x="223583" y="810298"/>
                </a:lnTo>
                <a:lnTo>
                  <a:pt x="219837" y="798004"/>
                </a:lnTo>
                <a:lnTo>
                  <a:pt x="220243" y="797941"/>
                </a:lnTo>
                <a:lnTo>
                  <a:pt x="219824" y="794842"/>
                </a:lnTo>
                <a:lnTo>
                  <a:pt x="219824" y="798004"/>
                </a:lnTo>
                <a:lnTo>
                  <a:pt x="212585" y="811796"/>
                </a:lnTo>
                <a:lnTo>
                  <a:pt x="212369" y="799007"/>
                </a:lnTo>
                <a:lnTo>
                  <a:pt x="209575" y="799388"/>
                </a:lnTo>
                <a:lnTo>
                  <a:pt x="209575" y="863460"/>
                </a:lnTo>
                <a:lnTo>
                  <a:pt x="208318" y="863638"/>
                </a:lnTo>
                <a:lnTo>
                  <a:pt x="205994" y="851141"/>
                </a:lnTo>
                <a:lnTo>
                  <a:pt x="208800" y="850760"/>
                </a:lnTo>
                <a:lnTo>
                  <a:pt x="209575" y="863460"/>
                </a:lnTo>
                <a:lnTo>
                  <a:pt x="209575" y="799388"/>
                </a:lnTo>
                <a:lnTo>
                  <a:pt x="188836" y="802195"/>
                </a:lnTo>
                <a:lnTo>
                  <a:pt x="205778" y="799896"/>
                </a:lnTo>
                <a:lnTo>
                  <a:pt x="199682" y="787920"/>
                </a:lnTo>
                <a:lnTo>
                  <a:pt x="204584" y="787260"/>
                </a:lnTo>
                <a:lnTo>
                  <a:pt x="205778" y="799896"/>
                </a:lnTo>
                <a:lnTo>
                  <a:pt x="212369" y="799007"/>
                </a:lnTo>
                <a:lnTo>
                  <a:pt x="219824" y="798004"/>
                </a:lnTo>
                <a:lnTo>
                  <a:pt x="219824" y="794842"/>
                </a:lnTo>
                <a:lnTo>
                  <a:pt x="218541" y="785355"/>
                </a:lnTo>
                <a:lnTo>
                  <a:pt x="212102" y="786231"/>
                </a:lnTo>
                <a:lnTo>
                  <a:pt x="210146" y="773684"/>
                </a:lnTo>
                <a:lnTo>
                  <a:pt x="217906" y="772629"/>
                </a:lnTo>
                <a:lnTo>
                  <a:pt x="220433" y="785101"/>
                </a:lnTo>
                <a:lnTo>
                  <a:pt x="223177" y="784733"/>
                </a:lnTo>
                <a:lnTo>
                  <a:pt x="222694" y="797610"/>
                </a:lnTo>
                <a:lnTo>
                  <a:pt x="223608" y="797496"/>
                </a:lnTo>
                <a:lnTo>
                  <a:pt x="224485" y="810183"/>
                </a:lnTo>
                <a:lnTo>
                  <a:pt x="224485" y="784555"/>
                </a:lnTo>
                <a:lnTo>
                  <a:pt x="224332" y="784567"/>
                </a:lnTo>
                <a:lnTo>
                  <a:pt x="223342" y="771893"/>
                </a:lnTo>
                <a:lnTo>
                  <a:pt x="227787" y="784098"/>
                </a:lnTo>
                <a:lnTo>
                  <a:pt x="229323" y="783894"/>
                </a:lnTo>
                <a:lnTo>
                  <a:pt x="229577" y="783856"/>
                </a:lnTo>
                <a:lnTo>
                  <a:pt x="236169" y="795782"/>
                </a:lnTo>
                <a:lnTo>
                  <a:pt x="236169" y="794512"/>
                </a:lnTo>
                <a:lnTo>
                  <a:pt x="231317" y="783628"/>
                </a:lnTo>
                <a:lnTo>
                  <a:pt x="233159" y="783374"/>
                </a:lnTo>
                <a:lnTo>
                  <a:pt x="230428" y="770928"/>
                </a:lnTo>
                <a:lnTo>
                  <a:pt x="225780" y="771563"/>
                </a:lnTo>
                <a:lnTo>
                  <a:pt x="223672" y="759028"/>
                </a:lnTo>
                <a:lnTo>
                  <a:pt x="230682" y="770890"/>
                </a:lnTo>
                <a:lnTo>
                  <a:pt x="234721" y="770356"/>
                </a:lnTo>
                <a:lnTo>
                  <a:pt x="236169" y="782967"/>
                </a:lnTo>
                <a:lnTo>
                  <a:pt x="237121" y="770026"/>
                </a:lnTo>
                <a:lnTo>
                  <a:pt x="238823" y="782612"/>
                </a:lnTo>
                <a:lnTo>
                  <a:pt x="242760" y="782078"/>
                </a:lnTo>
                <a:lnTo>
                  <a:pt x="240703" y="769543"/>
                </a:lnTo>
                <a:lnTo>
                  <a:pt x="244995" y="768959"/>
                </a:lnTo>
                <a:lnTo>
                  <a:pt x="245148" y="768934"/>
                </a:lnTo>
                <a:lnTo>
                  <a:pt x="240385" y="756767"/>
                </a:lnTo>
                <a:lnTo>
                  <a:pt x="246100" y="755992"/>
                </a:lnTo>
                <a:lnTo>
                  <a:pt x="245148" y="768934"/>
                </a:lnTo>
                <a:lnTo>
                  <a:pt x="246430" y="768769"/>
                </a:lnTo>
                <a:lnTo>
                  <a:pt x="249123" y="768400"/>
                </a:lnTo>
                <a:lnTo>
                  <a:pt x="248234" y="755713"/>
                </a:lnTo>
                <a:lnTo>
                  <a:pt x="251929" y="768019"/>
                </a:lnTo>
                <a:lnTo>
                  <a:pt x="251929" y="742391"/>
                </a:lnTo>
                <a:lnTo>
                  <a:pt x="248996" y="742784"/>
                </a:lnTo>
                <a:lnTo>
                  <a:pt x="248424" y="730046"/>
                </a:lnTo>
                <a:lnTo>
                  <a:pt x="238658" y="731367"/>
                </a:lnTo>
                <a:lnTo>
                  <a:pt x="235673" y="718959"/>
                </a:lnTo>
                <a:lnTo>
                  <a:pt x="240538" y="718299"/>
                </a:lnTo>
                <a:lnTo>
                  <a:pt x="240398" y="731126"/>
                </a:lnTo>
                <a:lnTo>
                  <a:pt x="246888" y="730250"/>
                </a:lnTo>
                <a:lnTo>
                  <a:pt x="247916" y="730110"/>
                </a:lnTo>
                <a:lnTo>
                  <a:pt x="248424" y="730046"/>
                </a:lnTo>
                <a:lnTo>
                  <a:pt x="254508" y="729221"/>
                </a:lnTo>
                <a:lnTo>
                  <a:pt x="253657" y="742149"/>
                </a:lnTo>
                <a:lnTo>
                  <a:pt x="300278" y="735838"/>
                </a:lnTo>
                <a:lnTo>
                  <a:pt x="297497" y="723404"/>
                </a:lnTo>
                <a:lnTo>
                  <a:pt x="300405" y="723011"/>
                </a:lnTo>
                <a:lnTo>
                  <a:pt x="301256" y="735711"/>
                </a:lnTo>
                <a:lnTo>
                  <a:pt x="303136" y="735469"/>
                </a:lnTo>
                <a:lnTo>
                  <a:pt x="305130" y="748004"/>
                </a:lnTo>
                <a:lnTo>
                  <a:pt x="305130" y="734072"/>
                </a:lnTo>
                <a:lnTo>
                  <a:pt x="304660" y="735253"/>
                </a:lnTo>
                <a:lnTo>
                  <a:pt x="304038" y="722528"/>
                </a:lnTo>
                <a:lnTo>
                  <a:pt x="310019" y="721715"/>
                </a:lnTo>
                <a:lnTo>
                  <a:pt x="318706" y="720534"/>
                </a:lnTo>
                <a:lnTo>
                  <a:pt x="316382" y="708037"/>
                </a:lnTo>
                <a:lnTo>
                  <a:pt x="322008" y="707275"/>
                </a:lnTo>
                <a:lnTo>
                  <a:pt x="318706" y="720534"/>
                </a:lnTo>
                <a:lnTo>
                  <a:pt x="370484" y="713524"/>
                </a:lnTo>
                <a:lnTo>
                  <a:pt x="407441" y="708520"/>
                </a:lnTo>
                <a:lnTo>
                  <a:pt x="403021" y="696315"/>
                </a:lnTo>
                <a:lnTo>
                  <a:pt x="406755" y="695807"/>
                </a:lnTo>
                <a:lnTo>
                  <a:pt x="407441" y="708520"/>
                </a:lnTo>
                <a:lnTo>
                  <a:pt x="417042" y="707224"/>
                </a:lnTo>
                <a:lnTo>
                  <a:pt x="420674" y="706742"/>
                </a:lnTo>
                <a:lnTo>
                  <a:pt x="421817" y="719391"/>
                </a:lnTo>
                <a:lnTo>
                  <a:pt x="428358" y="718515"/>
                </a:lnTo>
                <a:lnTo>
                  <a:pt x="428358" y="615988"/>
                </a:lnTo>
                <a:lnTo>
                  <a:pt x="361670" y="625017"/>
                </a:lnTo>
                <a:lnTo>
                  <a:pt x="361670" y="701903"/>
                </a:lnTo>
                <a:lnTo>
                  <a:pt x="357479" y="702475"/>
                </a:lnTo>
                <a:lnTo>
                  <a:pt x="358533" y="689508"/>
                </a:lnTo>
                <a:lnTo>
                  <a:pt x="361670" y="701903"/>
                </a:lnTo>
                <a:lnTo>
                  <a:pt x="361670" y="625017"/>
                </a:lnTo>
                <a:lnTo>
                  <a:pt x="357428" y="625589"/>
                </a:lnTo>
                <a:lnTo>
                  <a:pt x="655929" y="585177"/>
                </a:lnTo>
                <a:lnTo>
                  <a:pt x="645947" y="573722"/>
                </a:lnTo>
                <a:lnTo>
                  <a:pt x="658964" y="571969"/>
                </a:lnTo>
                <a:lnTo>
                  <a:pt x="658964" y="546328"/>
                </a:lnTo>
                <a:lnTo>
                  <a:pt x="647852" y="547827"/>
                </a:lnTo>
                <a:lnTo>
                  <a:pt x="640118" y="536067"/>
                </a:lnTo>
                <a:lnTo>
                  <a:pt x="640651" y="548805"/>
                </a:lnTo>
                <a:lnTo>
                  <a:pt x="646938" y="547954"/>
                </a:lnTo>
                <a:lnTo>
                  <a:pt x="647331" y="550887"/>
                </a:lnTo>
                <a:lnTo>
                  <a:pt x="647293" y="547903"/>
                </a:lnTo>
                <a:lnTo>
                  <a:pt x="651751" y="560120"/>
                </a:lnTo>
                <a:lnTo>
                  <a:pt x="648639" y="560539"/>
                </a:lnTo>
                <a:lnTo>
                  <a:pt x="620839" y="564299"/>
                </a:lnTo>
                <a:lnTo>
                  <a:pt x="620141" y="577215"/>
                </a:lnTo>
                <a:lnTo>
                  <a:pt x="344639" y="614502"/>
                </a:lnTo>
                <a:lnTo>
                  <a:pt x="314871" y="618540"/>
                </a:lnTo>
                <a:lnTo>
                  <a:pt x="314871" y="656971"/>
                </a:lnTo>
                <a:lnTo>
                  <a:pt x="312483" y="657301"/>
                </a:lnTo>
                <a:lnTo>
                  <a:pt x="309968" y="644829"/>
                </a:lnTo>
                <a:lnTo>
                  <a:pt x="313702" y="644321"/>
                </a:lnTo>
                <a:lnTo>
                  <a:pt x="314871" y="656971"/>
                </a:lnTo>
                <a:lnTo>
                  <a:pt x="314871" y="618540"/>
                </a:lnTo>
                <a:lnTo>
                  <a:pt x="293217" y="621474"/>
                </a:lnTo>
                <a:lnTo>
                  <a:pt x="293217" y="698347"/>
                </a:lnTo>
                <a:lnTo>
                  <a:pt x="280187" y="700112"/>
                </a:lnTo>
                <a:lnTo>
                  <a:pt x="280060" y="687324"/>
                </a:lnTo>
                <a:lnTo>
                  <a:pt x="283743" y="686816"/>
                </a:lnTo>
                <a:lnTo>
                  <a:pt x="284937" y="673849"/>
                </a:lnTo>
                <a:lnTo>
                  <a:pt x="287020" y="686371"/>
                </a:lnTo>
                <a:lnTo>
                  <a:pt x="291922" y="685711"/>
                </a:lnTo>
                <a:lnTo>
                  <a:pt x="293217" y="698347"/>
                </a:lnTo>
                <a:lnTo>
                  <a:pt x="293217" y="621474"/>
                </a:lnTo>
                <a:lnTo>
                  <a:pt x="248551" y="627519"/>
                </a:lnTo>
                <a:lnTo>
                  <a:pt x="248551" y="717219"/>
                </a:lnTo>
                <a:lnTo>
                  <a:pt x="247472" y="725678"/>
                </a:lnTo>
                <a:lnTo>
                  <a:pt x="246672" y="717473"/>
                </a:lnTo>
                <a:lnTo>
                  <a:pt x="248551" y="717219"/>
                </a:lnTo>
                <a:lnTo>
                  <a:pt x="248551" y="627519"/>
                </a:lnTo>
                <a:lnTo>
                  <a:pt x="244678" y="628040"/>
                </a:lnTo>
                <a:lnTo>
                  <a:pt x="244678" y="717740"/>
                </a:lnTo>
                <a:lnTo>
                  <a:pt x="241655" y="718146"/>
                </a:lnTo>
                <a:lnTo>
                  <a:pt x="237401" y="705916"/>
                </a:lnTo>
                <a:lnTo>
                  <a:pt x="242824" y="705180"/>
                </a:lnTo>
                <a:lnTo>
                  <a:pt x="244678" y="717740"/>
                </a:lnTo>
                <a:lnTo>
                  <a:pt x="244678" y="628040"/>
                </a:lnTo>
                <a:lnTo>
                  <a:pt x="229196" y="630135"/>
                </a:lnTo>
                <a:lnTo>
                  <a:pt x="229196" y="655751"/>
                </a:lnTo>
                <a:lnTo>
                  <a:pt x="226466" y="656132"/>
                </a:lnTo>
                <a:lnTo>
                  <a:pt x="226466" y="720204"/>
                </a:lnTo>
                <a:lnTo>
                  <a:pt x="195364" y="724420"/>
                </a:lnTo>
                <a:lnTo>
                  <a:pt x="195364" y="788492"/>
                </a:lnTo>
                <a:lnTo>
                  <a:pt x="189738" y="776439"/>
                </a:lnTo>
                <a:lnTo>
                  <a:pt x="194703" y="775779"/>
                </a:lnTo>
                <a:lnTo>
                  <a:pt x="195364" y="788492"/>
                </a:lnTo>
                <a:lnTo>
                  <a:pt x="195364" y="724420"/>
                </a:lnTo>
                <a:lnTo>
                  <a:pt x="185775" y="725716"/>
                </a:lnTo>
                <a:lnTo>
                  <a:pt x="185775" y="802601"/>
                </a:lnTo>
                <a:lnTo>
                  <a:pt x="180632" y="797331"/>
                </a:lnTo>
                <a:lnTo>
                  <a:pt x="180632" y="841743"/>
                </a:lnTo>
                <a:lnTo>
                  <a:pt x="177355" y="842187"/>
                </a:lnTo>
                <a:lnTo>
                  <a:pt x="172783" y="829995"/>
                </a:lnTo>
                <a:lnTo>
                  <a:pt x="169125" y="843305"/>
                </a:lnTo>
                <a:lnTo>
                  <a:pt x="167678" y="830681"/>
                </a:lnTo>
                <a:lnTo>
                  <a:pt x="172783" y="829995"/>
                </a:lnTo>
                <a:lnTo>
                  <a:pt x="178917" y="829170"/>
                </a:lnTo>
                <a:lnTo>
                  <a:pt x="180632" y="841743"/>
                </a:lnTo>
                <a:lnTo>
                  <a:pt x="180632" y="797331"/>
                </a:lnTo>
                <a:lnTo>
                  <a:pt x="174739" y="791286"/>
                </a:lnTo>
                <a:lnTo>
                  <a:pt x="185115" y="789889"/>
                </a:lnTo>
                <a:lnTo>
                  <a:pt x="185775" y="802601"/>
                </a:lnTo>
                <a:lnTo>
                  <a:pt x="185775" y="725716"/>
                </a:lnTo>
                <a:lnTo>
                  <a:pt x="157873" y="729500"/>
                </a:lnTo>
                <a:lnTo>
                  <a:pt x="157873" y="806386"/>
                </a:lnTo>
                <a:lnTo>
                  <a:pt x="157035" y="819315"/>
                </a:lnTo>
                <a:lnTo>
                  <a:pt x="155143" y="819569"/>
                </a:lnTo>
                <a:lnTo>
                  <a:pt x="155892" y="806653"/>
                </a:lnTo>
                <a:lnTo>
                  <a:pt x="157873" y="806386"/>
                </a:lnTo>
                <a:lnTo>
                  <a:pt x="157873" y="729500"/>
                </a:lnTo>
                <a:lnTo>
                  <a:pt x="148145" y="730808"/>
                </a:lnTo>
                <a:lnTo>
                  <a:pt x="220141" y="721055"/>
                </a:lnTo>
                <a:lnTo>
                  <a:pt x="221792" y="708025"/>
                </a:lnTo>
                <a:lnTo>
                  <a:pt x="226047" y="707453"/>
                </a:lnTo>
                <a:lnTo>
                  <a:pt x="226466" y="720204"/>
                </a:lnTo>
                <a:lnTo>
                  <a:pt x="226466" y="656132"/>
                </a:lnTo>
                <a:lnTo>
                  <a:pt x="222097" y="656717"/>
                </a:lnTo>
                <a:lnTo>
                  <a:pt x="225501" y="643445"/>
                </a:lnTo>
                <a:lnTo>
                  <a:pt x="229196" y="655751"/>
                </a:lnTo>
                <a:lnTo>
                  <a:pt x="229196" y="630135"/>
                </a:lnTo>
                <a:lnTo>
                  <a:pt x="175463" y="637400"/>
                </a:lnTo>
                <a:lnTo>
                  <a:pt x="175463" y="688657"/>
                </a:lnTo>
                <a:lnTo>
                  <a:pt x="170408" y="689343"/>
                </a:lnTo>
                <a:lnTo>
                  <a:pt x="172237" y="676275"/>
                </a:lnTo>
                <a:lnTo>
                  <a:pt x="175463" y="688657"/>
                </a:lnTo>
                <a:lnTo>
                  <a:pt x="175463" y="637400"/>
                </a:lnTo>
                <a:lnTo>
                  <a:pt x="167347" y="638505"/>
                </a:lnTo>
                <a:lnTo>
                  <a:pt x="167347" y="664121"/>
                </a:lnTo>
                <a:lnTo>
                  <a:pt x="166649" y="664222"/>
                </a:lnTo>
                <a:lnTo>
                  <a:pt x="165430" y="659193"/>
                </a:lnTo>
                <a:lnTo>
                  <a:pt x="165430" y="664387"/>
                </a:lnTo>
                <a:lnTo>
                  <a:pt x="165239" y="664413"/>
                </a:lnTo>
                <a:lnTo>
                  <a:pt x="165239" y="690041"/>
                </a:lnTo>
                <a:lnTo>
                  <a:pt x="156235" y="678446"/>
                </a:lnTo>
                <a:lnTo>
                  <a:pt x="135407" y="681278"/>
                </a:lnTo>
                <a:lnTo>
                  <a:pt x="135407" y="822236"/>
                </a:lnTo>
                <a:lnTo>
                  <a:pt x="125742" y="823556"/>
                </a:lnTo>
                <a:lnTo>
                  <a:pt x="130962" y="822833"/>
                </a:lnTo>
                <a:lnTo>
                  <a:pt x="127977" y="810437"/>
                </a:lnTo>
                <a:lnTo>
                  <a:pt x="132994" y="809752"/>
                </a:lnTo>
                <a:lnTo>
                  <a:pt x="135407" y="822236"/>
                </a:lnTo>
                <a:lnTo>
                  <a:pt x="135407" y="681278"/>
                </a:lnTo>
                <a:lnTo>
                  <a:pt x="97078" y="686460"/>
                </a:lnTo>
                <a:lnTo>
                  <a:pt x="97078" y="712076"/>
                </a:lnTo>
                <a:lnTo>
                  <a:pt x="94272" y="712457"/>
                </a:lnTo>
                <a:lnTo>
                  <a:pt x="92824" y="699858"/>
                </a:lnTo>
                <a:lnTo>
                  <a:pt x="97078" y="712076"/>
                </a:lnTo>
                <a:lnTo>
                  <a:pt x="97078" y="686460"/>
                </a:lnTo>
                <a:lnTo>
                  <a:pt x="78651" y="688949"/>
                </a:lnTo>
                <a:lnTo>
                  <a:pt x="92443" y="699897"/>
                </a:lnTo>
                <a:lnTo>
                  <a:pt x="86169" y="700747"/>
                </a:lnTo>
                <a:lnTo>
                  <a:pt x="78651" y="688949"/>
                </a:lnTo>
                <a:lnTo>
                  <a:pt x="132054" y="681710"/>
                </a:lnTo>
                <a:lnTo>
                  <a:pt x="125095" y="669848"/>
                </a:lnTo>
                <a:lnTo>
                  <a:pt x="131330" y="668997"/>
                </a:lnTo>
                <a:lnTo>
                  <a:pt x="132054" y="681710"/>
                </a:lnTo>
                <a:lnTo>
                  <a:pt x="156235" y="678446"/>
                </a:lnTo>
                <a:lnTo>
                  <a:pt x="164719" y="677303"/>
                </a:lnTo>
                <a:lnTo>
                  <a:pt x="165239" y="690041"/>
                </a:lnTo>
                <a:lnTo>
                  <a:pt x="165239" y="664413"/>
                </a:lnTo>
                <a:lnTo>
                  <a:pt x="163880" y="664591"/>
                </a:lnTo>
                <a:lnTo>
                  <a:pt x="164706" y="664476"/>
                </a:lnTo>
                <a:lnTo>
                  <a:pt x="165430" y="664387"/>
                </a:lnTo>
                <a:lnTo>
                  <a:pt x="165430" y="659193"/>
                </a:lnTo>
                <a:lnTo>
                  <a:pt x="164579" y="655637"/>
                </a:lnTo>
                <a:lnTo>
                  <a:pt x="164528" y="651700"/>
                </a:lnTo>
                <a:lnTo>
                  <a:pt x="167144" y="651344"/>
                </a:lnTo>
                <a:lnTo>
                  <a:pt x="167347" y="664121"/>
                </a:lnTo>
                <a:lnTo>
                  <a:pt x="167347" y="638505"/>
                </a:lnTo>
                <a:lnTo>
                  <a:pt x="166357" y="638632"/>
                </a:lnTo>
                <a:lnTo>
                  <a:pt x="164071" y="651751"/>
                </a:lnTo>
                <a:lnTo>
                  <a:pt x="163664" y="651802"/>
                </a:lnTo>
                <a:lnTo>
                  <a:pt x="163245" y="651865"/>
                </a:lnTo>
                <a:lnTo>
                  <a:pt x="163245" y="660882"/>
                </a:lnTo>
                <a:lnTo>
                  <a:pt x="163068" y="664705"/>
                </a:lnTo>
                <a:lnTo>
                  <a:pt x="161074" y="664972"/>
                </a:lnTo>
                <a:lnTo>
                  <a:pt x="159067" y="652437"/>
                </a:lnTo>
                <a:lnTo>
                  <a:pt x="159778" y="652348"/>
                </a:lnTo>
                <a:lnTo>
                  <a:pt x="163245" y="660882"/>
                </a:lnTo>
                <a:lnTo>
                  <a:pt x="163245" y="651865"/>
                </a:lnTo>
                <a:lnTo>
                  <a:pt x="161112" y="652157"/>
                </a:lnTo>
                <a:lnTo>
                  <a:pt x="155219" y="640143"/>
                </a:lnTo>
                <a:lnTo>
                  <a:pt x="166357" y="638632"/>
                </a:lnTo>
                <a:lnTo>
                  <a:pt x="191554" y="635215"/>
                </a:lnTo>
                <a:lnTo>
                  <a:pt x="187706" y="622922"/>
                </a:lnTo>
                <a:lnTo>
                  <a:pt x="149186" y="628142"/>
                </a:lnTo>
                <a:lnTo>
                  <a:pt x="149186" y="653770"/>
                </a:lnTo>
                <a:lnTo>
                  <a:pt x="148120" y="653910"/>
                </a:lnTo>
                <a:lnTo>
                  <a:pt x="145846" y="641413"/>
                </a:lnTo>
                <a:lnTo>
                  <a:pt x="147243" y="641223"/>
                </a:lnTo>
                <a:lnTo>
                  <a:pt x="149186" y="653770"/>
                </a:lnTo>
                <a:lnTo>
                  <a:pt x="149186" y="628142"/>
                </a:lnTo>
                <a:lnTo>
                  <a:pt x="133629" y="630250"/>
                </a:lnTo>
                <a:lnTo>
                  <a:pt x="133629" y="643064"/>
                </a:lnTo>
                <a:lnTo>
                  <a:pt x="133299" y="655916"/>
                </a:lnTo>
                <a:lnTo>
                  <a:pt x="127685" y="647509"/>
                </a:lnTo>
                <a:lnTo>
                  <a:pt x="127685" y="656678"/>
                </a:lnTo>
                <a:lnTo>
                  <a:pt x="99161" y="660539"/>
                </a:lnTo>
                <a:lnTo>
                  <a:pt x="96380" y="648106"/>
                </a:lnTo>
                <a:lnTo>
                  <a:pt x="102362" y="647293"/>
                </a:lnTo>
                <a:lnTo>
                  <a:pt x="103606" y="659930"/>
                </a:lnTo>
                <a:lnTo>
                  <a:pt x="127685" y="656678"/>
                </a:lnTo>
                <a:lnTo>
                  <a:pt x="127685" y="647509"/>
                </a:lnTo>
                <a:lnTo>
                  <a:pt x="125463" y="644169"/>
                </a:lnTo>
                <a:lnTo>
                  <a:pt x="133629" y="643064"/>
                </a:lnTo>
                <a:lnTo>
                  <a:pt x="133629" y="630250"/>
                </a:lnTo>
                <a:lnTo>
                  <a:pt x="76339" y="638009"/>
                </a:lnTo>
                <a:lnTo>
                  <a:pt x="76339" y="650811"/>
                </a:lnTo>
                <a:lnTo>
                  <a:pt x="69697" y="651713"/>
                </a:lnTo>
                <a:lnTo>
                  <a:pt x="66078" y="640461"/>
                </a:lnTo>
                <a:lnTo>
                  <a:pt x="76339" y="650811"/>
                </a:lnTo>
                <a:lnTo>
                  <a:pt x="76339" y="638009"/>
                </a:lnTo>
                <a:lnTo>
                  <a:pt x="65747" y="639432"/>
                </a:lnTo>
                <a:lnTo>
                  <a:pt x="164503" y="626059"/>
                </a:lnTo>
                <a:lnTo>
                  <a:pt x="158242" y="614095"/>
                </a:lnTo>
                <a:lnTo>
                  <a:pt x="163360" y="613410"/>
                </a:lnTo>
                <a:lnTo>
                  <a:pt x="164503" y="626059"/>
                </a:lnTo>
                <a:lnTo>
                  <a:pt x="187706" y="622922"/>
                </a:lnTo>
                <a:lnTo>
                  <a:pt x="192151" y="622325"/>
                </a:lnTo>
                <a:lnTo>
                  <a:pt x="194208" y="634860"/>
                </a:lnTo>
                <a:lnTo>
                  <a:pt x="231419" y="629818"/>
                </a:lnTo>
                <a:lnTo>
                  <a:pt x="226707" y="617651"/>
                </a:lnTo>
                <a:lnTo>
                  <a:pt x="231406" y="617016"/>
                </a:lnTo>
                <a:lnTo>
                  <a:pt x="231419" y="629818"/>
                </a:lnTo>
                <a:lnTo>
                  <a:pt x="344639" y="614502"/>
                </a:lnTo>
                <a:lnTo>
                  <a:pt x="341858" y="602056"/>
                </a:lnTo>
                <a:lnTo>
                  <a:pt x="343141" y="601891"/>
                </a:lnTo>
                <a:lnTo>
                  <a:pt x="344639" y="614502"/>
                </a:lnTo>
                <a:lnTo>
                  <a:pt x="403606" y="606513"/>
                </a:lnTo>
                <a:lnTo>
                  <a:pt x="402475" y="593864"/>
                </a:lnTo>
                <a:lnTo>
                  <a:pt x="403199" y="593763"/>
                </a:lnTo>
                <a:lnTo>
                  <a:pt x="404901" y="606336"/>
                </a:lnTo>
                <a:lnTo>
                  <a:pt x="620141" y="577215"/>
                </a:lnTo>
                <a:lnTo>
                  <a:pt x="617715" y="564730"/>
                </a:lnTo>
                <a:lnTo>
                  <a:pt x="620839" y="564299"/>
                </a:lnTo>
                <a:lnTo>
                  <a:pt x="647471" y="560692"/>
                </a:lnTo>
                <a:lnTo>
                  <a:pt x="647446" y="559117"/>
                </a:lnTo>
                <a:lnTo>
                  <a:pt x="638962" y="549046"/>
                </a:lnTo>
                <a:lnTo>
                  <a:pt x="640651" y="548805"/>
                </a:lnTo>
                <a:lnTo>
                  <a:pt x="636244" y="536587"/>
                </a:lnTo>
                <a:lnTo>
                  <a:pt x="522871" y="551929"/>
                </a:lnTo>
                <a:lnTo>
                  <a:pt x="524103" y="564578"/>
                </a:lnTo>
                <a:lnTo>
                  <a:pt x="519518" y="565200"/>
                </a:lnTo>
                <a:lnTo>
                  <a:pt x="516839" y="552742"/>
                </a:lnTo>
                <a:lnTo>
                  <a:pt x="522871" y="551929"/>
                </a:lnTo>
                <a:lnTo>
                  <a:pt x="603986" y="540943"/>
                </a:lnTo>
                <a:lnTo>
                  <a:pt x="600240" y="528650"/>
                </a:lnTo>
                <a:lnTo>
                  <a:pt x="608101" y="527583"/>
                </a:lnTo>
                <a:lnTo>
                  <a:pt x="603986" y="540943"/>
                </a:lnTo>
                <a:lnTo>
                  <a:pt x="636244" y="536587"/>
                </a:lnTo>
                <a:lnTo>
                  <a:pt x="640118" y="536067"/>
                </a:lnTo>
                <a:lnTo>
                  <a:pt x="642162" y="535787"/>
                </a:lnTo>
                <a:lnTo>
                  <a:pt x="647852" y="547827"/>
                </a:lnTo>
                <a:lnTo>
                  <a:pt x="672033" y="544550"/>
                </a:lnTo>
                <a:lnTo>
                  <a:pt x="671195" y="531863"/>
                </a:lnTo>
                <a:lnTo>
                  <a:pt x="686473" y="529793"/>
                </a:lnTo>
                <a:lnTo>
                  <a:pt x="686473" y="516978"/>
                </a:lnTo>
                <a:lnTo>
                  <a:pt x="680542" y="517779"/>
                </a:lnTo>
                <a:lnTo>
                  <a:pt x="682764" y="504659"/>
                </a:lnTo>
                <a:lnTo>
                  <a:pt x="687590" y="516813"/>
                </a:lnTo>
                <a:lnTo>
                  <a:pt x="687590" y="491197"/>
                </a:lnTo>
                <a:lnTo>
                  <a:pt x="680135" y="492201"/>
                </a:lnTo>
                <a:lnTo>
                  <a:pt x="680135" y="517829"/>
                </a:lnTo>
                <a:lnTo>
                  <a:pt x="675373" y="518477"/>
                </a:lnTo>
                <a:lnTo>
                  <a:pt x="678357" y="505256"/>
                </a:lnTo>
                <a:lnTo>
                  <a:pt x="680072" y="517829"/>
                </a:lnTo>
                <a:lnTo>
                  <a:pt x="680135" y="492201"/>
                </a:lnTo>
                <a:lnTo>
                  <a:pt x="659955" y="494931"/>
                </a:lnTo>
                <a:lnTo>
                  <a:pt x="659980" y="495109"/>
                </a:lnTo>
                <a:lnTo>
                  <a:pt x="669112" y="506501"/>
                </a:lnTo>
                <a:lnTo>
                  <a:pt x="662063" y="507453"/>
                </a:lnTo>
                <a:lnTo>
                  <a:pt x="660501" y="498132"/>
                </a:lnTo>
                <a:lnTo>
                  <a:pt x="659955" y="495071"/>
                </a:lnTo>
                <a:lnTo>
                  <a:pt x="660069" y="507720"/>
                </a:lnTo>
                <a:lnTo>
                  <a:pt x="660285" y="507695"/>
                </a:lnTo>
                <a:lnTo>
                  <a:pt x="661504" y="520344"/>
                </a:lnTo>
                <a:lnTo>
                  <a:pt x="656805" y="508317"/>
                </a:lnTo>
                <a:lnTo>
                  <a:pt x="656805" y="520979"/>
                </a:lnTo>
                <a:lnTo>
                  <a:pt x="651484" y="508889"/>
                </a:lnTo>
                <a:lnTo>
                  <a:pt x="651306" y="516801"/>
                </a:lnTo>
                <a:lnTo>
                  <a:pt x="647814" y="509384"/>
                </a:lnTo>
                <a:lnTo>
                  <a:pt x="646899" y="522325"/>
                </a:lnTo>
                <a:lnTo>
                  <a:pt x="646493" y="522376"/>
                </a:lnTo>
                <a:lnTo>
                  <a:pt x="638111" y="523519"/>
                </a:lnTo>
                <a:lnTo>
                  <a:pt x="635800" y="511009"/>
                </a:lnTo>
                <a:lnTo>
                  <a:pt x="642493" y="510108"/>
                </a:lnTo>
                <a:lnTo>
                  <a:pt x="646493" y="522376"/>
                </a:lnTo>
                <a:lnTo>
                  <a:pt x="647344" y="509447"/>
                </a:lnTo>
                <a:lnTo>
                  <a:pt x="647814" y="509384"/>
                </a:lnTo>
                <a:lnTo>
                  <a:pt x="651484" y="508889"/>
                </a:lnTo>
                <a:lnTo>
                  <a:pt x="655167" y="508393"/>
                </a:lnTo>
                <a:lnTo>
                  <a:pt x="656805" y="520979"/>
                </a:lnTo>
                <a:lnTo>
                  <a:pt x="656805" y="508317"/>
                </a:lnTo>
                <a:lnTo>
                  <a:pt x="656755" y="508177"/>
                </a:lnTo>
                <a:lnTo>
                  <a:pt x="660069" y="507720"/>
                </a:lnTo>
                <a:lnTo>
                  <a:pt x="659244" y="495020"/>
                </a:lnTo>
                <a:lnTo>
                  <a:pt x="659853" y="494944"/>
                </a:lnTo>
                <a:lnTo>
                  <a:pt x="659955" y="495071"/>
                </a:lnTo>
                <a:lnTo>
                  <a:pt x="659955" y="494931"/>
                </a:lnTo>
                <a:lnTo>
                  <a:pt x="683361" y="491756"/>
                </a:lnTo>
                <a:lnTo>
                  <a:pt x="680847" y="479298"/>
                </a:lnTo>
                <a:lnTo>
                  <a:pt x="682383" y="479082"/>
                </a:lnTo>
                <a:lnTo>
                  <a:pt x="683361" y="491756"/>
                </a:lnTo>
                <a:lnTo>
                  <a:pt x="690346" y="490816"/>
                </a:lnTo>
                <a:lnTo>
                  <a:pt x="690346" y="465188"/>
                </a:lnTo>
                <a:lnTo>
                  <a:pt x="688441" y="465442"/>
                </a:lnTo>
                <a:lnTo>
                  <a:pt x="688378" y="452640"/>
                </a:lnTo>
                <a:lnTo>
                  <a:pt x="691959" y="452145"/>
                </a:lnTo>
                <a:lnTo>
                  <a:pt x="695134" y="464527"/>
                </a:lnTo>
                <a:lnTo>
                  <a:pt x="700608" y="476605"/>
                </a:lnTo>
                <a:lnTo>
                  <a:pt x="700608" y="348462"/>
                </a:lnTo>
                <a:lnTo>
                  <a:pt x="680275" y="351205"/>
                </a:lnTo>
                <a:lnTo>
                  <a:pt x="680275" y="479361"/>
                </a:lnTo>
                <a:lnTo>
                  <a:pt x="652792" y="483082"/>
                </a:lnTo>
                <a:lnTo>
                  <a:pt x="651103" y="495820"/>
                </a:lnTo>
                <a:lnTo>
                  <a:pt x="651065" y="495642"/>
                </a:lnTo>
                <a:lnTo>
                  <a:pt x="651065" y="496125"/>
                </a:lnTo>
                <a:lnTo>
                  <a:pt x="604418" y="502450"/>
                </a:lnTo>
                <a:lnTo>
                  <a:pt x="643547" y="497141"/>
                </a:lnTo>
                <a:lnTo>
                  <a:pt x="635000" y="485495"/>
                </a:lnTo>
                <a:lnTo>
                  <a:pt x="497141" y="504151"/>
                </a:lnTo>
                <a:lnTo>
                  <a:pt x="495261" y="504405"/>
                </a:lnTo>
                <a:lnTo>
                  <a:pt x="495261" y="517220"/>
                </a:lnTo>
                <a:lnTo>
                  <a:pt x="490512" y="517855"/>
                </a:lnTo>
                <a:lnTo>
                  <a:pt x="492163" y="530453"/>
                </a:lnTo>
                <a:lnTo>
                  <a:pt x="485533" y="531355"/>
                </a:lnTo>
                <a:lnTo>
                  <a:pt x="490435" y="530682"/>
                </a:lnTo>
                <a:lnTo>
                  <a:pt x="489140" y="518045"/>
                </a:lnTo>
                <a:lnTo>
                  <a:pt x="487095" y="518325"/>
                </a:lnTo>
                <a:lnTo>
                  <a:pt x="483273" y="531660"/>
                </a:lnTo>
                <a:lnTo>
                  <a:pt x="479323" y="519379"/>
                </a:lnTo>
                <a:lnTo>
                  <a:pt x="484479" y="518680"/>
                </a:lnTo>
                <a:lnTo>
                  <a:pt x="495084" y="506514"/>
                </a:lnTo>
                <a:lnTo>
                  <a:pt x="495261" y="517220"/>
                </a:lnTo>
                <a:lnTo>
                  <a:pt x="495261" y="504405"/>
                </a:lnTo>
                <a:lnTo>
                  <a:pt x="495046" y="504431"/>
                </a:lnTo>
                <a:lnTo>
                  <a:pt x="491210" y="504952"/>
                </a:lnTo>
                <a:lnTo>
                  <a:pt x="489813" y="494576"/>
                </a:lnTo>
                <a:lnTo>
                  <a:pt x="495769" y="504329"/>
                </a:lnTo>
                <a:lnTo>
                  <a:pt x="497141" y="504151"/>
                </a:lnTo>
                <a:lnTo>
                  <a:pt x="562724" y="495274"/>
                </a:lnTo>
                <a:lnTo>
                  <a:pt x="564222" y="482257"/>
                </a:lnTo>
                <a:lnTo>
                  <a:pt x="565785" y="494855"/>
                </a:lnTo>
                <a:lnTo>
                  <a:pt x="635000" y="485495"/>
                </a:lnTo>
                <a:lnTo>
                  <a:pt x="641946" y="484555"/>
                </a:lnTo>
                <a:lnTo>
                  <a:pt x="643547" y="497141"/>
                </a:lnTo>
                <a:lnTo>
                  <a:pt x="651065" y="496125"/>
                </a:lnTo>
                <a:lnTo>
                  <a:pt x="651065" y="495642"/>
                </a:lnTo>
                <a:lnTo>
                  <a:pt x="648639" y="483641"/>
                </a:lnTo>
                <a:lnTo>
                  <a:pt x="652792" y="483082"/>
                </a:lnTo>
                <a:lnTo>
                  <a:pt x="673582" y="480263"/>
                </a:lnTo>
                <a:lnTo>
                  <a:pt x="678561" y="466788"/>
                </a:lnTo>
                <a:lnTo>
                  <a:pt x="680275" y="479361"/>
                </a:lnTo>
                <a:lnTo>
                  <a:pt x="680275" y="351205"/>
                </a:lnTo>
                <a:lnTo>
                  <a:pt x="678535" y="351447"/>
                </a:lnTo>
                <a:lnTo>
                  <a:pt x="678535" y="364261"/>
                </a:lnTo>
                <a:lnTo>
                  <a:pt x="677621" y="374637"/>
                </a:lnTo>
                <a:lnTo>
                  <a:pt x="677621" y="466915"/>
                </a:lnTo>
                <a:lnTo>
                  <a:pt x="659155" y="469404"/>
                </a:lnTo>
                <a:lnTo>
                  <a:pt x="658469" y="456692"/>
                </a:lnTo>
                <a:lnTo>
                  <a:pt x="662774" y="456107"/>
                </a:lnTo>
                <a:lnTo>
                  <a:pt x="662787" y="468909"/>
                </a:lnTo>
                <a:lnTo>
                  <a:pt x="677621" y="466915"/>
                </a:lnTo>
                <a:lnTo>
                  <a:pt x="677621" y="374637"/>
                </a:lnTo>
                <a:lnTo>
                  <a:pt x="677392" y="377228"/>
                </a:lnTo>
                <a:lnTo>
                  <a:pt x="675690" y="364655"/>
                </a:lnTo>
                <a:lnTo>
                  <a:pt x="678535" y="364261"/>
                </a:lnTo>
                <a:lnTo>
                  <a:pt x="678535" y="351447"/>
                </a:lnTo>
                <a:lnTo>
                  <a:pt x="674522" y="351993"/>
                </a:lnTo>
                <a:lnTo>
                  <a:pt x="674522" y="377621"/>
                </a:lnTo>
                <a:lnTo>
                  <a:pt x="662381" y="379272"/>
                </a:lnTo>
                <a:lnTo>
                  <a:pt x="662381" y="430517"/>
                </a:lnTo>
                <a:lnTo>
                  <a:pt x="656805" y="431279"/>
                </a:lnTo>
                <a:lnTo>
                  <a:pt x="661327" y="417855"/>
                </a:lnTo>
                <a:lnTo>
                  <a:pt x="662381" y="430517"/>
                </a:lnTo>
                <a:lnTo>
                  <a:pt x="662381" y="379272"/>
                </a:lnTo>
                <a:lnTo>
                  <a:pt x="651357" y="380758"/>
                </a:lnTo>
                <a:lnTo>
                  <a:pt x="651357" y="457657"/>
                </a:lnTo>
                <a:lnTo>
                  <a:pt x="650062" y="470636"/>
                </a:lnTo>
                <a:lnTo>
                  <a:pt x="646036" y="458635"/>
                </a:lnTo>
                <a:lnTo>
                  <a:pt x="646277" y="460286"/>
                </a:lnTo>
                <a:lnTo>
                  <a:pt x="648042" y="470903"/>
                </a:lnTo>
                <a:lnTo>
                  <a:pt x="648957" y="470789"/>
                </a:lnTo>
                <a:lnTo>
                  <a:pt x="625957" y="473900"/>
                </a:lnTo>
                <a:lnTo>
                  <a:pt x="647763" y="470941"/>
                </a:lnTo>
                <a:lnTo>
                  <a:pt x="645947" y="458381"/>
                </a:lnTo>
                <a:lnTo>
                  <a:pt x="646036" y="458635"/>
                </a:lnTo>
                <a:lnTo>
                  <a:pt x="645998" y="458381"/>
                </a:lnTo>
                <a:lnTo>
                  <a:pt x="651357" y="457657"/>
                </a:lnTo>
                <a:lnTo>
                  <a:pt x="651357" y="380758"/>
                </a:lnTo>
                <a:lnTo>
                  <a:pt x="644626" y="381673"/>
                </a:lnTo>
                <a:lnTo>
                  <a:pt x="644626" y="458558"/>
                </a:lnTo>
                <a:lnTo>
                  <a:pt x="641807" y="458939"/>
                </a:lnTo>
                <a:lnTo>
                  <a:pt x="565302" y="469290"/>
                </a:lnTo>
                <a:lnTo>
                  <a:pt x="566623" y="481926"/>
                </a:lnTo>
                <a:lnTo>
                  <a:pt x="564438" y="482219"/>
                </a:lnTo>
                <a:lnTo>
                  <a:pt x="562533" y="469671"/>
                </a:lnTo>
                <a:lnTo>
                  <a:pt x="565302" y="469290"/>
                </a:lnTo>
                <a:lnTo>
                  <a:pt x="565556" y="469252"/>
                </a:lnTo>
                <a:lnTo>
                  <a:pt x="562825" y="456819"/>
                </a:lnTo>
                <a:lnTo>
                  <a:pt x="566813" y="456272"/>
                </a:lnTo>
                <a:lnTo>
                  <a:pt x="574840" y="455180"/>
                </a:lnTo>
                <a:lnTo>
                  <a:pt x="566648" y="443471"/>
                </a:lnTo>
                <a:lnTo>
                  <a:pt x="562190" y="444080"/>
                </a:lnTo>
                <a:lnTo>
                  <a:pt x="560184" y="431546"/>
                </a:lnTo>
                <a:lnTo>
                  <a:pt x="567194" y="430593"/>
                </a:lnTo>
                <a:lnTo>
                  <a:pt x="569099" y="443141"/>
                </a:lnTo>
                <a:lnTo>
                  <a:pt x="569353" y="443115"/>
                </a:lnTo>
                <a:lnTo>
                  <a:pt x="574840" y="455180"/>
                </a:lnTo>
                <a:lnTo>
                  <a:pt x="575830" y="455053"/>
                </a:lnTo>
                <a:lnTo>
                  <a:pt x="566813" y="456272"/>
                </a:lnTo>
                <a:lnTo>
                  <a:pt x="565556" y="469252"/>
                </a:lnTo>
                <a:lnTo>
                  <a:pt x="631799" y="460286"/>
                </a:lnTo>
                <a:lnTo>
                  <a:pt x="634326" y="459943"/>
                </a:lnTo>
                <a:lnTo>
                  <a:pt x="641807" y="458939"/>
                </a:lnTo>
                <a:lnTo>
                  <a:pt x="636943" y="450430"/>
                </a:lnTo>
                <a:lnTo>
                  <a:pt x="637971" y="446646"/>
                </a:lnTo>
                <a:lnTo>
                  <a:pt x="638213" y="446608"/>
                </a:lnTo>
                <a:lnTo>
                  <a:pt x="640524" y="446303"/>
                </a:lnTo>
                <a:lnTo>
                  <a:pt x="644626" y="458558"/>
                </a:lnTo>
                <a:lnTo>
                  <a:pt x="644626" y="381673"/>
                </a:lnTo>
                <a:lnTo>
                  <a:pt x="637882" y="382587"/>
                </a:lnTo>
                <a:lnTo>
                  <a:pt x="637882" y="433844"/>
                </a:lnTo>
                <a:lnTo>
                  <a:pt x="637501" y="445363"/>
                </a:lnTo>
                <a:lnTo>
                  <a:pt x="632180" y="436245"/>
                </a:lnTo>
                <a:lnTo>
                  <a:pt x="632180" y="447421"/>
                </a:lnTo>
                <a:lnTo>
                  <a:pt x="576110" y="455015"/>
                </a:lnTo>
                <a:lnTo>
                  <a:pt x="576046" y="442201"/>
                </a:lnTo>
                <a:lnTo>
                  <a:pt x="575132" y="442328"/>
                </a:lnTo>
                <a:lnTo>
                  <a:pt x="569950" y="430225"/>
                </a:lnTo>
                <a:lnTo>
                  <a:pt x="574751" y="429577"/>
                </a:lnTo>
                <a:lnTo>
                  <a:pt x="576097" y="442201"/>
                </a:lnTo>
                <a:lnTo>
                  <a:pt x="578396" y="441896"/>
                </a:lnTo>
                <a:lnTo>
                  <a:pt x="579335" y="454571"/>
                </a:lnTo>
                <a:lnTo>
                  <a:pt x="632180" y="447421"/>
                </a:lnTo>
                <a:lnTo>
                  <a:pt x="621995" y="435991"/>
                </a:lnTo>
                <a:lnTo>
                  <a:pt x="630224" y="434886"/>
                </a:lnTo>
                <a:lnTo>
                  <a:pt x="632180" y="447421"/>
                </a:lnTo>
                <a:lnTo>
                  <a:pt x="632180" y="436245"/>
                </a:lnTo>
                <a:lnTo>
                  <a:pt x="631304" y="434733"/>
                </a:lnTo>
                <a:lnTo>
                  <a:pt x="637882" y="433844"/>
                </a:lnTo>
                <a:lnTo>
                  <a:pt x="637882" y="382587"/>
                </a:lnTo>
                <a:lnTo>
                  <a:pt x="612559" y="386003"/>
                </a:lnTo>
                <a:lnTo>
                  <a:pt x="612559" y="424446"/>
                </a:lnTo>
                <a:lnTo>
                  <a:pt x="609244" y="412076"/>
                </a:lnTo>
                <a:lnTo>
                  <a:pt x="611949" y="411708"/>
                </a:lnTo>
                <a:lnTo>
                  <a:pt x="612559" y="424446"/>
                </a:lnTo>
                <a:lnTo>
                  <a:pt x="612559" y="386003"/>
                </a:lnTo>
                <a:lnTo>
                  <a:pt x="598830" y="387858"/>
                </a:lnTo>
                <a:lnTo>
                  <a:pt x="608596" y="399351"/>
                </a:lnTo>
                <a:lnTo>
                  <a:pt x="607402" y="399516"/>
                </a:lnTo>
                <a:lnTo>
                  <a:pt x="607402" y="425145"/>
                </a:lnTo>
                <a:lnTo>
                  <a:pt x="602818" y="425767"/>
                </a:lnTo>
                <a:lnTo>
                  <a:pt x="605205" y="412623"/>
                </a:lnTo>
                <a:lnTo>
                  <a:pt x="607402" y="425145"/>
                </a:lnTo>
                <a:lnTo>
                  <a:pt x="607402" y="399516"/>
                </a:lnTo>
                <a:lnTo>
                  <a:pt x="600735" y="400418"/>
                </a:lnTo>
                <a:lnTo>
                  <a:pt x="598881" y="388200"/>
                </a:lnTo>
                <a:lnTo>
                  <a:pt x="598881" y="439115"/>
                </a:lnTo>
                <a:lnTo>
                  <a:pt x="588835" y="440474"/>
                </a:lnTo>
                <a:lnTo>
                  <a:pt x="597623" y="439280"/>
                </a:lnTo>
                <a:lnTo>
                  <a:pt x="596099" y="426681"/>
                </a:lnTo>
                <a:lnTo>
                  <a:pt x="598779" y="426326"/>
                </a:lnTo>
                <a:lnTo>
                  <a:pt x="598881" y="439115"/>
                </a:lnTo>
                <a:lnTo>
                  <a:pt x="598881" y="388200"/>
                </a:lnTo>
                <a:lnTo>
                  <a:pt x="598830" y="387858"/>
                </a:lnTo>
                <a:lnTo>
                  <a:pt x="597242" y="388073"/>
                </a:lnTo>
                <a:lnTo>
                  <a:pt x="598284" y="400748"/>
                </a:lnTo>
                <a:lnTo>
                  <a:pt x="566750" y="405015"/>
                </a:lnTo>
                <a:lnTo>
                  <a:pt x="561225" y="405765"/>
                </a:lnTo>
                <a:lnTo>
                  <a:pt x="557936" y="406222"/>
                </a:lnTo>
                <a:lnTo>
                  <a:pt x="557936" y="444665"/>
                </a:lnTo>
                <a:lnTo>
                  <a:pt x="556133" y="457720"/>
                </a:lnTo>
                <a:lnTo>
                  <a:pt x="554939" y="445071"/>
                </a:lnTo>
                <a:lnTo>
                  <a:pt x="557936" y="444665"/>
                </a:lnTo>
                <a:lnTo>
                  <a:pt x="557936" y="406222"/>
                </a:lnTo>
                <a:lnTo>
                  <a:pt x="550989" y="407162"/>
                </a:lnTo>
                <a:lnTo>
                  <a:pt x="550989" y="484047"/>
                </a:lnTo>
                <a:lnTo>
                  <a:pt x="534847" y="486232"/>
                </a:lnTo>
                <a:lnTo>
                  <a:pt x="535190" y="473367"/>
                </a:lnTo>
                <a:lnTo>
                  <a:pt x="538530" y="485724"/>
                </a:lnTo>
                <a:lnTo>
                  <a:pt x="550989" y="484047"/>
                </a:lnTo>
                <a:lnTo>
                  <a:pt x="550989" y="407162"/>
                </a:lnTo>
                <a:lnTo>
                  <a:pt x="537705" y="408952"/>
                </a:lnTo>
                <a:lnTo>
                  <a:pt x="537705" y="447395"/>
                </a:lnTo>
                <a:lnTo>
                  <a:pt x="531749" y="448195"/>
                </a:lnTo>
                <a:lnTo>
                  <a:pt x="531749" y="435394"/>
                </a:lnTo>
                <a:lnTo>
                  <a:pt x="534682" y="435000"/>
                </a:lnTo>
                <a:lnTo>
                  <a:pt x="537705" y="447395"/>
                </a:lnTo>
                <a:lnTo>
                  <a:pt x="537705" y="408952"/>
                </a:lnTo>
                <a:lnTo>
                  <a:pt x="531050" y="409854"/>
                </a:lnTo>
                <a:lnTo>
                  <a:pt x="531050" y="486740"/>
                </a:lnTo>
                <a:lnTo>
                  <a:pt x="523405" y="487781"/>
                </a:lnTo>
                <a:lnTo>
                  <a:pt x="528040" y="474332"/>
                </a:lnTo>
                <a:lnTo>
                  <a:pt x="510006" y="476770"/>
                </a:lnTo>
                <a:lnTo>
                  <a:pt x="517969" y="475691"/>
                </a:lnTo>
                <a:lnTo>
                  <a:pt x="509181" y="464489"/>
                </a:lnTo>
                <a:lnTo>
                  <a:pt x="509181" y="489712"/>
                </a:lnTo>
                <a:lnTo>
                  <a:pt x="498309" y="491172"/>
                </a:lnTo>
                <a:lnTo>
                  <a:pt x="495376" y="478764"/>
                </a:lnTo>
                <a:lnTo>
                  <a:pt x="500989" y="478002"/>
                </a:lnTo>
                <a:lnTo>
                  <a:pt x="500354" y="490893"/>
                </a:lnTo>
                <a:lnTo>
                  <a:pt x="509181" y="489712"/>
                </a:lnTo>
                <a:lnTo>
                  <a:pt x="509181" y="464489"/>
                </a:lnTo>
                <a:lnTo>
                  <a:pt x="508901" y="464121"/>
                </a:lnTo>
                <a:lnTo>
                  <a:pt x="517791" y="462915"/>
                </a:lnTo>
                <a:lnTo>
                  <a:pt x="517969" y="475691"/>
                </a:lnTo>
                <a:lnTo>
                  <a:pt x="528040" y="474332"/>
                </a:lnTo>
                <a:lnTo>
                  <a:pt x="531050" y="486740"/>
                </a:lnTo>
                <a:lnTo>
                  <a:pt x="531050" y="409854"/>
                </a:lnTo>
                <a:lnTo>
                  <a:pt x="514413" y="412102"/>
                </a:lnTo>
                <a:lnTo>
                  <a:pt x="516877" y="424586"/>
                </a:lnTo>
                <a:lnTo>
                  <a:pt x="524738" y="423532"/>
                </a:lnTo>
                <a:lnTo>
                  <a:pt x="524560" y="436359"/>
                </a:lnTo>
                <a:lnTo>
                  <a:pt x="518223" y="437210"/>
                </a:lnTo>
                <a:lnTo>
                  <a:pt x="515569" y="437578"/>
                </a:lnTo>
                <a:lnTo>
                  <a:pt x="514731" y="424878"/>
                </a:lnTo>
                <a:lnTo>
                  <a:pt x="518223" y="437210"/>
                </a:lnTo>
                <a:lnTo>
                  <a:pt x="516521" y="424624"/>
                </a:lnTo>
                <a:lnTo>
                  <a:pt x="514934" y="424840"/>
                </a:lnTo>
                <a:lnTo>
                  <a:pt x="514413" y="412102"/>
                </a:lnTo>
                <a:lnTo>
                  <a:pt x="541756" y="408393"/>
                </a:lnTo>
                <a:lnTo>
                  <a:pt x="540054" y="395820"/>
                </a:lnTo>
                <a:lnTo>
                  <a:pt x="543775" y="395312"/>
                </a:lnTo>
                <a:lnTo>
                  <a:pt x="545071" y="407949"/>
                </a:lnTo>
                <a:lnTo>
                  <a:pt x="561225" y="405765"/>
                </a:lnTo>
                <a:lnTo>
                  <a:pt x="559422" y="393204"/>
                </a:lnTo>
                <a:lnTo>
                  <a:pt x="564794" y="392468"/>
                </a:lnTo>
                <a:lnTo>
                  <a:pt x="566750" y="405015"/>
                </a:lnTo>
                <a:lnTo>
                  <a:pt x="587654" y="402183"/>
                </a:lnTo>
                <a:lnTo>
                  <a:pt x="585381" y="389674"/>
                </a:lnTo>
                <a:lnTo>
                  <a:pt x="582980" y="390004"/>
                </a:lnTo>
                <a:lnTo>
                  <a:pt x="575005" y="391083"/>
                </a:lnTo>
                <a:lnTo>
                  <a:pt x="574535" y="379666"/>
                </a:lnTo>
                <a:lnTo>
                  <a:pt x="574332" y="378371"/>
                </a:lnTo>
                <a:lnTo>
                  <a:pt x="574484" y="378345"/>
                </a:lnTo>
                <a:lnTo>
                  <a:pt x="576529" y="378066"/>
                </a:lnTo>
                <a:lnTo>
                  <a:pt x="576922" y="365188"/>
                </a:lnTo>
                <a:lnTo>
                  <a:pt x="582295" y="377278"/>
                </a:lnTo>
                <a:lnTo>
                  <a:pt x="581329" y="377405"/>
                </a:lnTo>
                <a:lnTo>
                  <a:pt x="582510" y="386435"/>
                </a:lnTo>
                <a:lnTo>
                  <a:pt x="585698" y="389636"/>
                </a:lnTo>
                <a:lnTo>
                  <a:pt x="593153" y="388620"/>
                </a:lnTo>
                <a:lnTo>
                  <a:pt x="593534" y="375767"/>
                </a:lnTo>
                <a:lnTo>
                  <a:pt x="597039" y="388099"/>
                </a:lnTo>
                <a:lnTo>
                  <a:pt x="596569" y="375348"/>
                </a:lnTo>
                <a:lnTo>
                  <a:pt x="597484" y="375234"/>
                </a:lnTo>
                <a:lnTo>
                  <a:pt x="599186" y="387807"/>
                </a:lnTo>
                <a:lnTo>
                  <a:pt x="670026" y="378218"/>
                </a:lnTo>
                <a:lnTo>
                  <a:pt x="670267" y="365379"/>
                </a:lnTo>
                <a:lnTo>
                  <a:pt x="671347" y="365239"/>
                </a:lnTo>
                <a:lnTo>
                  <a:pt x="672274" y="377913"/>
                </a:lnTo>
                <a:lnTo>
                  <a:pt x="674522" y="377621"/>
                </a:lnTo>
                <a:lnTo>
                  <a:pt x="674522" y="351993"/>
                </a:lnTo>
                <a:lnTo>
                  <a:pt x="659155" y="354063"/>
                </a:lnTo>
                <a:lnTo>
                  <a:pt x="660400" y="366712"/>
                </a:lnTo>
                <a:lnTo>
                  <a:pt x="607593" y="373862"/>
                </a:lnTo>
                <a:lnTo>
                  <a:pt x="657796" y="367055"/>
                </a:lnTo>
                <a:lnTo>
                  <a:pt x="655383" y="354571"/>
                </a:lnTo>
                <a:lnTo>
                  <a:pt x="603453" y="361607"/>
                </a:lnTo>
                <a:lnTo>
                  <a:pt x="602462" y="348919"/>
                </a:lnTo>
                <a:lnTo>
                  <a:pt x="605523" y="348513"/>
                </a:lnTo>
                <a:lnTo>
                  <a:pt x="608812" y="360870"/>
                </a:lnTo>
                <a:lnTo>
                  <a:pt x="655383" y="354571"/>
                </a:lnTo>
                <a:lnTo>
                  <a:pt x="659155" y="354063"/>
                </a:lnTo>
                <a:lnTo>
                  <a:pt x="847051" y="328625"/>
                </a:lnTo>
                <a:lnTo>
                  <a:pt x="853528" y="314934"/>
                </a:lnTo>
                <a:lnTo>
                  <a:pt x="852043" y="315137"/>
                </a:lnTo>
                <a:lnTo>
                  <a:pt x="848398" y="302818"/>
                </a:lnTo>
                <a:lnTo>
                  <a:pt x="854938" y="301929"/>
                </a:lnTo>
                <a:lnTo>
                  <a:pt x="851801" y="289547"/>
                </a:lnTo>
                <a:lnTo>
                  <a:pt x="860806" y="288328"/>
                </a:lnTo>
                <a:lnTo>
                  <a:pt x="863803" y="275107"/>
                </a:lnTo>
                <a:lnTo>
                  <a:pt x="867854" y="274548"/>
                </a:lnTo>
                <a:lnTo>
                  <a:pt x="869569" y="261505"/>
                </a:lnTo>
                <a:lnTo>
                  <a:pt x="871601" y="261226"/>
                </a:lnTo>
                <a:lnTo>
                  <a:pt x="870051" y="248640"/>
                </a:lnTo>
                <a:lnTo>
                  <a:pt x="878128" y="247535"/>
                </a:lnTo>
                <a:lnTo>
                  <a:pt x="877087" y="234861"/>
                </a:lnTo>
                <a:lnTo>
                  <a:pt x="885164" y="233756"/>
                </a:lnTo>
                <a:lnTo>
                  <a:pt x="881722" y="221411"/>
                </a:lnTo>
                <a:lnTo>
                  <a:pt x="882904" y="221246"/>
                </a:lnTo>
                <a:lnTo>
                  <a:pt x="884618" y="208203"/>
                </a:lnTo>
                <a:lnTo>
                  <a:pt x="887590" y="207797"/>
                </a:lnTo>
                <a:lnTo>
                  <a:pt x="884758" y="195376"/>
                </a:lnTo>
                <a:lnTo>
                  <a:pt x="888441" y="194868"/>
                </a:lnTo>
                <a:lnTo>
                  <a:pt x="885609" y="182448"/>
                </a:lnTo>
                <a:lnTo>
                  <a:pt x="886790" y="182283"/>
                </a:lnTo>
                <a:lnTo>
                  <a:pt x="884212" y="169811"/>
                </a:lnTo>
                <a:lnTo>
                  <a:pt x="880122" y="170370"/>
                </a:lnTo>
                <a:lnTo>
                  <a:pt x="887107" y="156603"/>
                </a:lnTo>
                <a:lnTo>
                  <a:pt x="883018" y="157162"/>
                </a:lnTo>
                <a:lnTo>
                  <a:pt x="882777" y="144373"/>
                </a:lnTo>
                <a:lnTo>
                  <a:pt x="812952" y="153835"/>
                </a:lnTo>
                <a:lnTo>
                  <a:pt x="812952" y="256362"/>
                </a:lnTo>
                <a:lnTo>
                  <a:pt x="596176" y="285699"/>
                </a:lnTo>
                <a:lnTo>
                  <a:pt x="596176" y="362585"/>
                </a:lnTo>
                <a:lnTo>
                  <a:pt x="594702" y="362788"/>
                </a:lnTo>
                <a:lnTo>
                  <a:pt x="592797" y="350227"/>
                </a:lnTo>
                <a:lnTo>
                  <a:pt x="594893" y="349948"/>
                </a:lnTo>
                <a:lnTo>
                  <a:pt x="596176" y="362585"/>
                </a:lnTo>
                <a:lnTo>
                  <a:pt x="596176" y="285699"/>
                </a:lnTo>
                <a:lnTo>
                  <a:pt x="591083" y="286385"/>
                </a:lnTo>
                <a:lnTo>
                  <a:pt x="591083" y="363270"/>
                </a:lnTo>
                <a:lnTo>
                  <a:pt x="584796" y="364121"/>
                </a:lnTo>
                <a:lnTo>
                  <a:pt x="583653" y="351472"/>
                </a:lnTo>
                <a:lnTo>
                  <a:pt x="591083" y="363270"/>
                </a:lnTo>
                <a:lnTo>
                  <a:pt x="591083" y="286385"/>
                </a:lnTo>
                <a:lnTo>
                  <a:pt x="567207" y="289623"/>
                </a:lnTo>
                <a:lnTo>
                  <a:pt x="567207" y="379323"/>
                </a:lnTo>
                <a:lnTo>
                  <a:pt x="559904" y="367499"/>
                </a:lnTo>
                <a:lnTo>
                  <a:pt x="560108" y="367461"/>
                </a:lnTo>
                <a:lnTo>
                  <a:pt x="555129" y="355333"/>
                </a:lnTo>
                <a:lnTo>
                  <a:pt x="555993" y="355219"/>
                </a:lnTo>
                <a:lnTo>
                  <a:pt x="560108" y="367461"/>
                </a:lnTo>
                <a:lnTo>
                  <a:pt x="564908" y="366814"/>
                </a:lnTo>
                <a:lnTo>
                  <a:pt x="567207" y="379323"/>
                </a:lnTo>
                <a:lnTo>
                  <a:pt x="567207" y="289623"/>
                </a:lnTo>
                <a:lnTo>
                  <a:pt x="548906" y="292100"/>
                </a:lnTo>
                <a:lnTo>
                  <a:pt x="548906" y="368985"/>
                </a:lnTo>
                <a:lnTo>
                  <a:pt x="542836" y="369811"/>
                </a:lnTo>
                <a:lnTo>
                  <a:pt x="542836" y="382625"/>
                </a:lnTo>
                <a:lnTo>
                  <a:pt x="535482" y="383616"/>
                </a:lnTo>
                <a:lnTo>
                  <a:pt x="528256" y="371792"/>
                </a:lnTo>
                <a:lnTo>
                  <a:pt x="531075" y="371411"/>
                </a:lnTo>
                <a:lnTo>
                  <a:pt x="542836" y="382625"/>
                </a:lnTo>
                <a:lnTo>
                  <a:pt x="542836" y="369811"/>
                </a:lnTo>
                <a:lnTo>
                  <a:pt x="545807" y="356590"/>
                </a:lnTo>
                <a:lnTo>
                  <a:pt x="548906" y="368985"/>
                </a:lnTo>
                <a:lnTo>
                  <a:pt x="548906" y="292100"/>
                </a:lnTo>
                <a:lnTo>
                  <a:pt x="543140" y="292874"/>
                </a:lnTo>
                <a:lnTo>
                  <a:pt x="543140" y="305689"/>
                </a:lnTo>
                <a:lnTo>
                  <a:pt x="540499" y="306044"/>
                </a:lnTo>
                <a:lnTo>
                  <a:pt x="540029" y="293535"/>
                </a:lnTo>
                <a:lnTo>
                  <a:pt x="543140" y="305689"/>
                </a:lnTo>
                <a:lnTo>
                  <a:pt x="543140" y="292874"/>
                </a:lnTo>
                <a:lnTo>
                  <a:pt x="540016" y="293293"/>
                </a:lnTo>
                <a:lnTo>
                  <a:pt x="548246" y="292176"/>
                </a:lnTo>
                <a:lnTo>
                  <a:pt x="543687" y="279984"/>
                </a:lnTo>
                <a:lnTo>
                  <a:pt x="546950" y="279539"/>
                </a:lnTo>
                <a:lnTo>
                  <a:pt x="548246" y="292176"/>
                </a:lnTo>
                <a:lnTo>
                  <a:pt x="812952" y="256362"/>
                </a:lnTo>
                <a:lnTo>
                  <a:pt x="812952" y="153835"/>
                </a:lnTo>
                <a:lnTo>
                  <a:pt x="645109" y="176555"/>
                </a:lnTo>
                <a:lnTo>
                  <a:pt x="645109" y="214998"/>
                </a:lnTo>
                <a:lnTo>
                  <a:pt x="580872" y="223685"/>
                </a:lnTo>
                <a:lnTo>
                  <a:pt x="578764" y="211150"/>
                </a:lnTo>
                <a:lnTo>
                  <a:pt x="581787" y="210743"/>
                </a:lnTo>
                <a:lnTo>
                  <a:pt x="585330" y="223075"/>
                </a:lnTo>
                <a:lnTo>
                  <a:pt x="645109" y="214998"/>
                </a:lnTo>
                <a:lnTo>
                  <a:pt x="645109" y="176555"/>
                </a:lnTo>
                <a:lnTo>
                  <a:pt x="583374" y="184899"/>
                </a:lnTo>
                <a:lnTo>
                  <a:pt x="882294" y="144437"/>
                </a:lnTo>
                <a:lnTo>
                  <a:pt x="881862" y="131686"/>
                </a:lnTo>
                <a:lnTo>
                  <a:pt x="668007" y="160629"/>
                </a:lnTo>
                <a:lnTo>
                  <a:pt x="668337" y="147777"/>
                </a:lnTo>
                <a:lnTo>
                  <a:pt x="670547" y="147472"/>
                </a:lnTo>
                <a:lnTo>
                  <a:pt x="672655" y="159994"/>
                </a:lnTo>
                <a:lnTo>
                  <a:pt x="877214" y="132308"/>
                </a:lnTo>
                <a:lnTo>
                  <a:pt x="876846" y="119545"/>
                </a:lnTo>
                <a:lnTo>
                  <a:pt x="870966" y="120345"/>
                </a:lnTo>
                <a:lnTo>
                  <a:pt x="876719" y="106743"/>
                </a:lnTo>
                <a:lnTo>
                  <a:pt x="872223" y="107353"/>
                </a:lnTo>
                <a:lnTo>
                  <a:pt x="869099" y="94957"/>
                </a:lnTo>
                <a:lnTo>
                  <a:pt x="866546" y="95313"/>
                </a:lnTo>
                <a:lnTo>
                  <a:pt x="862990" y="82981"/>
                </a:lnTo>
                <a:lnTo>
                  <a:pt x="863701" y="82880"/>
                </a:lnTo>
                <a:lnTo>
                  <a:pt x="860513" y="70497"/>
                </a:lnTo>
                <a:lnTo>
                  <a:pt x="666026" y="96824"/>
                </a:lnTo>
                <a:lnTo>
                  <a:pt x="666026" y="135267"/>
                </a:lnTo>
                <a:lnTo>
                  <a:pt x="662762" y="135699"/>
                </a:lnTo>
                <a:lnTo>
                  <a:pt x="663905" y="122745"/>
                </a:lnTo>
                <a:lnTo>
                  <a:pt x="666026" y="135267"/>
                </a:lnTo>
                <a:lnTo>
                  <a:pt x="666026" y="96824"/>
                </a:lnTo>
                <a:lnTo>
                  <a:pt x="566115" y="110350"/>
                </a:lnTo>
                <a:lnTo>
                  <a:pt x="566115" y="200050"/>
                </a:lnTo>
                <a:lnTo>
                  <a:pt x="563156" y="200444"/>
                </a:lnTo>
                <a:lnTo>
                  <a:pt x="563130" y="200317"/>
                </a:lnTo>
                <a:lnTo>
                  <a:pt x="563130" y="226085"/>
                </a:lnTo>
                <a:lnTo>
                  <a:pt x="555726" y="227088"/>
                </a:lnTo>
                <a:lnTo>
                  <a:pt x="560412" y="213639"/>
                </a:lnTo>
                <a:lnTo>
                  <a:pt x="543001" y="216001"/>
                </a:lnTo>
                <a:lnTo>
                  <a:pt x="543001" y="241630"/>
                </a:lnTo>
                <a:lnTo>
                  <a:pt x="542734" y="254482"/>
                </a:lnTo>
                <a:lnTo>
                  <a:pt x="539851" y="242062"/>
                </a:lnTo>
                <a:lnTo>
                  <a:pt x="543001" y="241630"/>
                </a:lnTo>
                <a:lnTo>
                  <a:pt x="543001" y="216001"/>
                </a:lnTo>
                <a:lnTo>
                  <a:pt x="527278" y="218122"/>
                </a:lnTo>
                <a:lnTo>
                  <a:pt x="530758" y="230466"/>
                </a:lnTo>
                <a:lnTo>
                  <a:pt x="526643" y="231025"/>
                </a:lnTo>
                <a:lnTo>
                  <a:pt x="527151" y="230949"/>
                </a:lnTo>
                <a:lnTo>
                  <a:pt x="527278" y="218122"/>
                </a:lnTo>
                <a:lnTo>
                  <a:pt x="541502" y="216192"/>
                </a:lnTo>
                <a:lnTo>
                  <a:pt x="534479" y="204330"/>
                </a:lnTo>
                <a:lnTo>
                  <a:pt x="540156" y="203568"/>
                </a:lnTo>
                <a:lnTo>
                  <a:pt x="541502" y="216192"/>
                </a:lnTo>
                <a:lnTo>
                  <a:pt x="560412" y="213639"/>
                </a:lnTo>
                <a:lnTo>
                  <a:pt x="563130" y="226085"/>
                </a:lnTo>
                <a:lnTo>
                  <a:pt x="563130" y="200317"/>
                </a:lnTo>
                <a:lnTo>
                  <a:pt x="561962" y="187794"/>
                </a:lnTo>
                <a:lnTo>
                  <a:pt x="564108" y="187515"/>
                </a:lnTo>
                <a:lnTo>
                  <a:pt x="566115" y="200050"/>
                </a:lnTo>
                <a:lnTo>
                  <a:pt x="566115" y="110350"/>
                </a:lnTo>
                <a:lnTo>
                  <a:pt x="525411" y="115862"/>
                </a:lnTo>
                <a:lnTo>
                  <a:pt x="525411" y="231190"/>
                </a:lnTo>
                <a:lnTo>
                  <a:pt x="524751" y="231292"/>
                </a:lnTo>
                <a:lnTo>
                  <a:pt x="524751" y="359435"/>
                </a:lnTo>
                <a:lnTo>
                  <a:pt x="522922" y="359689"/>
                </a:lnTo>
                <a:lnTo>
                  <a:pt x="522097" y="357822"/>
                </a:lnTo>
                <a:lnTo>
                  <a:pt x="522300" y="359765"/>
                </a:lnTo>
                <a:lnTo>
                  <a:pt x="519658" y="360121"/>
                </a:lnTo>
                <a:lnTo>
                  <a:pt x="508241" y="361670"/>
                </a:lnTo>
                <a:lnTo>
                  <a:pt x="508241" y="425754"/>
                </a:lnTo>
                <a:lnTo>
                  <a:pt x="508241" y="438569"/>
                </a:lnTo>
                <a:lnTo>
                  <a:pt x="504621" y="439051"/>
                </a:lnTo>
                <a:lnTo>
                  <a:pt x="500926" y="427228"/>
                </a:lnTo>
                <a:lnTo>
                  <a:pt x="499414" y="430987"/>
                </a:lnTo>
                <a:lnTo>
                  <a:pt x="499414" y="452577"/>
                </a:lnTo>
                <a:lnTo>
                  <a:pt x="495935" y="440245"/>
                </a:lnTo>
                <a:lnTo>
                  <a:pt x="498805" y="439851"/>
                </a:lnTo>
                <a:lnTo>
                  <a:pt x="499414" y="452577"/>
                </a:lnTo>
                <a:lnTo>
                  <a:pt x="499414" y="430987"/>
                </a:lnTo>
                <a:lnTo>
                  <a:pt x="495681" y="440270"/>
                </a:lnTo>
                <a:lnTo>
                  <a:pt x="494766" y="440385"/>
                </a:lnTo>
                <a:lnTo>
                  <a:pt x="496049" y="453034"/>
                </a:lnTo>
                <a:lnTo>
                  <a:pt x="495363" y="453136"/>
                </a:lnTo>
                <a:lnTo>
                  <a:pt x="495363" y="478764"/>
                </a:lnTo>
                <a:lnTo>
                  <a:pt x="492226" y="491998"/>
                </a:lnTo>
                <a:lnTo>
                  <a:pt x="491490" y="479285"/>
                </a:lnTo>
                <a:lnTo>
                  <a:pt x="484809" y="480199"/>
                </a:lnTo>
                <a:lnTo>
                  <a:pt x="484809" y="505815"/>
                </a:lnTo>
                <a:lnTo>
                  <a:pt x="479374" y="500011"/>
                </a:lnTo>
                <a:lnTo>
                  <a:pt x="479374" y="506552"/>
                </a:lnTo>
                <a:lnTo>
                  <a:pt x="452589" y="510184"/>
                </a:lnTo>
                <a:lnTo>
                  <a:pt x="453440" y="510057"/>
                </a:lnTo>
                <a:lnTo>
                  <a:pt x="455523" y="496963"/>
                </a:lnTo>
                <a:lnTo>
                  <a:pt x="456438" y="496849"/>
                </a:lnTo>
                <a:lnTo>
                  <a:pt x="458139" y="509422"/>
                </a:lnTo>
                <a:lnTo>
                  <a:pt x="479374" y="506552"/>
                </a:lnTo>
                <a:lnTo>
                  <a:pt x="479374" y="500011"/>
                </a:lnTo>
                <a:lnTo>
                  <a:pt x="474179" y="494449"/>
                </a:lnTo>
                <a:lnTo>
                  <a:pt x="482003" y="493382"/>
                </a:lnTo>
                <a:lnTo>
                  <a:pt x="484809" y="505815"/>
                </a:lnTo>
                <a:lnTo>
                  <a:pt x="484809" y="480199"/>
                </a:lnTo>
                <a:lnTo>
                  <a:pt x="450126" y="484886"/>
                </a:lnTo>
                <a:lnTo>
                  <a:pt x="468795" y="482346"/>
                </a:lnTo>
                <a:lnTo>
                  <a:pt x="465810" y="469950"/>
                </a:lnTo>
                <a:lnTo>
                  <a:pt x="469138" y="469493"/>
                </a:lnTo>
                <a:lnTo>
                  <a:pt x="476808" y="468452"/>
                </a:lnTo>
                <a:lnTo>
                  <a:pt x="471373" y="456374"/>
                </a:lnTo>
                <a:lnTo>
                  <a:pt x="475767" y="455790"/>
                </a:lnTo>
                <a:lnTo>
                  <a:pt x="476808" y="468452"/>
                </a:lnTo>
                <a:lnTo>
                  <a:pt x="478536" y="468210"/>
                </a:lnTo>
                <a:lnTo>
                  <a:pt x="478269" y="455447"/>
                </a:lnTo>
                <a:lnTo>
                  <a:pt x="481799" y="467779"/>
                </a:lnTo>
                <a:lnTo>
                  <a:pt x="469138" y="469493"/>
                </a:lnTo>
                <a:lnTo>
                  <a:pt x="468795" y="482346"/>
                </a:lnTo>
                <a:lnTo>
                  <a:pt x="490880" y="479361"/>
                </a:lnTo>
                <a:lnTo>
                  <a:pt x="487794" y="466979"/>
                </a:lnTo>
                <a:lnTo>
                  <a:pt x="493204" y="466242"/>
                </a:lnTo>
                <a:lnTo>
                  <a:pt x="494106" y="478929"/>
                </a:lnTo>
                <a:lnTo>
                  <a:pt x="495363" y="478764"/>
                </a:lnTo>
                <a:lnTo>
                  <a:pt x="495363" y="453136"/>
                </a:lnTo>
                <a:lnTo>
                  <a:pt x="491147" y="453694"/>
                </a:lnTo>
                <a:lnTo>
                  <a:pt x="492569" y="440690"/>
                </a:lnTo>
                <a:lnTo>
                  <a:pt x="456730" y="445541"/>
                </a:lnTo>
                <a:lnTo>
                  <a:pt x="458419" y="458127"/>
                </a:lnTo>
                <a:lnTo>
                  <a:pt x="452716" y="458901"/>
                </a:lnTo>
                <a:lnTo>
                  <a:pt x="454075" y="445897"/>
                </a:lnTo>
                <a:lnTo>
                  <a:pt x="451116" y="446303"/>
                </a:lnTo>
                <a:lnTo>
                  <a:pt x="445630" y="434225"/>
                </a:lnTo>
                <a:lnTo>
                  <a:pt x="436549" y="435457"/>
                </a:lnTo>
                <a:lnTo>
                  <a:pt x="436549" y="461086"/>
                </a:lnTo>
                <a:lnTo>
                  <a:pt x="435025" y="461289"/>
                </a:lnTo>
                <a:lnTo>
                  <a:pt x="433578" y="449135"/>
                </a:lnTo>
                <a:lnTo>
                  <a:pt x="426897" y="462394"/>
                </a:lnTo>
                <a:lnTo>
                  <a:pt x="430923" y="449033"/>
                </a:lnTo>
                <a:lnTo>
                  <a:pt x="433527" y="448691"/>
                </a:lnTo>
                <a:lnTo>
                  <a:pt x="433578" y="449135"/>
                </a:lnTo>
                <a:lnTo>
                  <a:pt x="433832" y="448640"/>
                </a:lnTo>
                <a:lnTo>
                  <a:pt x="434860" y="448500"/>
                </a:lnTo>
                <a:lnTo>
                  <a:pt x="436549" y="461086"/>
                </a:lnTo>
                <a:lnTo>
                  <a:pt x="436549" y="435457"/>
                </a:lnTo>
                <a:lnTo>
                  <a:pt x="419455" y="437769"/>
                </a:lnTo>
                <a:lnTo>
                  <a:pt x="416509" y="450977"/>
                </a:lnTo>
                <a:lnTo>
                  <a:pt x="413092" y="442899"/>
                </a:lnTo>
                <a:lnTo>
                  <a:pt x="413016" y="438645"/>
                </a:lnTo>
                <a:lnTo>
                  <a:pt x="415099" y="438353"/>
                </a:lnTo>
                <a:lnTo>
                  <a:pt x="412953" y="425831"/>
                </a:lnTo>
                <a:lnTo>
                  <a:pt x="416013" y="425411"/>
                </a:lnTo>
                <a:lnTo>
                  <a:pt x="411924" y="416344"/>
                </a:lnTo>
                <a:lnTo>
                  <a:pt x="411924" y="425970"/>
                </a:lnTo>
                <a:lnTo>
                  <a:pt x="410718" y="438950"/>
                </a:lnTo>
                <a:lnTo>
                  <a:pt x="402742" y="440029"/>
                </a:lnTo>
                <a:lnTo>
                  <a:pt x="400735" y="427494"/>
                </a:lnTo>
                <a:lnTo>
                  <a:pt x="406349" y="426732"/>
                </a:lnTo>
                <a:lnTo>
                  <a:pt x="406933" y="439458"/>
                </a:lnTo>
                <a:lnTo>
                  <a:pt x="410718" y="438950"/>
                </a:lnTo>
                <a:lnTo>
                  <a:pt x="409524" y="426300"/>
                </a:lnTo>
                <a:lnTo>
                  <a:pt x="406463" y="426707"/>
                </a:lnTo>
                <a:lnTo>
                  <a:pt x="407377" y="426580"/>
                </a:lnTo>
                <a:lnTo>
                  <a:pt x="398881" y="414921"/>
                </a:lnTo>
                <a:lnTo>
                  <a:pt x="396836" y="415201"/>
                </a:lnTo>
                <a:lnTo>
                  <a:pt x="396836" y="428015"/>
                </a:lnTo>
                <a:lnTo>
                  <a:pt x="385356" y="429564"/>
                </a:lnTo>
                <a:lnTo>
                  <a:pt x="391528" y="428726"/>
                </a:lnTo>
                <a:lnTo>
                  <a:pt x="391160" y="415975"/>
                </a:lnTo>
                <a:lnTo>
                  <a:pt x="393915" y="415607"/>
                </a:lnTo>
                <a:lnTo>
                  <a:pt x="396836" y="428015"/>
                </a:lnTo>
                <a:lnTo>
                  <a:pt x="396836" y="415201"/>
                </a:lnTo>
                <a:lnTo>
                  <a:pt x="395147" y="415429"/>
                </a:lnTo>
                <a:lnTo>
                  <a:pt x="393649" y="402818"/>
                </a:lnTo>
                <a:lnTo>
                  <a:pt x="399415" y="402031"/>
                </a:lnTo>
                <a:lnTo>
                  <a:pt x="400977" y="401815"/>
                </a:lnTo>
                <a:lnTo>
                  <a:pt x="401040" y="389001"/>
                </a:lnTo>
                <a:lnTo>
                  <a:pt x="407517" y="388124"/>
                </a:lnTo>
                <a:lnTo>
                  <a:pt x="406107" y="401129"/>
                </a:lnTo>
                <a:lnTo>
                  <a:pt x="399415" y="402031"/>
                </a:lnTo>
                <a:lnTo>
                  <a:pt x="400253" y="414731"/>
                </a:lnTo>
                <a:lnTo>
                  <a:pt x="407619" y="413740"/>
                </a:lnTo>
                <a:lnTo>
                  <a:pt x="407377" y="426580"/>
                </a:lnTo>
                <a:lnTo>
                  <a:pt x="409524" y="426300"/>
                </a:lnTo>
                <a:lnTo>
                  <a:pt x="411924" y="425970"/>
                </a:lnTo>
                <a:lnTo>
                  <a:pt x="411924" y="416344"/>
                </a:lnTo>
                <a:lnTo>
                  <a:pt x="410578" y="413346"/>
                </a:lnTo>
                <a:lnTo>
                  <a:pt x="415645" y="412661"/>
                </a:lnTo>
                <a:lnTo>
                  <a:pt x="422376" y="411746"/>
                </a:lnTo>
                <a:lnTo>
                  <a:pt x="417804" y="425170"/>
                </a:lnTo>
                <a:lnTo>
                  <a:pt x="418414" y="425094"/>
                </a:lnTo>
                <a:lnTo>
                  <a:pt x="422910" y="424484"/>
                </a:lnTo>
                <a:lnTo>
                  <a:pt x="422389" y="411746"/>
                </a:lnTo>
                <a:lnTo>
                  <a:pt x="427393" y="411073"/>
                </a:lnTo>
                <a:lnTo>
                  <a:pt x="432257" y="423214"/>
                </a:lnTo>
                <a:lnTo>
                  <a:pt x="422960" y="424472"/>
                </a:lnTo>
                <a:lnTo>
                  <a:pt x="424675" y="437057"/>
                </a:lnTo>
                <a:lnTo>
                  <a:pt x="445630" y="434225"/>
                </a:lnTo>
                <a:lnTo>
                  <a:pt x="450024" y="433628"/>
                </a:lnTo>
                <a:lnTo>
                  <a:pt x="449338" y="420903"/>
                </a:lnTo>
                <a:lnTo>
                  <a:pt x="454660" y="420192"/>
                </a:lnTo>
                <a:lnTo>
                  <a:pt x="457949" y="432562"/>
                </a:lnTo>
                <a:lnTo>
                  <a:pt x="457822" y="419760"/>
                </a:lnTo>
                <a:lnTo>
                  <a:pt x="460425" y="419404"/>
                </a:lnTo>
                <a:lnTo>
                  <a:pt x="476529" y="417220"/>
                </a:lnTo>
                <a:lnTo>
                  <a:pt x="475335" y="404583"/>
                </a:lnTo>
                <a:lnTo>
                  <a:pt x="478663" y="404126"/>
                </a:lnTo>
                <a:lnTo>
                  <a:pt x="478320" y="416979"/>
                </a:lnTo>
                <a:lnTo>
                  <a:pt x="480796" y="403847"/>
                </a:lnTo>
                <a:lnTo>
                  <a:pt x="481114" y="403796"/>
                </a:lnTo>
                <a:lnTo>
                  <a:pt x="482815" y="416369"/>
                </a:lnTo>
                <a:lnTo>
                  <a:pt x="499071" y="414172"/>
                </a:lnTo>
                <a:lnTo>
                  <a:pt x="498703" y="401421"/>
                </a:lnTo>
                <a:lnTo>
                  <a:pt x="502259" y="400939"/>
                </a:lnTo>
                <a:lnTo>
                  <a:pt x="502043" y="413778"/>
                </a:lnTo>
                <a:lnTo>
                  <a:pt x="460425" y="419404"/>
                </a:lnTo>
                <a:lnTo>
                  <a:pt x="464832" y="431622"/>
                </a:lnTo>
                <a:lnTo>
                  <a:pt x="461098" y="432130"/>
                </a:lnTo>
                <a:lnTo>
                  <a:pt x="463740" y="444588"/>
                </a:lnTo>
                <a:lnTo>
                  <a:pt x="471817" y="443496"/>
                </a:lnTo>
                <a:lnTo>
                  <a:pt x="468477" y="431139"/>
                </a:lnTo>
                <a:lnTo>
                  <a:pt x="471284" y="430758"/>
                </a:lnTo>
                <a:lnTo>
                  <a:pt x="474726" y="443103"/>
                </a:lnTo>
                <a:lnTo>
                  <a:pt x="479475" y="442455"/>
                </a:lnTo>
                <a:lnTo>
                  <a:pt x="472973" y="430530"/>
                </a:lnTo>
                <a:lnTo>
                  <a:pt x="477621" y="429895"/>
                </a:lnTo>
                <a:lnTo>
                  <a:pt x="479475" y="442455"/>
                </a:lnTo>
                <a:lnTo>
                  <a:pt x="492569" y="440690"/>
                </a:lnTo>
                <a:lnTo>
                  <a:pt x="493737" y="440524"/>
                </a:lnTo>
                <a:lnTo>
                  <a:pt x="493928" y="427685"/>
                </a:lnTo>
                <a:lnTo>
                  <a:pt x="500773" y="426758"/>
                </a:lnTo>
                <a:lnTo>
                  <a:pt x="500926" y="427228"/>
                </a:lnTo>
                <a:lnTo>
                  <a:pt x="501116" y="426720"/>
                </a:lnTo>
                <a:lnTo>
                  <a:pt x="508241" y="425754"/>
                </a:lnTo>
                <a:lnTo>
                  <a:pt x="508241" y="361670"/>
                </a:lnTo>
                <a:lnTo>
                  <a:pt x="502145" y="362496"/>
                </a:lnTo>
                <a:lnTo>
                  <a:pt x="502145" y="388124"/>
                </a:lnTo>
                <a:lnTo>
                  <a:pt x="499148" y="388531"/>
                </a:lnTo>
                <a:lnTo>
                  <a:pt x="498360" y="375831"/>
                </a:lnTo>
                <a:lnTo>
                  <a:pt x="502145" y="388124"/>
                </a:lnTo>
                <a:lnTo>
                  <a:pt x="502145" y="362496"/>
                </a:lnTo>
                <a:lnTo>
                  <a:pt x="492709" y="363778"/>
                </a:lnTo>
                <a:lnTo>
                  <a:pt x="492709" y="402221"/>
                </a:lnTo>
                <a:lnTo>
                  <a:pt x="489788" y="389801"/>
                </a:lnTo>
                <a:lnTo>
                  <a:pt x="491528" y="389572"/>
                </a:lnTo>
                <a:lnTo>
                  <a:pt x="492709" y="402221"/>
                </a:lnTo>
                <a:lnTo>
                  <a:pt x="492709" y="363778"/>
                </a:lnTo>
                <a:lnTo>
                  <a:pt x="481888" y="365239"/>
                </a:lnTo>
                <a:lnTo>
                  <a:pt x="486486" y="377431"/>
                </a:lnTo>
                <a:lnTo>
                  <a:pt x="482917" y="377913"/>
                </a:lnTo>
                <a:lnTo>
                  <a:pt x="481888" y="365239"/>
                </a:lnTo>
                <a:lnTo>
                  <a:pt x="470674" y="366763"/>
                </a:lnTo>
                <a:lnTo>
                  <a:pt x="470674" y="405206"/>
                </a:lnTo>
                <a:lnTo>
                  <a:pt x="466432" y="392963"/>
                </a:lnTo>
                <a:lnTo>
                  <a:pt x="469392" y="392569"/>
                </a:lnTo>
                <a:lnTo>
                  <a:pt x="470674" y="405206"/>
                </a:lnTo>
                <a:lnTo>
                  <a:pt x="470674" y="366763"/>
                </a:lnTo>
                <a:lnTo>
                  <a:pt x="454342" y="368973"/>
                </a:lnTo>
                <a:lnTo>
                  <a:pt x="454342" y="381787"/>
                </a:lnTo>
                <a:lnTo>
                  <a:pt x="454317" y="394601"/>
                </a:lnTo>
                <a:lnTo>
                  <a:pt x="428040" y="398157"/>
                </a:lnTo>
                <a:lnTo>
                  <a:pt x="417118" y="399643"/>
                </a:lnTo>
                <a:lnTo>
                  <a:pt x="423240" y="398805"/>
                </a:lnTo>
                <a:lnTo>
                  <a:pt x="422757" y="386067"/>
                </a:lnTo>
                <a:lnTo>
                  <a:pt x="426847" y="385508"/>
                </a:lnTo>
                <a:lnTo>
                  <a:pt x="428040" y="398157"/>
                </a:lnTo>
                <a:lnTo>
                  <a:pt x="443204" y="396100"/>
                </a:lnTo>
                <a:lnTo>
                  <a:pt x="445516" y="382981"/>
                </a:lnTo>
                <a:lnTo>
                  <a:pt x="446125" y="382905"/>
                </a:lnTo>
                <a:lnTo>
                  <a:pt x="454342" y="381787"/>
                </a:lnTo>
                <a:lnTo>
                  <a:pt x="454342" y="368973"/>
                </a:lnTo>
                <a:lnTo>
                  <a:pt x="442277" y="370598"/>
                </a:lnTo>
                <a:lnTo>
                  <a:pt x="439000" y="371043"/>
                </a:lnTo>
                <a:lnTo>
                  <a:pt x="431673" y="359219"/>
                </a:lnTo>
                <a:lnTo>
                  <a:pt x="437908" y="358368"/>
                </a:lnTo>
                <a:lnTo>
                  <a:pt x="432828" y="346252"/>
                </a:lnTo>
                <a:lnTo>
                  <a:pt x="436968" y="345694"/>
                </a:lnTo>
                <a:lnTo>
                  <a:pt x="438785" y="358254"/>
                </a:lnTo>
                <a:lnTo>
                  <a:pt x="456958" y="355803"/>
                </a:lnTo>
                <a:lnTo>
                  <a:pt x="438061" y="358355"/>
                </a:lnTo>
                <a:lnTo>
                  <a:pt x="442277" y="370598"/>
                </a:lnTo>
                <a:lnTo>
                  <a:pt x="464654" y="367563"/>
                </a:lnTo>
                <a:lnTo>
                  <a:pt x="461111" y="355244"/>
                </a:lnTo>
                <a:lnTo>
                  <a:pt x="464388" y="354799"/>
                </a:lnTo>
                <a:lnTo>
                  <a:pt x="464654" y="367563"/>
                </a:lnTo>
                <a:lnTo>
                  <a:pt x="481888" y="365239"/>
                </a:lnTo>
                <a:lnTo>
                  <a:pt x="489800" y="364159"/>
                </a:lnTo>
                <a:lnTo>
                  <a:pt x="483400" y="352221"/>
                </a:lnTo>
                <a:lnTo>
                  <a:pt x="487845" y="351624"/>
                </a:lnTo>
                <a:lnTo>
                  <a:pt x="489800" y="364159"/>
                </a:lnTo>
                <a:lnTo>
                  <a:pt x="519658" y="360121"/>
                </a:lnTo>
                <a:lnTo>
                  <a:pt x="517550" y="347599"/>
                </a:lnTo>
                <a:lnTo>
                  <a:pt x="522097" y="357822"/>
                </a:lnTo>
                <a:lnTo>
                  <a:pt x="520915" y="347141"/>
                </a:lnTo>
                <a:lnTo>
                  <a:pt x="524751" y="359435"/>
                </a:lnTo>
                <a:lnTo>
                  <a:pt x="524751" y="231292"/>
                </a:lnTo>
                <a:lnTo>
                  <a:pt x="522046" y="231648"/>
                </a:lnTo>
                <a:lnTo>
                  <a:pt x="521779" y="218871"/>
                </a:lnTo>
                <a:lnTo>
                  <a:pt x="525411" y="231190"/>
                </a:lnTo>
                <a:lnTo>
                  <a:pt x="525411" y="115862"/>
                </a:lnTo>
                <a:lnTo>
                  <a:pt x="502348" y="118986"/>
                </a:lnTo>
                <a:lnTo>
                  <a:pt x="502348" y="259943"/>
                </a:lnTo>
                <a:lnTo>
                  <a:pt x="501777" y="260019"/>
                </a:lnTo>
                <a:lnTo>
                  <a:pt x="498398" y="247662"/>
                </a:lnTo>
                <a:lnTo>
                  <a:pt x="501002" y="247319"/>
                </a:lnTo>
                <a:lnTo>
                  <a:pt x="502348" y="259943"/>
                </a:lnTo>
                <a:lnTo>
                  <a:pt x="502348" y="118986"/>
                </a:lnTo>
                <a:lnTo>
                  <a:pt x="499198" y="119405"/>
                </a:lnTo>
                <a:lnTo>
                  <a:pt x="499198" y="183476"/>
                </a:lnTo>
                <a:lnTo>
                  <a:pt x="491921" y="184467"/>
                </a:lnTo>
                <a:lnTo>
                  <a:pt x="491921" y="312610"/>
                </a:lnTo>
                <a:lnTo>
                  <a:pt x="489991" y="312877"/>
                </a:lnTo>
                <a:lnTo>
                  <a:pt x="486867" y="300494"/>
                </a:lnTo>
                <a:lnTo>
                  <a:pt x="489572" y="300126"/>
                </a:lnTo>
                <a:lnTo>
                  <a:pt x="491921" y="312610"/>
                </a:lnTo>
                <a:lnTo>
                  <a:pt x="491921" y="184467"/>
                </a:lnTo>
                <a:lnTo>
                  <a:pt x="481266" y="185915"/>
                </a:lnTo>
                <a:lnTo>
                  <a:pt x="481266" y="326872"/>
                </a:lnTo>
                <a:lnTo>
                  <a:pt x="480720" y="339763"/>
                </a:lnTo>
                <a:lnTo>
                  <a:pt x="478205" y="327291"/>
                </a:lnTo>
                <a:lnTo>
                  <a:pt x="481266" y="326872"/>
                </a:lnTo>
                <a:lnTo>
                  <a:pt x="481266" y="185915"/>
                </a:lnTo>
                <a:lnTo>
                  <a:pt x="430110" y="192836"/>
                </a:lnTo>
                <a:lnTo>
                  <a:pt x="430110" y="346621"/>
                </a:lnTo>
                <a:lnTo>
                  <a:pt x="422833" y="360413"/>
                </a:lnTo>
                <a:lnTo>
                  <a:pt x="425081" y="360108"/>
                </a:lnTo>
                <a:lnTo>
                  <a:pt x="426224" y="372770"/>
                </a:lnTo>
                <a:lnTo>
                  <a:pt x="422948" y="373214"/>
                </a:lnTo>
                <a:lnTo>
                  <a:pt x="422681" y="360438"/>
                </a:lnTo>
                <a:lnTo>
                  <a:pt x="422833" y="360413"/>
                </a:lnTo>
                <a:lnTo>
                  <a:pt x="419900" y="348005"/>
                </a:lnTo>
                <a:lnTo>
                  <a:pt x="430110" y="346621"/>
                </a:lnTo>
                <a:lnTo>
                  <a:pt x="430110" y="192836"/>
                </a:lnTo>
                <a:lnTo>
                  <a:pt x="418071" y="194462"/>
                </a:lnTo>
                <a:lnTo>
                  <a:pt x="418071" y="373875"/>
                </a:lnTo>
                <a:lnTo>
                  <a:pt x="387515" y="378015"/>
                </a:lnTo>
                <a:lnTo>
                  <a:pt x="387515" y="416458"/>
                </a:lnTo>
                <a:lnTo>
                  <a:pt x="376542" y="417944"/>
                </a:lnTo>
                <a:lnTo>
                  <a:pt x="376847" y="430720"/>
                </a:lnTo>
                <a:lnTo>
                  <a:pt x="366636" y="432104"/>
                </a:lnTo>
                <a:lnTo>
                  <a:pt x="367436" y="419176"/>
                </a:lnTo>
                <a:lnTo>
                  <a:pt x="373557" y="405536"/>
                </a:lnTo>
                <a:lnTo>
                  <a:pt x="375666" y="418058"/>
                </a:lnTo>
                <a:lnTo>
                  <a:pt x="376542" y="417944"/>
                </a:lnTo>
                <a:lnTo>
                  <a:pt x="382778" y="417093"/>
                </a:lnTo>
                <a:lnTo>
                  <a:pt x="382092" y="404380"/>
                </a:lnTo>
                <a:lnTo>
                  <a:pt x="387261" y="403682"/>
                </a:lnTo>
                <a:lnTo>
                  <a:pt x="387515" y="416458"/>
                </a:lnTo>
                <a:lnTo>
                  <a:pt x="387515" y="378015"/>
                </a:lnTo>
                <a:lnTo>
                  <a:pt x="360845" y="381622"/>
                </a:lnTo>
                <a:lnTo>
                  <a:pt x="360845" y="471335"/>
                </a:lnTo>
                <a:lnTo>
                  <a:pt x="359181" y="471551"/>
                </a:lnTo>
                <a:lnTo>
                  <a:pt x="351091" y="460006"/>
                </a:lnTo>
                <a:lnTo>
                  <a:pt x="347878" y="473087"/>
                </a:lnTo>
                <a:lnTo>
                  <a:pt x="356260" y="471957"/>
                </a:lnTo>
                <a:lnTo>
                  <a:pt x="358305" y="484492"/>
                </a:lnTo>
                <a:lnTo>
                  <a:pt x="350913" y="485495"/>
                </a:lnTo>
                <a:lnTo>
                  <a:pt x="347522" y="473138"/>
                </a:lnTo>
                <a:lnTo>
                  <a:pt x="347878" y="473087"/>
                </a:lnTo>
                <a:lnTo>
                  <a:pt x="344335" y="460743"/>
                </a:lnTo>
                <a:lnTo>
                  <a:pt x="339280" y="461429"/>
                </a:lnTo>
                <a:lnTo>
                  <a:pt x="342328" y="448208"/>
                </a:lnTo>
                <a:lnTo>
                  <a:pt x="346519" y="447636"/>
                </a:lnTo>
                <a:lnTo>
                  <a:pt x="342823" y="435330"/>
                </a:lnTo>
                <a:lnTo>
                  <a:pt x="345427" y="434975"/>
                </a:lnTo>
                <a:lnTo>
                  <a:pt x="346519" y="447636"/>
                </a:lnTo>
                <a:lnTo>
                  <a:pt x="348259" y="447408"/>
                </a:lnTo>
                <a:lnTo>
                  <a:pt x="349186" y="460095"/>
                </a:lnTo>
                <a:lnTo>
                  <a:pt x="350977" y="459854"/>
                </a:lnTo>
                <a:lnTo>
                  <a:pt x="351091" y="460006"/>
                </a:lnTo>
                <a:lnTo>
                  <a:pt x="351116" y="459841"/>
                </a:lnTo>
                <a:lnTo>
                  <a:pt x="358216" y="458876"/>
                </a:lnTo>
                <a:lnTo>
                  <a:pt x="360845" y="471335"/>
                </a:lnTo>
                <a:lnTo>
                  <a:pt x="360845" y="381622"/>
                </a:lnTo>
                <a:lnTo>
                  <a:pt x="355942" y="382282"/>
                </a:lnTo>
                <a:lnTo>
                  <a:pt x="384048" y="378472"/>
                </a:lnTo>
                <a:lnTo>
                  <a:pt x="382295" y="365912"/>
                </a:lnTo>
                <a:lnTo>
                  <a:pt x="385000" y="365544"/>
                </a:lnTo>
                <a:lnTo>
                  <a:pt x="384048" y="378472"/>
                </a:lnTo>
                <a:lnTo>
                  <a:pt x="418071" y="373875"/>
                </a:lnTo>
                <a:lnTo>
                  <a:pt x="418071" y="194462"/>
                </a:lnTo>
                <a:lnTo>
                  <a:pt x="408889" y="195707"/>
                </a:lnTo>
                <a:lnTo>
                  <a:pt x="408889" y="336677"/>
                </a:lnTo>
                <a:lnTo>
                  <a:pt x="408457" y="349542"/>
                </a:lnTo>
                <a:lnTo>
                  <a:pt x="407733" y="349643"/>
                </a:lnTo>
                <a:lnTo>
                  <a:pt x="405371" y="337146"/>
                </a:lnTo>
                <a:lnTo>
                  <a:pt x="408889" y="336677"/>
                </a:lnTo>
                <a:lnTo>
                  <a:pt x="408889" y="195707"/>
                </a:lnTo>
                <a:lnTo>
                  <a:pt x="401231" y="196735"/>
                </a:lnTo>
                <a:lnTo>
                  <a:pt x="401231" y="350520"/>
                </a:lnTo>
                <a:lnTo>
                  <a:pt x="396494" y="351167"/>
                </a:lnTo>
                <a:lnTo>
                  <a:pt x="396494" y="363982"/>
                </a:lnTo>
                <a:lnTo>
                  <a:pt x="390118" y="364845"/>
                </a:lnTo>
                <a:lnTo>
                  <a:pt x="389331" y="352132"/>
                </a:lnTo>
                <a:lnTo>
                  <a:pt x="395312" y="351332"/>
                </a:lnTo>
                <a:lnTo>
                  <a:pt x="396494" y="363982"/>
                </a:lnTo>
                <a:lnTo>
                  <a:pt x="396494" y="351167"/>
                </a:lnTo>
                <a:lnTo>
                  <a:pt x="395617" y="351282"/>
                </a:lnTo>
                <a:lnTo>
                  <a:pt x="393611" y="338747"/>
                </a:lnTo>
                <a:lnTo>
                  <a:pt x="398932" y="338023"/>
                </a:lnTo>
                <a:lnTo>
                  <a:pt x="401231" y="350520"/>
                </a:lnTo>
                <a:lnTo>
                  <a:pt x="401231" y="196735"/>
                </a:lnTo>
                <a:lnTo>
                  <a:pt x="388315" y="198488"/>
                </a:lnTo>
                <a:lnTo>
                  <a:pt x="388315" y="326644"/>
                </a:lnTo>
                <a:lnTo>
                  <a:pt x="387985" y="339496"/>
                </a:lnTo>
                <a:lnTo>
                  <a:pt x="382765" y="327393"/>
                </a:lnTo>
                <a:lnTo>
                  <a:pt x="388315" y="326644"/>
                </a:lnTo>
                <a:lnTo>
                  <a:pt x="388315" y="198488"/>
                </a:lnTo>
                <a:lnTo>
                  <a:pt x="371309" y="200787"/>
                </a:lnTo>
                <a:lnTo>
                  <a:pt x="371309" y="367385"/>
                </a:lnTo>
                <a:lnTo>
                  <a:pt x="366204" y="368084"/>
                </a:lnTo>
                <a:lnTo>
                  <a:pt x="368223" y="354990"/>
                </a:lnTo>
                <a:lnTo>
                  <a:pt x="371309" y="367385"/>
                </a:lnTo>
                <a:lnTo>
                  <a:pt x="371309" y="200787"/>
                </a:lnTo>
                <a:lnTo>
                  <a:pt x="368109" y="201218"/>
                </a:lnTo>
                <a:lnTo>
                  <a:pt x="368109" y="316560"/>
                </a:lnTo>
                <a:lnTo>
                  <a:pt x="363321" y="317207"/>
                </a:lnTo>
                <a:lnTo>
                  <a:pt x="362712" y="310819"/>
                </a:lnTo>
                <a:lnTo>
                  <a:pt x="362712" y="330111"/>
                </a:lnTo>
                <a:lnTo>
                  <a:pt x="361213" y="343128"/>
                </a:lnTo>
                <a:lnTo>
                  <a:pt x="360235" y="343255"/>
                </a:lnTo>
                <a:lnTo>
                  <a:pt x="359244" y="330581"/>
                </a:lnTo>
                <a:lnTo>
                  <a:pt x="362712" y="330111"/>
                </a:lnTo>
                <a:lnTo>
                  <a:pt x="362712" y="310819"/>
                </a:lnTo>
                <a:lnTo>
                  <a:pt x="362127" y="304558"/>
                </a:lnTo>
                <a:lnTo>
                  <a:pt x="368109" y="316560"/>
                </a:lnTo>
                <a:lnTo>
                  <a:pt x="368109" y="201218"/>
                </a:lnTo>
                <a:lnTo>
                  <a:pt x="353936" y="203136"/>
                </a:lnTo>
                <a:lnTo>
                  <a:pt x="353936" y="331292"/>
                </a:lnTo>
                <a:lnTo>
                  <a:pt x="351726" y="342112"/>
                </a:lnTo>
                <a:lnTo>
                  <a:pt x="351726" y="370039"/>
                </a:lnTo>
                <a:lnTo>
                  <a:pt x="349135" y="370395"/>
                </a:lnTo>
                <a:lnTo>
                  <a:pt x="349135" y="421652"/>
                </a:lnTo>
                <a:lnTo>
                  <a:pt x="345617" y="422122"/>
                </a:lnTo>
                <a:lnTo>
                  <a:pt x="348234" y="434594"/>
                </a:lnTo>
                <a:lnTo>
                  <a:pt x="342811" y="428155"/>
                </a:lnTo>
                <a:lnTo>
                  <a:pt x="342811" y="435330"/>
                </a:lnTo>
                <a:lnTo>
                  <a:pt x="341668" y="448297"/>
                </a:lnTo>
                <a:lnTo>
                  <a:pt x="339026" y="448665"/>
                </a:lnTo>
                <a:lnTo>
                  <a:pt x="339026" y="474294"/>
                </a:lnTo>
                <a:lnTo>
                  <a:pt x="335889" y="487527"/>
                </a:lnTo>
                <a:lnTo>
                  <a:pt x="292087" y="493458"/>
                </a:lnTo>
                <a:lnTo>
                  <a:pt x="289356" y="481012"/>
                </a:lnTo>
                <a:lnTo>
                  <a:pt x="291680" y="480695"/>
                </a:lnTo>
                <a:lnTo>
                  <a:pt x="289394" y="468185"/>
                </a:lnTo>
                <a:lnTo>
                  <a:pt x="294500" y="467499"/>
                </a:lnTo>
                <a:lnTo>
                  <a:pt x="295605" y="480161"/>
                </a:lnTo>
                <a:lnTo>
                  <a:pt x="292989" y="480517"/>
                </a:lnTo>
                <a:lnTo>
                  <a:pt x="295656" y="492963"/>
                </a:lnTo>
                <a:lnTo>
                  <a:pt x="299085" y="492506"/>
                </a:lnTo>
                <a:lnTo>
                  <a:pt x="301764" y="479336"/>
                </a:lnTo>
                <a:lnTo>
                  <a:pt x="304190" y="491807"/>
                </a:lnTo>
                <a:lnTo>
                  <a:pt x="329082" y="488442"/>
                </a:lnTo>
                <a:lnTo>
                  <a:pt x="330390" y="475462"/>
                </a:lnTo>
                <a:lnTo>
                  <a:pt x="339026" y="474294"/>
                </a:lnTo>
                <a:lnTo>
                  <a:pt x="339026" y="448665"/>
                </a:lnTo>
                <a:lnTo>
                  <a:pt x="331901" y="449618"/>
                </a:lnTo>
                <a:lnTo>
                  <a:pt x="335584" y="461937"/>
                </a:lnTo>
                <a:lnTo>
                  <a:pt x="329819" y="462711"/>
                </a:lnTo>
                <a:lnTo>
                  <a:pt x="331901" y="449618"/>
                </a:lnTo>
                <a:lnTo>
                  <a:pt x="332714" y="449503"/>
                </a:lnTo>
                <a:lnTo>
                  <a:pt x="334784" y="436422"/>
                </a:lnTo>
                <a:lnTo>
                  <a:pt x="342811" y="435330"/>
                </a:lnTo>
                <a:lnTo>
                  <a:pt x="342811" y="428155"/>
                </a:lnTo>
                <a:lnTo>
                  <a:pt x="338556" y="423087"/>
                </a:lnTo>
                <a:lnTo>
                  <a:pt x="329958" y="424256"/>
                </a:lnTo>
                <a:lnTo>
                  <a:pt x="331863" y="423989"/>
                </a:lnTo>
                <a:lnTo>
                  <a:pt x="329044" y="411568"/>
                </a:lnTo>
                <a:lnTo>
                  <a:pt x="335572" y="410679"/>
                </a:lnTo>
                <a:lnTo>
                  <a:pt x="331863" y="423989"/>
                </a:lnTo>
                <a:lnTo>
                  <a:pt x="338455" y="423100"/>
                </a:lnTo>
                <a:lnTo>
                  <a:pt x="347192" y="410438"/>
                </a:lnTo>
                <a:lnTo>
                  <a:pt x="346976" y="409130"/>
                </a:lnTo>
                <a:lnTo>
                  <a:pt x="347205" y="410413"/>
                </a:lnTo>
                <a:lnTo>
                  <a:pt x="349135" y="421652"/>
                </a:lnTo>
                <a:lnTo>
                  <a:pt x="349135" y="370395"/>
                </a:lnTo>
                <a:lnTo>
                  <a:pt x="347332" y="370636"/>
                </a:lnTo>
                <a:lnTo>
                  <a:pt x="345732" y="358038"/>
                </a:lnTo>
                <a:lnTo>
                  <a:pt x="331558" y="359956"/>
                </a:lnTo>
                <a:lnTo>
                  <a:pt x="331558" y="398399"/>
                </a:lnTo>
                <a:lnTo>
                  <a:pt x="330288" y="398576"/>
                </a:lnTo>
                <a:lnTo>
                  <a:pt x="328803" y="385965"/>
                </a:lnTo>
                <a:lnTo>
                  <a:pt x="329361" y="385889"/>
                </a:lnTo>
                <a:lnTo>
                  <a:pt x="331558" y="398399"/>
                </a:lnTo>
                <a:lnTo>
                  <a:pt x="331558" y="359956"/>
                </a:lnTo>
                <a:lnTo>
                  <a:pt x="327799" y="360464"/>
                </a:lnTo>
                <a:lnTo>
                  <a:pt x="327799" y="411734"/>
                </a:lnTo>
                <a:lnTo>
                  <a:pt x="326644" y="417868"/>
                </a:lnTo>
                <a:lnTo>
                  <a:pt x="326644" y="463143"/>
                </a:lnTo>
                <a:lnTo>
                  <a:pt x="323075" y="463626"/>
                </a:lnTo>
                <a:lnTo>
                  <a:pt x="323176" y="476427"/>
                </a:lnTo>
                <a:lnTo>
                  <a:pt x="322224" y="475780"/>
                </a:lnTo>
                <a:lnTo>
                  <a:pt x="322072" y="474687"/>
                </a:lnTo>
                <a:lnTo>
                  <a:pt x="320217" y="469823"/>
                </a:lnTo>
                <a:lnTo>
                  <a:pt x="318427" y="473163"/>
                </a:lnTo>
                <a:lnTo>
                  <a:pt x="307632" y="465721"/>
                </a:lnTo>
                <a:lnTo>
                  <a:pt x="317296" y="464413"/>
                </a:lnTo>
                <a:lnTo>
                  <a:pt x="316826" y="452894"/>
                </a:lnTo>
                <a:lnTo>
                  <a:pt x="316052" y="451777"/>
                </a:lnTo>
                <a:lnTo>
                  <a:pt x="318503" y="451434"/>
                </a:lnTo>
                <a:lnTo>
                  <a:pt x="313944" y="439242"/>
                </a:lnTo>
                <a:lnTo>
                  <a:pt x="316598" y="438886"/>
                </a:lnTo>
                <a:lnTo>
                  <a:pt x="318503" y="451434"/>
                </a:lnTo>
                <a:lnTo>
                  <a:pt x="319938" y="451231"/>
                </a:lnTo>
                <a:lnTo>
                  <a:pt x="320636" y="438327"/>
                </a:lnTo>
                <a:lnTo>
                  <a:pt x="320078" y="438404"/>
                </a:lnTo>
                <a:lnTo>
                  <a:pt x="319646" y="425653"/>
                </a:lnTo>
                <a:lnTo>
                  <a:pt x="321868" y="438162"/>
                </a:lnTo>
                <a:lnTo>
                  <a:pt x="325272" y="437705"/>
                </a:lnTo>
                <a:lnTo>
                  <a:pt x="319938" y="451231"/>
                </a:lnTo>
                <a:lnTo>
                  <a:pt x="323875" y="450710"/>
                </a:lnTo>
                <a:lnTo>
                  <a:pt x="326644" y="463143"/>
                </a:lnTo>
                <a:lnTo>
                  <a:pt x="326644" y="417868"/>
                </a:lnTo>
                <a:lnTo>
                  <a:pt x="325323" y="424878"/>
                </a:lnTo>
                <a:lnTo>
                  <a:pt x="324637" y="412165"/>
                </a:lnTo>
                <a:lnTo>
                  <a:pt x="327799" y="411734"/>
                </a:lnTo>
                <a:lnTo>
                  <a:pt x="327799" y="360464"/>
                </a:lnTo>
                <a:lnTo>
                  <a:pt x="322948" y="361124"/>
                </a:lnTo>
                <a:lnTo>
                  <a:pt x="322948" y="412381"/>
                </a:lnTo>
                <a:lnTo>
                  <a:pt x="318719" y="412953"/>
                </a:lnTo>
                <a:lnTo>
                  <a:pt x="303631" y="414997"/>
                </a:lnTo>
                <a:lnTo>
                  <a:pt x="304317" y="402094"/>
                </a:lnTo>
                <a:lnTo>
                  <a:pt x="305968" y="401878"/>
                </a:lnTo>
                <a:lnTo>
                  <a:pt x="308394" y="414350"/>
                </a:lnTo>
                <a:lnTo>
                  <a:pt x="318719" y="412953"/>
                </a:lnTo>
                <a:lnTo>
                  <a:pt x="317525" y="400304"/>
                </a:lnTo>
                <a:lnTo>
                  <a:pt x="321970" y="399707"/>
                </a:lnTo>
                <a:lnTo>
                  <a:pt x="322948" y="412381"/>
                </a:lnTo>
                <a:lnTo>
                  <a:pt x="322948" y="361124"/>
                </a:lnTo>
                <a:lnTo>
                  <a:pt x="319633" y="361569"/>
                </a:lnTo>
                <a:lnTo>
                  <a:pt x="319633" y="387197"/>
                </a:lnTo>
                <a:lnTo>
                  <a:pt x="315302" y="387781"/>
                </a:lnTo>
                <a:lnTo>
                  <a:pt x="317982" y="374611"/>
                </a:lnTo>
                <a:lnTo>
                  <a:pt x="319633" y="387197"/>
                </a:lnTo>
                <a:lnTo>
                  <a:pt x="319633" y="361569"/>
                </a:lnTo>
                <a:lnTo>
                  <a:pt x="309956" y="362877"/>
                </a:lnTo>
                <a:lnTo>
                  <a:pt x="310591" y="375602"/>
                </a:lnTo>
                <a:lnTo>
                  <a:pt x="313194" y="375259"/>
                </a:lnTo>
                <a:lnTo>
                  <a:pt x="315290" y="387781"/>
                </a:lnTo>
                <a:lnTo>
                  <a:pt x="312293" y="388188"/>
                </a:lnTo>
                <a:lnTo>
                  <a:pt x="306806" y="376123"/>
                </a:lnTo>
                <a:lnTo>
                  <a:pt x="303504" y="376580"/>
                </a:lnTo>
                <a:lnTo>
                  <a:pt x="303504" y="479094"/>
                </a:lnTo>
                <a:lnTo>
                  <a:pt x="298894" y="466902"/>
                </a:lnTo>
                <a:lnTo>
                  <a:pt x="302221" y="466458"/>
                </a:lnTo>
                <a:lnTo>
                  <a:pt x="303504" y="479094"/>
                </a:lnTo>
                <a:lnTo>
                  <a:pt x="303504" y="376580"/>
                </a:lnTo>
                <a:lnTo>
                  <a:pt x="297053" y="377444"/>
                </a:lnTo>
                <a:lnTo>
                  <a:pt x="297053" y="415886"/>
                </a:lnTo>
                <a:lnTo>
                  <a:pt x="267804" y="419849"/>
                </a:lnTo>
                <a:lnTo>
                  <a:pt x="265074" y="407403"/>
                </a:lnTo>
                <a:lnTo>
                  <a:pt x="269062" y="406869"/>
                </a:lnTo>
                <a:lnTo>
                  <a:pt x="270764" y="419442"/>
                </a:lnTo>
                <a:lnTo>
                  <a:pt x="297053" y="415886"/>
                </a:lnTo>
                <a:lnTo>
                  <a:pt x="297053" y="377444"/>
                </a:lnTo>
                <a:lnTo>
                  <a:pt x="266166" y="381622"/>
                </a:lnTo>
                <a:lnTo>
                  <a:pt x="265010" y="394589"/>
                </a:lnTo>
                <a:lnTo>
                  <a:pt x="261264" y="382295"/>
                </a:lnTo>
                <a:lnTo>
                  <a:pt x="266166" y="381622"/>
                </a:lnTo>
                <a:lnTo>
                  <a:pt x="293928" y="377863"/>
                </a:lnTo>
                <a:lnTo>
                  <a:pt x="293725" y="375767"/>
                </a:lnTo>
                <a:lnTo>
                  <a:pt x="286753" y="366026"/>
                </a:lnTo>
                <a:lnTo>
                  <a:pt x="288645" y="365760"/>
                </a:lnTo>
                <a:lnTo>
                  <a:pt x="286880" y="353199"/>
                </a:lnTo>
                <a:lnTo>
                  <a:pt x="292049" y="352488"/>
                </a:lnTo>
                <a:lnTo>
                  <a:pt x="312750" y="349681"/>
                </a:lnTo>
                <a:lnTo>
                  <a:pt x="309295" y="340093"/>
                </a:lnTo>
                <a:lnTo>
                  <a:pt x="307619" y="337566"/>
                </a:lnTo>
                <a:lnTo>
                  <a:pt x="309118" y="339598"/>
                </a:lnTo>
                <a:lnTo>
                  <a:pt x="308343" y="337464"/>
                </a:lnTo>
                <a:lnTo>
                  <a:pt x="311975" y="336981"/>
                </a:lnTo>
                <a:lnTo>
                  <a:pt x="313601" y="345757"/>
                </a:lnTo>
                <a:lnTo>
                  <a:pt x="316128" y="349224"/>
                </a:lnTo>
                <a:lnTo>
                  <a:pt x="329260" y="347446"/>
                </a:lnTo>
                <a:lnTo>
                  <a:pt x="328688" y="334708"/>
                </a:lnTo>
                <a:lnTo>
                  <a:pt x="330733" y="334441"/>
                </a:lnTo>
                <a:lnTo>
                  <a:pt x="334251" y="346773"/>
                </a:lnTo>
                <a:lnTo>
                  <a:pt x="314388" y="349465"/>
                </a:lnTo>
                <a:lnTo>
                  <a:pt x="315353" y="349326"/>
                </a:lnTo>
                <a:lnTo>
                  <a:pt x="313829" y="347002"/>
                </a:lnTo>
                <a:lnTo>
                  <a:pt x="314274" y="349478"/>
                </a:lnTo>
                <a:lnTo>
                  <a:pt x="292049" y="352488"/>
                </a:lnTo>
                <a:lnTo>
                  <a:pt x="290893" y="365455"/>
                </a:lnTo>
                <a:lnTo>
                  <a:pt x="292684" y="365213"/>
                </a:lnTo>
                <a:lnTo>
                  <a:pt x="293725" y="375767"/>
                </a:lnTo>
                <a:lnTo>
                  <a:pt x="295097" y="377698"/>
                </a:lnTo>
                <a:lnTo>
                  <a:pt x="293751" y="365074"/>
                </a:lnTo>
                <a:lnTo>
                  <a:pt x="299326" y="364324"/>
                </a:lnTo>
                <a:lnTo>
                  <a:pt x="300316" y="376999"/>
                </a:lnTo>
                <a:lnTo>
                  <a:pt x="306806" y="376123"/>
                </a:lnTo>
                <a:lnTo>
                  <a:pt x="310591" y="375602"/>
                </a:lnTo>
                <a:lnTo>
                  <a:pt x="306324" y="363372"/>
                </a:lnTo>
                <a:lnTo>
                  <a:pt x="309956" y="362877"/>
                </a:lnTo>
                <a:lnTo>
                  <a:pt x="338937" y="358952"/>
                </a:lnTo>
                <a:lnTo>
                  <a:pt x="335292" y="346646"/>
                </a:lnTo>
                <a:lnTo>
                  <a:pt x="341464" y="345808"/>
                </a:lnTo>
                <a:lnTo>
                  <a:pt x="338937" y="358952"/>
                </a:lnTo>
                <a:lnTo>
                  <a:pt x="345732" y="358038"/>
                </a:lnTo>
                <a:lnTo>
                  <a:pt x="347268" y="357835"/>
                </a:lnTo>
                <a:lnTo>
                  <a:pt x="351726" y="370039"/>
                </a:lnTo>
                <a:lnTo>
                  <a:pt x="351726" y="342112"/>
                </a:lnTo>
                <a:lnTo>
                  <a:pt x="351243" y="344474"/>
                </a:lnTo>
                <a:lnTo>
                  <a:pt x="349542" y="331889"/>
                </a:lnTo>
                <a:lnTo>
                  <a:pt x="353936" y="331292"/>
                </a:lnTo>
                <a:lnTo>
                  <a:pt x="353936" y="203136"/>
                </a:lnTo>
                <a:lnTo>
                  <a:pt x="321894" y="207479"/>
                </a:lnTo>
                <a:lnTo>
                  <a:pt x="321894" y="309994"/>
                </a:lnTo>
                <a:lnTo>
                  <a:pt x="318935" y="310400"/>
                </a:lnTo>
                <a:lnTo>
                  <a:pt x="318770" y="297611"/>
                </a:lnTo>
                <a:lnTo>
                  <a:pt x="321894" y="309994"/>
                </a:lnTo>
                <a:lnTo>
                  <a:pt x="321894" y="207479"/>
                </a:lnTo>
                <a:lnTo>
                  <a:pt x="291223" y="211620"/>
                </a:lnTo>
                <a:lnTo>
                  <a:pt x="291223" y="301332"/>
                </a:lnTo>
                <a:lnTo>
                  <a:pt x="288836" y="314477"/>
                </a:lnTo>
                <a:lnTo>
                  <a:pt x="288632" y="314502"/>
                </a:lnTo>
                <a:lnTo>
                  <a:pt x="287540" y="301840"/>
                </a:lnTo>
                <a:lnTo>
                  <a:pt x="291223" y="301332"/>
                </a:lnTo>
                <a:lnTo>
                  <a:pt x="291223" y="211620"/>
                </a:lnTo>
                <a:lnTo>
                  <a:pt x="289064" y="211912"/>
                </a:lnTo>
                <a:lnTo>
                  <a:pt x="286893" y="199402"/>
                </a:lnTo>
                <a:lnTo>
                  <a:pt x="288836" y="199136"/>
                </a:lnTo>
                <a:lnTo>
                  <a:pt x="291299" y="211607"/>
                </a:lnTo>
                <a:lnTo>
                  <a:pt x="499198" y="183476"/>
                </a:lnTo>
                <a:lnTo>
                  <a:pt x="499198" y="119405"/>
                </a:lnTo>
                <a:lnTo>
                  <a:pt x="324129" y="143103"/>
                </a:lnTo>
                <a:lnTo>
                  <a:pt x="324129" y="168719"/>
                </a:lnTo>
                <a:lnTo>
                  <a:pt x="320395" y="169227"/>
                </a:lnTo>
                <a:lnTo>
                  <a:pt x="323697" y="155968"/>
                </a:lnTo>
                <a:lnTo>
                  <a:pt x="324129" y="168719"/>
                </a:lnTo>
                <a:lnTo>
                  <a:pt x="324129" y="143103"/>
                </a:lnTo>
                <a:lnTo>
                  <a:pt x="309422" y="145097"/>
                </a:lnTo>
                <a:lnTo>
                  <a:pt x="309422" y="196342"/>
                </a:lnTo>
                <a:lnTo>
                  <a:pt x="298323" y="185039"/>
                </a:lnTo>
                <a:lnTo>
                  <a:pt x="306552" y="183921"/>
                </a:lnTo>
                <a:lnTo>
                  <a:pt x="309422" y="196342"/>
                </a:lnTo>
                <a:lnTo>
                  <a:pt x="309422" y="145097"/>
                </a:lnTo>
                <a:lnTo>
                  <a:pt x="274408" y="149834"/>
                </a:lnTo>
                <a:lnTo>
                  <a:pt x="274408" y="354876"/>
                </a:lnTo>
                <a:lnTo>
                  <a:pt x="269951" y="355485"/>
                </a:lnTo>
                <a:lnTo>
                  <a:pt x="269951" y="368300"/>
                </a:lnTo>
                <a:lnTo>
                  <a:pt x="239217" y="372452"/>
                </a:lnTo>
                <a:lnTo>
                  <a:pt x="242608" y="359181"/>
                </a:lnTo>
                <a:lnTo>
                  <a:pt x="245452" y="371602"/>
                </a:lnTo>
                <a:lnTo>
                  <a:pt x="269951" y="368300"/>
                </a:lnTo>
                <a:lnTo>
                  <a:pt x="269951" y="355485"/>
                </a:lnTo>
                <a:lnTo>
                  <a:pt x="268033" y="355739"/>
                </a:lnTo>
                <a:lnTo>
                  <a:pt x="267195" y="343039"/>
                </a:lnTo>
                <a:lnTo>
                  <a:pt x="271183" y="342493"/>
                </a:lnTo>
                <a:lnTo>
                  <a:pt x="274408" y="354876"/>
                </a:lnTo>
                <a:lnTo>
                  <a:pt x="274408" y="149834"/>
                </a:lnTo>
                <a:lnTo>
                  <a:pt x="266331" y="150926"/>
                </a:lnTo>
                <a:lnTo>
                  <a:pt x="266331" y="317512"/>
                </a:lnTo>
                <a:lnTo>
                  <a:pt x="262813" y="317995"/>
                </a:lnTo>
                <a:lnTo>
                  <a:pt x="262940" y="305168"/>
                </a:lnTo>
                <a:lnTo>
                  <a:pt x="266331" y="317512"/>
                </a:lnTo>
                <a:lnTo>
                  <a:pt x="266331" y="150926"/>
                </a:lnTo>
                <a:lnTo>
                  <a:pt x="247878" y="153416"/>
                </a:lnTo>
                <a:lnTo>
                  <a:pt x="247878" y="204673"/>
                </a:lnTo>
                <a:lnTo>
                  <a:pt x="245427" y="197789"/>
                </a:lnTo>
                <a:lnTo>
                  <a:pt x="245427" y="205003"/>
                </a:lnTo>
                <a:lnTo>
                  <a:pt x="241858" y="205486"/>
                </a:lnTo>
                <a:lnTo>
                  <a:pt x="242519" y="195008"/>
                </a:lnTo>
                <a:lnTo>
                  <a:pt x="244271" y="205155"/>
                </a:lnTo>
                <a:lnTo>
                  <a:pt x="245427" y="205003"/>
                </a:lnTo>
                <a:lnTo>
                  <a:pt x="245427" y="197789"/>
                </a:lnTo>
                <a:lnTo>
                  <a:pt x="243535" y="192455"/>
                </a:lnTo>
                <a:lnTo>
                  <a:pt x="246189" y="192087"/>
                </a:lnTo>
                <a:lnTo>
                  <a:pt x="247878" y="204673"/>
                </a:lnTo>
                <a:lnTo>
                  <a:pt x="247878" y="153416"/>
                </a:lnTo>
                <a:lnTo>
                  <a:pt x="209727" y="158584"/>
                </a:lnTo>
                <a:lnTo>
                  <a:pt x="209727" y="376440"/>
                </a:lnTo>
                <a:lnTo>
                  <a:pt x="207530" y="376745"/>
                </a:lnTo>
                <a:lnTo>
                  <a:pt x="207530" y="428015"/>
                </a:lnTo>
                <a:lnTo>
                  <a:pt x="204546" y="441223"/>
                </a:lnTo>
                <a:lnTo>
                  <a:pt x="202692" y="428663"/>
                </a:lnTo>
                <a:lnTo>
                  <a:pt x="207530" y="428015"/>
                </a:lnTo>
                <a:lnTo>
                  <a:pt x="207530" y="376745"/>
                </a:lnTo>
                <a:lnTo>
                  <a:pt x="206552" y="376872"/>
                </a:lnTo>
                <a:lnTo>
                  <a:pt x="205257" y="364236"/>
                </a:lnTo>
                <a:lnTo>
                  <a:pt x="209727" y="376440"/>
                </a:lnTo>
                <a:lnTo>
                  <a:pt x="209727" y="158584"/>
                </a:lnTo>
                <a:lnTo>
                  <a:pt x="208191" y="158788"/>
                </a:lnTo>
                <a:lnTo>
                  <a:pt x="208191" y="184416"/>
                </a:lnTo>
                <a:lnTo>
                  <a:pt x="205473" y="184785"/>
                </a:lnTo>
                <a:lnTo>
                  <a:pt x="205473" y="223227"/>
                </a:lnTo>
                <a:lnTo>
                  <a:pt x="202628" y="223608"/>
                </a:lnTo>
                <a:lnTo>
                  <a:pt x="200456" y="211086"/>
                </a:lnTo>
                <a:lnTo>
                  <a:pt x="192417" y="212178"/>
                </a:lnTo>
                <a:lnTo>
                  <a:pt x="192417" y="327520"/>
                </a:lnTo>
                <a:lnTo>
                  <a:pt x="186245" y="328358"/>
                </a:lnTo>
                <a:lnTo>
                  <a:pt x="185724" y="315620"/>
                </a:lnTo>
                <a:lnTo>
                  <a:pt x="192417" y="327520"/>
                </a:lnTo>
                <a:lnTo>
                  <a:pt x="192417" y="212178"/>
                </a:lnTo>
                <a:lnTo>
                  <a:pt x="187426" y="212852"/>
                </a:lnTo>
                <a:lnTo>
                  <a:pt x="190055" y="225310"/>
                </a:lnTo>
                <a:lnTo>
                  <a:pt x="183959" y="213334"/>
                </a:lnTo>
                <a:lnTo>
                  <a:pt x="186055" y="213042"/>
                </a:lnTo>
                <a:lnTo>
                  <a:pt x="183019" y="200647"/>
                </a:lnTo>
                <a:lnTo>
                  <a:pt x="190842" y="199580"/>
                </a:lnTo>
                <a:lnTo>
                  <a:pt x="191160" y="212344"/>
                </a:lnTo>
                <a:lnTo>
                  <a:pt x="200456" y="211086"/>
                </a:lnTo>
                <a:lnTo>
                  <a:pt x="202717" y="210781"/>
                </a:lnTo>
                <a:lnTo>
                  <a:pt x="205473" y="223227"/>
                </a:lnTo>
                <a:lnTo>
                  <a:pt x="205473" y="184785"/>
                </a:lnTo>
                <a:lnTo>
                  <a:pt x="203593" y="185039"/>
                </a:lnTo>
                <a:lnTo>
                  <a:pt x="203822" y="172199"/>
                </a:lnTo>
                <a:lnTo>
                  <a:pt x="205574" y="171958"/>
                </a:lnTo>
                <a:lnTo>
                  <a:pt x="208191" y="184416"/>
                </a:lnTo>
                <a:lnTo>
                  <a:pt x="208191" y="158788"/>
                </a:lnTo>
                <a:lnTo>
                  <a:pt x="201041" y="159766"/>
                </a:lnTo>
                <a:lnTo>
                  <a:pt x="201041" y="185381"/>
                </a:lnTo>
                <a:lnTo>
                  <a:pt x="195580" y="186118"/>
                </a:lnTo>
                <a:lnTo>
                  <a:pt x="195300" y="173355"/>
                </a:lnTo>
                <a:lnTo>
                  <a:pt x="196888" y="173139"/>
                </a:lnTo>
                <a:lnTo>
                  <a:pt x="199199" y="185623"/>
                </a:lnTo>
                <a:lnTo>
                  <a:pt x="201041" y="185381"/>
                </a:lnTo>
                <a:lnTo>
                  <a:pt x="201041" y="159766"/>
                </a:lnTo>
                <a:lnTo>
                  <a:pt x="153289" y="166217"/>
                </a:lnTo>
                <a:lnTo>
                  <a:pt x="193649" y="160743"/>
                </a:lnTo>
                <a:lnTo>
                  <a:pt x="191897" y="148170"/>
                </a:lnTo>
                <a:lnTo>
                  <a:pt x="192354" y="148120"/>
                </a:lnTo>
                <a:lnTo>
                  <a:pt x="196354" y="160375"/>
                </a:lnTo>
                <a:lnTo>
                  <a:pt x="199148" y="147193"/>
                </a:lnTo>
                <a:lnTo>
                  <a:pt x="199910" y="147091"/>
                </a:lnTo>
                <a:lnTo>
                  <a:pt x="199834" y="159905"/>
                </a:lnTo>
                <a:lnTo>
                  <a:pt x="855408" y="71183"/>
                </a:lnTo>
                <a:lnTo>
                  <a:pt x="855091" y="58407"/>
                </a:lnTo>
                <a:lnTo>
                  <a:pt x="849363" y="59182"/>
                </a:lnTo>
                <a:lnTo>
                  <a:pt x="844892" y="46977"/>
                </a:lnTo>
                <a:lnTo>
                  <a:pt x="601980" y="79857"/>
                </a:lnTo>
                <a:lnTo>
                  <a:pt x="840740" y="47536"/>
                </a:lnTo>
                <a:lnTo>
                  <a:pt x="833920" y="35648"/>
                </a:lnTo>
                <a:lnTo>
                  <a:pt x="822744" y="37160"/>
                </a:lnTo>
                <a:lnTo>
                  <a:pt x="818184" y="24955"/>
                </a:lnTo>
                <a:lnTo>
                  <a:pt x="803973" y="26885"/>
                </a:lnTo>
                <a:lnTo>
                  <a:pt x="799566" y="14668"/>
                </a:lnTo>
                <a:lnTo>
                  <a:pt x="558469" y="47294"/>
                </a:lnTo>
                <a:lnTo>
                  <a:pt x="759167" y="20129"/>
                </a:lnTo>
                <a:lnTo>
                  <a:pt x="750633" y="8470"/>
                </a:lnTo>
                <a:lnTo>
                  <a:pt x="711974" y="13703"/>
                </a:lnTo>
                <a:lnTo>
                  <a:pt x="704138" y="1943"/>
                </a:lnTo>
                <a:lnTo>
                  <a:pt x="632802" y="11607"/>
                </a:lnTo>
                <a:lnTo>
                  <a:pt x="623836" y="0"/>
                </a:lnTo>
                <a:lnTo>
                  <a:pt x="617753" y="825"/>
                </a:lnTo>
                <a:lnTo>
                  <a:pt x="610971" y="14554"/>
                </a:lnTo>
                <a:lnTo>
                  <a:pt x="616356" y="13830"/>
                </a:lnTo>
                <a:lnTo>
                  <a:pt x="423900" y="39878"/>
                </a:lnTo>
                <a:lnTo>
                  <a:pt x="424992" y="52539"/>
                </a:lnTo>
                <a:lnTo>
                  <a:pt x="616254" y="26657"/>
                </a:lnTo>
                <a:lnTo>
                  <a:pt x="617448" y="13690"/>
                </a:lnTo>
                <a:lnTo>
                  <a:pt x="621906" y="13081"/>
                </a:lnTo>
                <a:lnTo>
                  <a:pt x="620750" y="26047"/>
                </a:lnTo>
                <a:lnTo>
                  <a:pt x="616254" y="26657"/>
                </a:lnTo>
                <a:lnTo>
                  <a:pt x="422440" y="52895"/>
                </a:lnTo>
                <a:lnTo>
                  <a:pt x="420992" y="40271"/>
                </a:lnTo>
                <a:lnTo>
                  <a:pt x="423900" y="39878"/>
                </a:lnTo>
                <a:lnTo>
                  <a:pt x="437286" y="38061"/>
                </a:lnTo>
                <a:lnTo>
                  <a:pt x="436714" y="25323"/>
                </a:lnTo>
                <a:lnTo>
                  <a:pt x="437426" y="25234"/>
                </a:lnTo>
                <a:lnTo>
                  <a:pt x="476935" y="19875"/>
                </a:lnTo>
                <a:lnTo>
                  <a:pt x="475996" y="7188"/>
                </a:lnTo>
                <a:lnTo>
                  <a:pt x="381317" y="20015"/>
                </a:lnTo>
                <a:lnTo>
                  <a:pt x="381317" y="84086"/>
                </a:lnTo>
                <a:lnTo>
                  <a:pt x="374015" y="85077"/>
                </a:lnTo>
                <a:lnTo>
                  <a:pt x="377304" y="71818"/>
                </a:lnTo>
                <a:lnTo>
                  <a:pt x="381317" y="84086"/>
                </a:lnTo>
                <a:lnTo>
                  <a:pt x="381317" y="20015"/>
                </a:lnTo>
                <a:lnTo>
                  <a:pt x="369633" y="21590"/>
                </a:lnTo>
                <a:lnTo>
                  <a:pt x="369633" y="60032"/>
                </a:lnTo>
                <a:lnTo>
                  <a:pt x="360641" y="61252"/>
                </a:lnTo>
                <a:lnTo>
                  <a:pt x="367639" y="60299"/>
                </a:lnTo>
                <a:lnTo>
                  <a:pt x="365429" y="47790"/>
                </a:lnTo>
                <a:lnTo>
                  <a:pt x="366852" y="47599"/>
                </a:lnTo>
                <a:lnTo>
                  <a:pt x="369633" y="60032"/>
                </a:lnTo>
                <a:lnTo>
                  <a:pt x="369633" y="21590"/>
                </a:lnTo>
                <a:lnTo>
                  <a:pt x="350913" y="24130"/>
                </a:lnTo>
                <a:lnTo>
                  <a:pt x="350913" y="62572"/>
                </a:lnTo>
                <a:lnTo>
                  <a:pt x="347332" y="50241"/>
                </a:lnTo>
                <a:lnTo>
                  <a:pt x="350659" y="49796"/>
                </a:lnTo>
                <a:lnTo>
                  <a:pt x="350913" y="62572"/>
                </a:lnTo>
                <a:lnTo>
                  <a:pt x="350913" y="24130"/>
                </a:lnTo>
                <a:lnTo>
                  <a:pt x="126187" y="54533"/>
                </a:lnTo>
                <a:lnTo>
                  <a:pt x="118122" y="68440"/>
                </a:lnTo>
                <a:lnTo>
                  <a:pt x="111823" y="56476"/>
                </a:lnTo>
                <a:lnTo>
                  <a:pt x="104355" y="57492"/>
                </a:lnTo>
                <a:lnTo>
                  <a:pt x="104521" y="70281"/>
                </a:lnTo>
                <a:lnTo>
                  <a:pt x="96748" y="58521"/>
                </a:lnTo>
                <a:lnTo>
                  <a:pt x="91236" y="72085"/>
                </a:lnTo>
                <a:lnTo>
                  <a:pt x="84429" y="60185"/>
                </a:lnTo>
                <a:lnTo>
                  <a:pt x="81153" y="60629"/>
                </a:lnTo>
                <a:lnTo>
                  <a:pt x="81572" y="73393"/>
                </a:lnTo>
                <a:lnTo>
                  <a:pt x="55257" y="76949"/>
                </a:lnTo>
                <a:lnTo>
                  <a:pt x="42278" y="91528"/>
                </a:lnTo>
                <a:lnTo>
                  <a:pt x="35344" y="92468"/>
                </a:lnTo>
                <a:lnTo>
                  <a:pt x="30657" y="105918"/>
                </a:lnTo>
                <a:lnTo>
                  <a:pt x="24879" y="106692"/>
                </a:lnTo>
                <a:lnTo>
                  <a:pt x="27444" y="119164"/>
                </a:lnTo>
                <a:lnTo>
                  <a:pt x="203568" y="95326"/>
                </a:lnTo>
                <a:lnTo>
                  <a:pt x="15849" y="120738"/>
                </a:lnTo>
                <a:lnTo>
                  <a:pt x="18364" y="133210"/>
                </a:lnTo>
                <a:lnTo>
                  <a:pt x="256540" y="100977"/>
                </a:lnTo>
                <a:lnTo>
                  <a:pt x="13512" y="133870"/>
                </a:lnTo>
                <a:lnTo>
                  <a:pt x="16852" y="146227"/>
                </a:lnTo>
                <a:lnTo>
                  <a:pt x="211899" y="119837"/>
                </a:lnTo>
                <a:lnTo>
                  <a:pt x="215430" y="132168"/>
                </a:lnTo>
                <a:lnTo>
                  <a:pt x="209867" y="132918"/>
                </a:lnTo>
                <a:lnTo>
                  <a:pt x="211899" y="119837"/>
                </a:lnTo>
                <a:lnTo>
                  <a:pt x="131737" y="130695"/>
                </a:lnTo>
                <a:lnTo>
                  <a:pt x="131737" y="169138"/>
                </a:lnTo>
                <a:lnTo>
                  <a:pt x="131610" y="181965"/>
                </a:lnTo>
                <a:lnTo>
                  <a:pt x="124548" y="170103"/>
                </a:lnTo>
                <a:lnTo>
                  <a:pt x="131737" y="169138"/>
                </a:lnTo>
                <a:lnTo>
                  <a:pt x="131737" y="130695"/>
                </a:lnTo>
                <a:lnTo>
                  <a:pt x="11328" y="146977"/>
                </a:lnTo>
                <a:lnTo>
                  <a:pt x="9525" y="160032"/>
                </a:lnTo>
                <a:lnTo>
                  <a:pt x="6591" y="173253"/>
                </a:lnTo>
                <a:lnTo>
                  <a:pt x="4406" y="186359"/>
                </a:lnTo>
                <a:lnTo>
                  <a:pt x="4787" y="199123"/>
                </a:lnTo>
                <a:lnTo>
                  <a:pt x="0" y="199771"/>
                </a:lnTo>
                <a:lnTo>
                  <a:pt x="1765" y="212344"/>
                </a:lnTo>
                <a:lnTo>
                  <a:pt x="158496" y="191147"/>
                </a:lnTo>
                <a:lnTo>
                  <a:pt x="952" y="212458"/>
                </a:lnTo>
                <a:lnTo>
                  <a:pt x="1854" y="225158"/>
                </a:lnTo>
                <a:lnTo>
                  <a:pt x="1981" y="225145"/>
                </a:lnTo>
                <a:lnTo>
                  <a:pt x="3683" y="237718"/>
                </a:lnTo>
                <a:lnTo>
                  <a:pt x="6337" y="237363"/>
                </a:lnTo>
                <a:lnTo>
                  <a:pt x="5130" y="250342"/>
                </a:lnTo>
                <a:lnTo>
                  <a:pt x="4813" y="250380"/>
                </a:lnTo>
                <a:lnTo>
                  <a:pt x="3556" y="263372"/>
                </a:lnTo>
                <a:lnTo>
                  <a:pt x="6870" y="262928"/>
                </a:lnTo>
                <a:lnTo>
                  <a:pt x="6184" y="275831"/>
                </a:lnTo>
                <a:lnTo>
                  <a:pt x="9398" y="275399"/>
                </a:lnTo>
                <a:lnTo>
                  <a:pt x="10795" y="288023"/>
                </a:lnTo>
                <a:lnTo>
                  <a:pt x="13195" y="287705"/>
                </a:lnTo>
                <a:lnTo>
                  <a:pt x="16002" y="300139"/>
                </a:lnTo>
                <a:lnTo>
                  <a:pt x="17373" y="299961"/>
                </a:lnTo>
                <a:lnTo>
                  <a:pt x="22275" y="312102"/>
                </a:lnTo>
                <a:lnTo>
                  <a:pt x="22796" y="312039"/>
                </a:lnTo>
                <a:lnTo>
                  <a:pt x="29654" y="323913"/>
                </a:lnTo>
                <a:lnTo>
                  <a:pt x="35585" y="323113"/>
                </a:lnTo>
                <a:lnTo>
                  <a:pt x="34582" y="336067"/>
                </a:lnTo>
                <a:lnTo>
                  <a:pt x="39585" y="335394"/>
                </a:lnTo>
                <a:lnTo>
                  <a:pt x="44767" y="347497"/>
                </a:lnTo>
                <a:lnTo>
                  <a:pt x="47688" y="347103"/>
                </a:lnTo>
                <a:lnTo>
                  <a:pt x="49644" y="359664"/>
                </a:lnTo>
                <a:lnTo>
                  <a:pt x="52806" y="359244"/>
                </a:lnTo>
                <a:lnTo>
                  <a:pt x="54203" y="371856"/>
                </a:lnTo>
                <a:lnTo>
                  <a:pt x="60693" y="370979"/>
                </a:lnTo>
                <a:lnTo>
                  <a:pt x="61023" y="383755"/>
                </a:lnTo>
                <a:lnTo>
                  <a:pt x="63220" y="383463"/>
                </a:lnTo>
                <a:lnTo>
                  <a:pt x="64147" y="396138"/>
                </a:lnTo>
                <a:lnTo>
                  <a:pt x="68910" y="395503"/>
                </a:lnTo>
                <a:lnTo>
                  <a:pt x="64579" y="408901"/>
                </a:lnTo>
                <a:lnTo>
                  <a:pt x="66954" y="408584"/>
                </a:lnTo>
                <a:lnTo>
                  <a:pt x="68110" y="421233"/>
                </a:lnTo>
                <a:lnTo>
                  <a:pt x="66802" y="421411"/>
                </a:lnTo>
                <a:lnTo>
                  <a:pt x="67005" y="434200"/>
                </a:lnTo>
                <a:lnTo>
                  <a:pt x="66255" y="434301"/>
                </a:lnTo>
                <a:lnTo>
                  <a:pt x="63042" y="447560"/>
                </a:lnTo>
                <a:lnTo>
                  <a:pt x="61150" y="447814"/>
                </a:lnTo>
                <a:lnTo>
                  <a:pt x="61633" y="460565"/>
                </a:lnTo>
                <a:lnTo>
                  <a:pt x="122948" y="452272"/>
                </a:lnTo>
                <a:lnTo>
                  <a:pt x="59499" y="460857"/>
                </a:lnTo>
                <a:lnTo>
                  <a:pt x="58051" y="473862"/>
                </a:lnTo>
                <a:lnTo>
                  <a:pt x="254800" y="447230"/>
                </a:lnTo>
                <a:lnTo>
                  <a:pt x="254228" y="434505"/>
                </a:lnTo>
                <a:lnTo>
                  <a:pt x="254850" y="422935"/>
                </a:lnTo>
                <a:lnTo>
                  <a:pt x="248564" y="433870"/>
                </a:lnTo>
                <a:lnTo>
                  <a:pt x="248691" y="435241"/>
                </a:lnTo>
                <a:lnTo>
                  <a:pt x="247688" y="435381"/>
                </a:lnTo>
                <a:lnTo>
                  <a:pt x="248564" y="433870"/>
                </a:lnTo>
                <a:lnTo>
                  <a:pt x="247357" y="422617"/>
                </a:lnTo>
                <a:lnTo>
                  <a:pt x="254914" y="421601"/>
                </a:lnTo>
                <a:lnTo>
                  <a:pt x="254850" y="422935"/>
                </a:lnTo>
                <a:lnTo>
                  <a:pt x="255676" y="421500"/>
                </a:lnTo>
                <a:lnTo>
                  <a:pt x="257035" y="434111"/>
                </a:lnTo>
                <a:lnTo>
                  <a:pt x="257644" y="434035"/>
                </a:lnTo>
                <a:lnTo>
                  <a:pt x="260527" y="446455"/>
                </a:lnTo>
                <a:lnTo>
                  <a:pt x="274942" y="444512"/>
                </a:lnTo>
                <a:lnTo>
                  <a:pt x="285470" y="443090"/>
                </a:lnTo>
                <a:lnTo>
                  <a:pt x="286105" y="455815"/>
                </a:lnTo>
                <a:lnTo>
                  <a:pt x="283705" y="456145"/>
                </a:lnTo>
                <a:lnTo>
                  <a:pt x="274942" y="444512"/>
                </a:lnTo>
                <a:lnTo>
                  <a:pt x="54343" y="474370"/>
                </a:lnTo>
                <a:lnTo>
                  <a:pt x="52108" y="487489"/>
                </a:lnTo>
                <a:lnTo>
                  <a:pt x="51701" y="487540"/>
                </a:lnTo>
                <a:lnTo>
                  <a:pt x="48704" y="500761"/>
                </a:lnTo>
                <a:lnTo>
                  <a:pt x="46990" y="513803"/>
                </a:lnTo>
                <a:lnTo>
                  <a:pt x="128955" y="502716"/>
                </a:lnTo>
                <a:lnTo>
                  <a:pt x="43180" y="514324"/>
                </a:lnTo>
                <a:lnTo>
                  <a:pt x="40652" y="527481"/>
                </a:lnTo>
                <a:lnTo>
                  <a:pt x="37706" y="540689"/>
                </a:lnTo>
                <a:lnTo>
                  <a:pt x="359714" y="497116"/>
                </a:lnTo>
                <a:lnTo>
                  <a:pt x="364807" y="483616"/>
                </a:lnTo>
                <a:lnTo>
                  <a:pt x="367880" y="483196"/>
                </a:lnTo>
                <a:lnTo>
                  <a:pt x="368261" y="495960"/>
                </a:lnTo>
                <a:lnTo>
                  <a:pt x="387223" y="493395"/>
                </a:lnTo>
                <a:lnTo>
                  <a:pt x="388327" y="480428"/>
                </a:lnTo>
                <a:lnTo>
                  <a:pt x="389534" y="484644"/>
                </a:lnTo>
                <a:lnTo>
                  <a:pt x="388035" y="493280"/>
                </a:lnTo>
                <a:lnTo>
                  <a:pt x="391871" y="492760"/>
                </a:lnTo>
                <a:lnTo>
                  <a:pt x="395401" y="492290"/>
                </a:lnTo>
                <a:lnTo>
                  <a:pt x="398513" y="491871"/>
                </a:lnTo>
                <a:lnTo>
                  <a:pt x="399897" y="504494"/>
                </a:lnTo>
                <a:lnTo>
                  <a:pt x="399605" y="504532"/>
                </a:lnTo>
                <a:lnTo>
                  <a:pt x="399567" y="517347"/>
                </a:lnTo>
                <a:lnTo>
                  <a:pt x="400697" y="517194"/>
                </a:lnTo>
                <a:lnTo>
                  <a:pt x="401713" y="517067"/>
                </a:lnTo>
                <a:lnTo>
                  <a:pt x="420217" y="514553"/>
                </a:lnTo>
                <a:lnTo>
                  <a:pt x="417131" y="502158"/>
                </a:lnTo>
                <a:lnTo>
                  <a:pt x="420306" y="501726"/>
                </a:lnTo>
                <a:lnTo>
                  <a:pt x="420243" y="488924"/>
                </a:lnTo>
                <a:lnTo>
                  <a:pt x="416864" y="489381"/>
                </a:lnTo>
                <a:lnTo>
                  <a:pt x="413931" y="476961"/>
                </a:lnTo>
                <a:lnTo>
                  <a:pt x="415315" y="476770"/>
                </a:lnTo>
                <a:lnTo>
                  <a:pt x="411822" y="464426"/>
                </a:lnTo>
                <a:lnTo>
                  <a:pt x="410019" y="464680"/>
                </a:lnTo>
                <a:lnTo>
                  <a:pt x="410019" y="490308"/>
                </a:lnTo>
                <a:lnTo>
                  <a:pt x="405193" y="480339"/>
                </a:lnTo>
                <a:lnTo>
                  <a:pt x="405193" y="490956"/>
                </a:lnTo>
                <a:lnTo>
                  <a:pt x="402856" y="491274"/>
                </a:lnTo>
                <a:lnTo>
                  <a:pt x="401459" y="478650"/>
                </a:lnTo>
                <a:lnTo>
                  <a:pt x="403860" y="478332"/>
                </a:lnTo>
                <a:lnTo>
                  <a:pt x="405193" y="490956"/>
                </a:lnTo>
                <a:lnTo>
                  <a:pt x="405193" y="480339"/>
                </a:lnTo>
                <a:lnTo>
                  <a:pt x="404228" y="478282"/>
                </a:lnTo>
                <a:lnTo>
                  <a:pt x="408470" y="477710"/>
                </a:lnTo>
                <a:lnTo>
                  <a:pt x="410019" y="490308"/>
                </a:lnTo>
                <a:lnTo>
                  <a:pt x="410019" y="464680"/>
                </a:lnTo>
                <a:lnTo>
                  <a:pt x="406146" y="465201"/>
                </a:lnTo>
                <a:lnTo>
                  <a:pt x="412267" y="451561"/>
                </a:lnTo>
                <a:lnTo>
                  <a:pt x="413232" y="451421"/>
                </a:lnTo>
                <a:lnTo>
                  <a:pt x="413651" y="451370"/>
                </a:lnTo>
                <a:lnTo>
                  <a:pt x="415277" y="451154"/>
                </a:lnTo>
                <a:lnTo>
                  <a:pt x="418007" y="463588"/>
                </a:lnTo>
                <a:lnTo>
                  <a:pt x="423862" y="462800"/>
                </a:lnTo>
                <a:lnTo>
                  <a:pt x="415912" y="463880"/>
                </a:lnTo>
                <a:lnTo>
                  <a:pt x="415315" y="476770"/>
                </a:lnTo>
                <a:lnTo>
                  <a:pt x="418947" y="476288"/>
                </a:lnTo>
                <a:lnTo>
                  <a:pt x="421411" y="488759"/>
                </a:lnTo>
                <a:lnTo>
                  <a:pt x="423354" y="488505"/>
                </a:lnTo>
                <a:lnTo>
                  <a:pt x="428104" y="487857"/>
                </a:lnTo>
                <a:lnTo>
                  <a:pt x="429209" y="474903"/>
                </a:lnTo>
                <a:lnTo>
                  <a:pt x="429831" y="474814"/>
                </a:lnTo>
                <a:lnTo>
                  <a:pt x="433222" y="461543"/>
                </a:lnTo>
                <a:lnTo>
                  <a:pt x="434530" y="474167"/>
                </a:lnTo>
                <a:lnTo>
                  <a:pt x="432943" y="474383"/>
                </a:lnTo>
                <a:lnTo>
                  <a:pt x="432092" y="487324"/>
                </a:lnTo>
                <a:lnTo>
                  <a:pt x="430250" y="487565"/>
                </a:lnTo>
                <a:lnTo>
                  <a:pt x="432968" y="500011"/>
                </a:lnTo>
                <a:lnTo>
                  <a:pt x="431749" y="500176"/>
                </a:lnTo>
                <a:lnTo>
                  <a:pt x="431482" y="513029"/>
                </a:lnTo>
                <a:lnTo>
                  <a:pt x="433819" y="512711"/>
                </a:lnTo>
                <a:lnTo>
                  <a:pt x="434111" y="499859"/>
                </a:lnTo>
                <a:lnTo>
                  <a:pt x="435914" y="512432"/>
                </a:lnTo>
                <a:lnTo>
                  <a:pt x="442302" y="511568"/>
                </a:lnTo>
                <a:lnTo>
                  <a:pt x="447255" y="510895"/>
                </a:lnTo>
                <a:lnTo>
                  <a:pt x="445604" y="498309"/>
                </a:lnTo>
                <a:lnTo>
                  <a:pt x="449033" y="497852"/>
                </a:lnTo>
                <a:lnTo>
                  <a:pt x="451434" y="510336"/>
                </a:lnTo>
                <a:lnTo>
                  <a:pt x="442302" y="511568"/>
                </a:lnTo>
                <a:lnTo>
                  <a:pt x="446747" y="523786"/>
                </a:lnTo>
                <a:lnTo>
                  <a:pt x="438137" y="524954"/>
                </a:lnTo>
                <a:lnTo>
                  <a:pt x="435813" y="512445"/>
                </a:lnTo>
                <a:lnTo>
                  <a:pt x="429450" y="513308"/>
                </a:lnTo>
                <a:lnTo>
                  <a:pt x="427748" y="500722"/>
                </a:lnTo>
                <a:lnTo>
                  <a:pt x="429044" y="500545"/>
                </a:lnTo>
                <a:lnTo>
                  <a:pt x="429437" y="487680"/>
                </a:lnTo>
                <a:lnTo>
                  <a:pt x="423354" y="488505"/>
                </a:lnTo>
                <a:lnTo>
                  <a:pt x="425754" y="500989"/>
                </a:lnTo>
                <a:lnTo>
                  <a:pt x="421894" y="501510"/>
                </a:lnTo>
                <a:lnTo>
                  <a:pt x="423595" y="514096"/>
                </a:lnTo>
                <a:lnTo>
                  <a:pt x="428498" y="513448"/>
                </a:lnTo>
                <a:lnTo>
                  <a:pt x="401713" y="517067"/>
                </a:lnTo>
                <a:lnTo>
                  <a:pt x="408063" y="529018"/>
                </a:lnTo>
                <a:lnTo>
                  <a:pt x="401942" y="529844"/>
                </a:lnTo>
                <a:lnTo>
                  <a:pt x="400697" y="517194"/>
                </a:lnTo>
                <a:lnTo>
                  <a:pt x="397065" y="517690"/>
                </a:lnTo>
                <a:lnTo>
                  <a:pt x="393636" y="518160"/>
                </a:lnTo>
                <a:lnTo>
                  <a:pt x="396748" y="530555"/>
                </a:lnTo>
                <a:lnTo>
                  <a:pt x="394322" y="530872"/>
                </a:lnTo>
                <a:lnTo>
                  <a:pt x="394436" y="543674"/>
                </a:lnTo>
                <a:lnTo>
                  <a:pt x="416521" y="540689"/>
                </a:lnTo>
                <a:lnTo>
                  <a:pt x="414261" y="528193"/>
                </a:lnTo>
                <a:lnTo>
                  <a:pt x="417220" y="527786"/>
                </a:lnTo>
                <a:lnTo>
                  <a:pt x="419481" y="540283"/>
                </a:lnTo>
                <a:lnTo>
                  <a:pt x="447344" y="536524"/>
                </a:lnTo>
                <a:lnTo>
                  <a:pt x="451637" y="535940"/>
                </a:lnTo>
                <a:lnTo>
                  <a:pt x="447014" y="523760"/>
                </a:lnTo>
                <a:lnTo>
                  <a:pt x="451370" y="523163"/>
                </a:lnTo>
                <a:lnTo>
                  <a:pt x="451688" y="535927"/>
                </a:lnTo>
                <a:lnTo>
                  <a:pt x="456844" y="535228"/>
                </a:lnTo>
                <a:lnTo>
                  <a:pt x="456476" y="522478"/>
                </a:lnTo>
                <a:lnTo>
                  <a:pt x="459206" y="534911"/>
                </a:lnTo>
                <a:lnTo>
                  <a:pt x="472897" y="533057"/>
                </a:lnTo>
                <a:lnTo>
                  <a:pt x="471957" y="520382"/>
                </a:lnTo>
                <a:lnTo>
                  <a:pt x="475018" y="519963"/>
                </a:lnTo>
                <a:lnTo>
                  <a:pt x="472897" y="533057"/>
                </a:lnTo>
                <a:lnTo>
                  <a:pt x="479679" y="532155"/>
                </a:lnTo>
                <a:lnTo>
                  <a:pt x="451637" y="535940"/>
                </a:lnTo>
                <a:lnTo>
                  <a:pt x="452970" y="548576"/>
                </a:lnTo>
                <a:lnTo>
                  <a:pt x="450215" y="542683"/>
                </a:lnTo>
                <a:lnTo>
                  <a:pt x="450215" y="548957"/>
                </a:lnTo>
                <a:lnTo>
                  <a:pt x="448906" y="561936"/>
                </a:lnTo>
                <a:lnTo>
                  <a:pt x="446341" y="549478"/>
                </a:lnTo>
                <a:lnTo>
                  <a:pt x="450215" y="548957"/>
                </a:lnTo>
                <a:lnTo>
                  <a:pt x="450215" y="542683"/>
                </a:lnTo>
                <a:lnTo>
                  <a:pt x="447344" y="536524"/>
                </a:lnTo>
                <a:lnTo>
                  <a:pt x="379869" y="545655"/>
                </a:lnTo>
                <a:lnTo>
                  <a:pt x="382244" y="558139"/>
                </a:lnTo>
                <a:lnTo>
                  <a:pt x="406641" y="554850"/>
                </a:lnTo>
                <a:lnTo>
                  <a:pt x="374777" y="559155"/>
                </a:lnTo>
                <a:lnTo>
                  <a:pt x="365988" y="560349"/>
                </a:lnTo>
                <a:lnTo>
                  <a:pt x="367550" y="547319"/>
                </a:lnTo>
                <a:lnTo>
                  <a:pt x="368985" y="547128"/>
                </a:lnTo>
                <a:lnTo>
                  <a:pt x="374777" y="559155"/>
                </a:lnTo>
                <a:lnTo>
                  <a:pt x="377266" y="545998"/>
                </a:lnTo>
                <a:lnTo>
                  <a:pt x="379869" y="545655"/>
                </a:lnTo>
                <a:lnTo>
                  <a:pt x="390398" y="544220"/>
                </a:lnTo>
                <a:lnTo>
                  <a:pt x="388797" y="531634"/>
                </a:lnTo>
                <a:lnTo>
                  <a:pt x="392684" y="531101"/>
                </a:lnTo>
                <a:lnTo>
                  <a:pt x="388937" y="518795"/>
                </a:lnTo>
                <a:lnTo>
                  <a:pt x="393636" y="518160"/>
                </a:lnTo>
                <a:lnTo>
                  <a:pt x="394716" y="518007"/>
                </a:lnTo>
                <a:lnTo>
                  <a:pt x="391731" y="505599"/>
                </a:lnTo>
                <a:lnTo>
                  <a:pt x="396849" y="504901"/>
                </a:lnTo>
                <a:lnTo>
                  <a:pt x="397408" y="504825"/>
                </a:lnTo>
                <a:lnTo>
                  <a:pt x="395401" y="492290"/>
                </a:lnTo>
                <a:lnTo>
                  <a:pt x="35204" y="541032"/>
                </a:lnTo>
                <a:lnTo>
                  <a:pt x="35471" y="553808"/>
                </a:lnTo>
                <a:lnTo>
                  <a:pt x="375323" y="507822"/>
                </a:lnTo>
                <a:lnTo>
                  <a:pt x="379869" y="507199"/>
                </a:lnTo>
                <a:lnTo>
                  <a:pt x="377024" y="520407"/>
                </a:lnTo>
                <a:lnTo>
                  <a:pt x="375323" y="507822"/>
                </a:lnTo>
                <a:lnTo>
                  <a:pt x="361746" y="509663"/>
                </a:lnTo>
                <a:lnTo>
                  <a:pt x="361746" y="573735"/>
                </a:lnTo>
                <a:lnTo>
                  <a:pt x="360337" y="573925"/>
                </a:lnTo>
                <a:lnTo>
                  <a:pt x="357860" y="561454"/>
                </a:lnTo>
                <a:lnTo>
                  <a:pt x="360057" y="561162"/>
                </a:lnTo>
                <a:lnTo>
                  <a:pt x="361746" y="573735"/>
                </a:lnTo>
                <a:lnTo>
                  <a:pt x="361746" y="509663"/>
                </a:lnTo>
                <a:lnTo>
                  <a:pt x="354266" y="510679"/>
                </a:lnTo>
                <a:lnTo>
                  <a:pt x="354266" y="600379"/>
                </a:lnTo>
                <a:lnTo>
                  <a:pt x="345236" y="601599"/>
                </a:lnTo>
                <a:lnTo>
                  <a:pt x="350824" y="588035"/>
                </a:lnTo>
                <a:lnTo>
                  <a:pt x="353910" y="587616"/>
                </a:lnTo>
                <a:lnTo>
                  <a:pt x="354266" y="600379"/>
                </a:lnTo>
                <a:lnTo>
                  <a:pt x="354266" y="510679"/>
                </a:lnTo>
                <a:lnTo>
                  <a:pt x="222605" y="528497"/>
                </a:lnTo>
                <a:lnTo>
                  <a:pt x="222605" y="579755"/>
                </a:lnTo>
                <a:lnTo>
                  <a:pt x="218376" y="580326"/>
                </a:lnTo>
                <a:lnTo>
                  <a:pt x="218516" y="567486"/>
                </a:lnTo>
                <a:lnTo>
                  <a:pt x="222605" y="579755"/>
                </a:lnTo>
                <a:lnTo>
                  <a:pt x="222605" y="528497"/>
                </a:lnTo>
                <a:lnTo>
                  <a:pt x="206844" y="530631"/>
                </a:lnTo>
                <a:lnTo>
                  <a:pt x="206844" y="607517"/>
                </a:lnTo>
                <a:lnTo>
                  <a:pt x="203377" y="607987"/>
                </a:lnTo>
                <a:lnTo>
                  <a:pt x="202907" y="595236"/>
                </a:lnTo>
                <a:lnTo>
                  <a:pt x="86931" y="610933"/>
                </a:lnTo>
                <a:lnTo>
                  <a:pt x="92113" y="597420"/>
                </a:lnTo>
                <a:lnTo>
                  <a:pt x="94081" y="609955"/>
                </a:lnTo>
                <a:lnTo>
                  <a:pt x="202907" y="595236"/>
                </a:lnTo>
                <a:lnTo>
                  <a:pt x="206844" y="607517"/>
                </a:lnTo>
                <a:lnTo>
                  <a:pt x="206844" y="530631"/>
                </a:lnTo>
                <a:lnTo>
                  <a:pt x="89738" y="546481"/>
                </a:lnTo>
                <a:lnTo>
                  <a:pt x="89738" y="584923"/>
                </a:lnTo>
                <a:lnTo>
                  <a:pt x="81089" y="598906"/>
                </a:lnTo>
                <a:lnTo>
                  <a:pt x="78867" y="586397"/>
                </a:lnTo>
                <a:lnTo>
                  <a:pt x="89738" y="584923"/>
                </a:lnTo>
                <a:lnTo>
                  <a:pt x="89738" y="546481"/>
                </a:lnTo>
                <a:lnTo>
                  <a:pt x="31851" y="554304"/>
                </a:lnTo>
                <a:lnTo>
                  <a:pt x="33655" y="566877"/>
                </a:lnTo>
                <a:lnTo>
                  <a:pt x="33096" y="566953"/>
                </a:lnTo>
                <a:lnTo>
                  <a:pt x="32283" y="579882"/>
                </a:lnTo>
                <a:lnTo>
                  <a:pt x="28917" y="580339"/>
                </a:lnTo>
                <a:lnTo>
                  <a:pt x="33159" y="592569"/>
                </a:lnTo>
                <a:lnTo>
                  <a:pt x="29883" y="593013"/>
                </a:lnTo>
                <a:lnTo>
                  <a:pt x="32562" y="605472"/>
                </a:lnTo>
                <a:lnTo>
                  <a:pt x="31610" y="605599"/>
                </a:lnTo>
                <a:lnTo>
                  <a:pt x="34328" y="618045"/>
                </a:lnTo>
                <a:lnTo>
                  <a:pt x="31419" y="618439"/>
                </a:lnTo>
                <a:lnTo>
                  <a:pt x="33934" y="630910"/>
                </a:lnTo>
                <a:lnTo>
                  <a:pt x="35369" y="630720"/>
                </a:lnTo>
                <a:lnTo>
                  <a:pt x="37947" y="643191"/>
                </a:lnTo>
                <a:lnTo>
                  <a:pt x="38125" y="643178"/>
                </a:lnTo>
                <a:lnTo>
                  <a:pt x="39027" y="655853"/>
                </a:lnTo>
                <a:lnTo>
                  <a:pt x="42151" y="655434"/>
                </a:lnTo>
                <a:lnTo>
                  <a:pt x="44462" y="667943"/>
                </a:lnTo>
                <a:lnTo>
                  <a:pt x="44691" y="680720"/>
                </a:lnTo>
                <a:lnTo>
                  <a:pt x="46482" y="680478"/>
                </a:lnTo>
                <a:lnTo>
                  <a:pt x="56921" y="691883"/>
                </a:lnTo>
                <a:lnTo>
                  <a:pt x="58928" y="704430"/>
                </a:lnTo>
                <a:lnTo>
                  <a:pt x="62915" y="703897"/>
                </a:lnTo>
                <a:lnTo>
                  <a:pt x="67792" y="716051"/>
                </a:lnTo>
                <a:lnTo>
                  <a:pt x="75044" y="715073"/>
                </a:lnTo>
                <a:lnTo>
                  <a:pt x="76492" y="727684"/>
                </a:lnTo>
                <a:lnTo>
                  <a:pt x="80530" y="727138"/>
                </a:lnTo>
                <a:lnTo>
                  <a:pt x="84480" y="739419"/>
                </a:lnTo>
                <a:lnTo>
                  <a:pt x="91389" y="738492"/>
                </a:lnTo>
                <a:lnTo>
                  <a:pt x="97612" y="750455"/>
                </a:lnTo>
                <a:lnTo>
                  <a:pt x="100634" y="750049"/>
                </a:lnTo>
                <a:lnTo>
                  <a:pt x="105295" y="762228"/>
                </a:lnTo>
                <a:lnTo>
                  <a:pt x="109613" y="761644"/>
                </a:lnTo>
                <a:lnTo>
                  <a:pt x="113157" y="773988"/>
                </a:lnTo>
                <a:lnTo>
                  <a:pt x="118338" y="773290"/>
                </a:lnTo>
                <a:lnTo>
                  <a:pt x="120548" y="785799"/>
                </a:lnTo>
                <a:lnTo>
                  <a:pt x="117055" y="786269"/>
                </a:lnTo>
                <a:lnTo>
                  <a:pt x="122174" y="798398"/>
                </a:lnTo>
                <a:lnTo>
                  <a:pt x="121678" y="798461"/>
                </a:lnTo>
                <a:lnTo>
                  <a:pt x="123380" y="811047"/>
                </a:lnTo>
                <a:lnTo>
                  <a:pt x="127787" y="810450"/>
                </a:lnTo>
                <a:lnTo>
                  <a:pt x="122847" y="811123"/>
                </a:lnTo>
                <a:lnTo>
                  <a:pt x="123520" y="823849"/>
                </a:lnTo>
                <a:lnTo>
                  <a:pt x="121450" y="824128"/>
                </a:lnTo>
                <a:lnTo>
                  <a:pt x="121983" y="836866"/>
                </a:lnTo>
                <a:lnTo>
                  <a:pt x="159600" y="831773"/>
                </a:lnTo>
                <a:lnTo>
                  <a:pt x="159131" y="819035"/>
                </a:lnTo>
                <a:lnTo>
                  <a:pt x="165227" y="831011"/>
                </a:lnTo>
                <a:lnTo>
                  <a:pt x="159600" y="831773"/>
                </a:lnTo>
                <a:lnTo>
                  <a:pt x="119278" y="837234"/>
                </a:lnTo>
                <a:lnTo>
                  <a:pt x="120408" y="849896"/>
                </a:lnTo>
                <a:lnTo>
                  <a:pt x="117500" y="850290"/>
                </a:lnTo>
                <a:lnTo>
                  <a:pt x="122110" y="862482"/>
                </a:lnTo>
                <a:lnTo>
                  <a:pt x="117005" y="863168"/>
                </a:lnTo>
                <a:lnTo>
                  <a:pt x="117436" y="875931"/>
                </a:lnTo>
                <a:lnTo>
                  <a:pt x="147434" y="871867"/>
                </a:lnTo>
                <a:lnTo>
                  <a:pt x="144767" y="859421"/>
                </a:lnTo>
                <a:lnTo>
                  <a:pt x="150025" y="858710"/>
                </a:lnTo>
                <a:lnTo>
                  <a:pt x="176707" y="855091"/>
                </a:lnTo>
                <a:lnTo>
                  <a:pt x="171373" y="843000"/>
                </a:lnTo>
                <a:lnTo>
                  <a:pt x="177050" y="842238"/>
                </a:lnTo>
                <a:lnTo>
                  <a:pt x="184683" y="854011"/>
                </a:lnTo>
                <a:lnTo>
                  <a:pt x="183286" y="841387"/>
                </a:lnTo>
                <a:lnTo>
                  <a:pt x="185534" y="841082"/>
                </a:lnTo>
                <a:lnTo>
                  <a:pt x="187629" y="853617"/>
                </a:lnTo>
                <a:lnTo>
                  <a:pt x="150025" y="858710"/>
                </a:lnTo>
                <a:lnTo>
                  <a:pt x="147434" y="871867"/>
                </a:lnTo>
                <a:lnTo>
                  <a:pt x="176441" y="867956"/>
                </a:lnTo>
                <a:lnTo>
                  <a:pt x="113919" y="876414"/>
                </a:lnTo>
                <a:lnTo>
                  <a:pt x="114414" y="889152"/>
                </a:lnTo>
                <a:lnTo>
                  <a:pt x="247891" y="871093"/>
                </a:lnTo>
                <a:lnTo>
                  <a:pt x="248500" y="871004"/>
                </a:lnTo>
                <a:lnTo>
                  <a:pt x="245110" y="858659"/>
                </a:lnTo>
                <a:lnTo>
                  <a:pt x="247205" y="858380"/>
                </a:lnTo>
                <a:lnTo>
                  <a:pt x="251523" y="870597"/>
                </a:lnTo>
                <a:lnTo>
                  <a:pt x="254419" y="870216"/>
                </a:lnTo>
                <a:lnTo>
                  <a:pt x="253479" y="883145"/>
                </a:lnTo>
                <a:lnTo>
                  <a:pt x="254190" y="883056"/>
                </a:lnTo>
                <a:lnTo>
                  <a:pt x="255511" y="870064"/>
                </a:lnTo>
                <a:lnTo>
                  <a:pt x="255041" y="870127"/>
                </a:lnTo>
                <a:lnTo>
                  <a:pt x="250380" y="857948"/>
                </a:lnTo>
                <a:lnTo>
                  <a:pt x="260502" y="856576"/>
                </a:lnTo>
                <a:lnTo>
                  <a:pt x="264490" y="868845"/>
                </a:lnTo>
                <a:lnTo>
                  <a:pt x="255663" y="870038"/>
                </a:lnTo>
                <a:lnTo>
                  <a:pt x="255968" y="872782"/>
                </a:lnTo>
                <a:lnTo>
                  <a:pt x="255765" y="871562"/>
                </a:lnTo>
                <a:lnTo>
                  <a:pt x="256489" y="882738"/>
                </a:lnTo>
                <a:lnTo>
                  <a:pt x="257619" y="882586"/>
                </a:lnTo>
                <a:lnTo>
                  <a:pt x="267589" y="881240"/>
                </a:lnTo>
                <a:lnTo>
                  <a:pt x="268325" y="868337"/>
                </a:lnTo>
                <a:lnTo>
                  <a:pt x="274688" y="880275"/>
                </a:lnTo>
                <a:lnTo>
                  <a:pt x="303009" y="876452"/>
                </a:lnTo>
                <a:lnTo>
                  <a:pt x="306527" y="875982"/>
                </a:lnTo>
                <a:lnTo>
                  <a:pt x="308952" y="888453"/>
                </a:lnTo>
                <a:lnTo>
                  <a:pt x="348005" y="883170"/>
                </a:lnTo>
                <a:lnTo>
                  <a:pt x="352247" y="882599"/>
                </a:lnTo>
                <a:lnTo>
                  <a:pt x="365074" y="880859"/>
                </a:lnTo>
                <a:lnTo>
                  <a:pt x="363677" y="868235"/>
                </a:lnTo>
                <a:lnTo>
                  <a:pt x="362191" y="868438"/>
                </a:lnTo>
                <a:lnTo>
                  <a:pt x="362077" y="855637"/>
                </a:lnTo>
                <a:lnTo>
                  <a:pt x="365518" y="867981"/>
                </a:lnTo>
                <a:lnTo>
                  <a:pt x="366953" y="867803"/>
                </a:lnTo>
                <a:lnTo>
                  <a:pt x="369570" y="880249"/>
                </a:lnTo>
                <a:lnTo>
                  <a:pt x="390321" y="877443"/>
                </a:lnTo>
                <a:lnTo>
                  <a:pt x="352247" y="882599"/>
                </a:lnTo>
                <a:lnTo>
                  <a:pt x="353644" y="895223"/>
                </a:lnTo>
                <a:lnTo>
                  <a:pt x="371424" y="892822"/>
                </a:lnTo>
                <a:lnTo>
                  <a:pt x="374446" y="892416"/>
                </a:lnTo>
                <a:lnTo>
                  <a:pt x="386613" y="890765"/>
                </a:lnTo>
                <a:lnTo>
                  <a:pt x="388594" y="884085"/>
                </a:lnTo>
                <a:lnTo>
                  <a:pt x="386867" y="890727"/>
                </a:lnTo>
                <a:lnTo>
                  <a:pt x="428307" y="885126"/>
                </a:lnTo>
                <a:lnTo>
                  <a:pt x="374446" y="892416"/>
                </a:lnTo>
                <a:lnTo>
                  <a:pt x="373443" y="905357"/>
                </a:lnTo>
                <a:lnTo>
                  <a:pt x="465150" y="892949"/>
                </a:lnTo>
                <a:lnTo>
                  <a:pt x="366382" y="906322"/>
                </a:lnTo>
                <a:lnTo>
                  <a:pt x="369557" y="918705"/>
                </a:lnTo>
                <a:lnTo>
                  <a:pt x="362724" y="919632"/>
                </a:lnTo>
                <a:lnTo>
                  <a:pt x="362750" y="906805"/>
                </a:lnTo>
                <a:lnTo>
                  <a:pt x="366382" y="906322"/>
                </a:lnTo>
                <a:lnTo>
                  <a:pt x="373443" y="905357"/>
                </a:lnTo>
                <a:lnTo>
                  <a:pt x="371424" y="892822"/>
                </a:lnTo>
                <a:lnTo>
                  <a:pt x="330949" y="898296"/>
                </a:lnTo>
                <a:lnTo>
                  <a:pt x="335153" y="910539"/>
                </a:lnTo>
                <a:lnTo>
                  <a:pt x="339902" y="909904"/>
                </a:lnTo>
                <a:lnTo>
                  <a:pt x="334302" y="923480"/>
                </a:lnTo>
                <a:lnTo>
                  <a:pt x="331520" y="911034"/>
                </a:lnTo>
                <a:lnTo>
                  <a:pt x="124980" y="938999"/>
                </a:lnTo>
                <a:lnTo>
                  <a:pt x="284200" y="917435"/>
                </a:lnTo>
                <a:lnTo>
                  <a:pt x="281432" y="905002"/>
                </a:lnTo>
                <a:lnTo>
                  <a:pt x="105029" y="928878"/>
                </a:lnTo>
                <a:lnTo>
                  <a:pt x="105283" y="941654"/>
                </a:lnTo>
                <a:lnTo>
                  <a:pt x="104635" y="941743"/>
                </a:lnTo>
                <a:lnTo>
                  <a:pt x="105244" y="954481"/>
                </a:lnTo>
                <a:lnTo>
                  <a:pt x="103771" y="954671"/>
                </a:lnTo>
                <a:lnTo>
                  <a:pt x="103593" y="967511"/>
                </a:lnTo>
                <a:lnTo>
                  <a:pt x="459143" y="919391"/>
                </a:lnTo>
                <a:lnTo>
                  <a:pt x="457225" y="906843"/>
                </a:lnTo>
                <a:lnTo>
                  <a:pt x="459613" y="906526"/>
                </a:lnTo>
                <a:lnTo>
                  <a:pt x="459143" y="919391"/>
                </a:lnTo>
                <a:lnTo>
                  <a:pt x="102057" y="967727"/>
                </a:lnTo>
                <a:lnTo>
                  <a:pt x="104635" y="980186"/>
                </a:lnTo>
                <a:lnTo>
                  <a:pt x="379755" y="942962"/>
                </a:lnTo>
                <a:lnTo>
                  <a:pt x="103200" y="980389"/>
                </a:lnTo>
                <a:lnTo>
                  <a:pt x="100609" y="993546"/>
                </a:lnTo>
                <a:lnTo>
                  <a:pt x="103581" y="993152"/>
                </a:lnTo>
                <a:lnTo>
                  <a:pt x="104051" y="1005903"/>
                </a:lnTo>
                <a:lnTo>
                  <a:pt x="108750" y="1005268"/>
                </a:lnTo>
                <a:lnTo>
                  <a:pt x="105498" y="1018514"/>
                </a:lnTo>
                <a:lnTo>
                  <a:pt x="250609" y="998880"/>
                </a:lnTo>
                <a:lnTo>
                  <a:pt x="244411" y="986904"/>
                </a:lnTo>
                <a:lnTo>
                  <a:pt x="248958" y="986294"/>
                </a:lnTo>
                <a:lnTo>
                  <a:pt x="482346" y="954697"/>
                </a:lnTo>
                <a:lnTo>
                  <a:pt x="474560" y="942936"/>
                </a:lnTo>
                <a:lnTo>
                  <a:pt x="481406" y="942009"/>
                </a:lnTo>
                <a:lnTo>
                  <a:pt x="482346" y="954697"/>
                </a:lnTo>
                <a:lnTo>
                  <a:pt x="490524" y="953592"/>
                </a:lnTo>
                <a:lnTo>
                  <a:pt x="493369" y="940396"/>
                </a:lnTo>
                <a:lnTo>
                  <a:pt x="494690" y="940219"/>
                </a:lnTo>
                <a:lnTo>
                  <a:pt x="497217" y="952690"/>
                </a:lnTo>
                <a:lnTo>
                  <a:pt x="248958" y="986294"/>
                </a:lnTo>
                <a:lnTo>
                  <a:pt x="250609" y="998880"/>
                </a:lnTo>
                <a:lnTo>
                  <a:pt x="294817" y="992898"/>
                </a:lnTo>
                <a:lnTo>
                  <a:pt x="303987" y="1004468"/>
                </a:lnTo>
                <a:lnTo>
                  <a:pt x="516318" y="975741"/>
                </a:lnTo>
                <a:lnTo>
                  <a:pt x="517791" y="975537"/>
                </a:lnTo>
                <a:lnTo>
                  <a:pt x="522655" y="987691"/>
                </a:lnTo>
                <a:lnTo>
                  <a:pt x="517766" y="988352"/>
                </a:lnTo>
                <a:lnTo>
                  <a:pt x="516318" y="975741"/>
                </a:lnTo>
                <a:lnTo>
                  <a:pt x="319862" y="1002334"/>
                </a:lnTo>
                <a:lnTo>
                  <a:pt x="319862" y="1027963"/>
                </a:lnTo>
                <a:lnTo>
                  <a:pt x="297954" y="1030922"/>
                </a:lnTo>
                <a:lnTo>
                  <a:pt x="297383" y="1043813"/>
                </a:lnTo>
                <a:lnTo>
                  <a:pt x="294792" y="1044168"/>
                </a:lnTo>
                <a:lnTo>
                  <a:pt x="293243" y="1031570"/>
                </a:lnTo>
                <a:lnTo>
                  <a:pt x="297954" y="1030922"/>
                </a:lnTo>
                <a:lnTo>
                  <a:pt x="308825" y="1029449"/>
                </a:lnTo>
                <a:lnTo>
                  <a:pt x="304469" y="1017231"/>
                </a:lnTo>
                <a:lnTo>
                  <a:pt x="308038" y="1016749"/>
                </a:lnTo>
                <a:lnTo>
                  <a:pt x="309753" y="1029322"/>
                </a:lnTo>
                <a:lnTo>
                  <a:pt x="319862" y="1027963"/>
                </a:lnTo>
                <a:lnTo>
                  <a:pt x="319862" y="1002334"/>
                </a:lnTo>
                <a:lnTo>
                  <a:pt x="296989" y="1005420"/>
                </a:lnTo>
                <a:lnTo>
                  <a:pt x="294817" y="992898"/>
                </a:lnTo>
                <a:lnTo>
                  <a:pt x="270395" y="996213"/>
                </a:lnTo>
                <a:lnTo>
                  <a:pt x="270395" y="1047470"/>
                </a:lnTo>
                <a:lnTo>
                  <a:pt x="265912" y="1048080"/>
                </a:lnTo>
                <a:lnTo>
                  <a:pt x="266255" y="1035215"/>
                </a:lnTo>
                <a:lnTo>
                  <a:pt x="136029" y="1052842"/>
                </a:lnTo>
                <a:lnTo>
                  <a:pt x="237782" y="1039063"/>
                </a:lnTo>
                <a:lnTo>
                  <a:pt x="234543" y="1026693"/>
                </a:lnTo>
                <a:lnTo>
                  <a:pt x="129794" y="1040879"/>
                </a:lnTo>
                <a:lnTo>
                  <a:pt x="181952" y="1033805"/>
                </a:lnTo>
                <a:lnTo>
                  <a:pt x="182067" y="1020978"/>
                </a:lnTo>
                <a:lnTo>
                  <a:pt x="187833" y="1033005"/>
                </a:lnTo>
                <a:lnTo>
                  <a:pt x="234543" y="1026693"/>
                </a:lnTo>
                <a:lnTo>
                  <a:pt x="237299" y="1026312"/>
                </a:lnTo>
                <a:lnTo>
                  <a:pt x="237782" y="1039063"/>
                </a:lnTo>
                <a:lnTo>
                  <a:pt x="266255" y="1035215"/>
                </a:lnTo>
                <a:lnTo>
                  <a:pt x="270395" y="1047470"/>
                </a:lnTo>
                <a:lnTo>
                  <a:pt x="270395" y="996213"/>
                </a:lnTo>
                <a:lnTo>
                  <a:pt x="104279" y="1018692"/>
                </a:lnTo>
                <a:lnTo>
                  <a:pt x="108889" y="1030871"/>
                </a:lnTo>
                <a:lnTo>
                  <a:pt x="113982" y="1030185"/>
                </a:lnTo>
                <a:lnTo>
                  <a:pt x="114884" y="1042885"/>
                </a:lnTo>
                <a:lnTo>
                  <a:pt x="119849" y="1042225"/>
                </a:lnTo>
                <a:lnTo>
                  <a:pt x="120218" y="1054976"/>
                </a:lnTo>
                <a:lnTo>
                  <a:pt x="125831" y="1054227"/>
                </a:lnTo>
                <a:lnTo>
                  <a:pt x="124637" y="1067193"/>
                </a:lnTo>
                <a:lnTo>
                  <a:pt x="129590" y="1066533"/>
                </a:lnTo>
                <a:lnTo>
                  <a:pt x="131749" y="1079042"/>
                </a:lnTo>
                <a:lnTo>
                  <a:pt x="328383" y="1052436"/>
                </a:lnTo>
                <a:lnTo>
                  <a:pt x="331457" y="1052017"/>
                </a:lnTo>
                <a:lnTo>
                  <a:pt x="331368" y="1064844"/>
                </a:lnTo>
                <a:lnTo>
                  <a:pt x="328383" y="1052436"/>
                </a:lnTo>
                <a:lnTo>
                  <a:pt x="130683" y="1079195"/>
                </a:lnTo>
                <a:lnTo>
                  <a:pt x="138925" y="1090891"/>
                </a:lnTo>
                <a:lnTo>
                  <a:pt x="137706" y="1091057"/>
                </a:lnTo>
                <a:lnTo>
                  <a:pt x="139763" y="1103591"/>
                </a:lnTo>
                <a:lnTo>
                  <a:pt x="140474" y="1103503"/>
                </a:lnTo>
                <a:lnTo>
                  <a:pt x="300202" y="1081874"/>
                </a:lnTo>
                <a:lnTo>
                  <a:pt x="298246" y="1069327"/>
                </a:lnTo>
                <a:lnTo>
                  <a:pt x="301053" y="1068959"/>
                </a:lnTo>
                <a:lnTo>
                  <a:pt x="301637" y="1081684"/>
                </a:lnTo>
                <a:lnTo>
                  <a:pt x="140474" y="1103503"/>
                </a:lnTo>
                <a:lnTo>
                  <a:pt x="142278" y="1116063"/>
                </a:lnTo>
                <a:lnTo>
                  <a:pt x="143764" y="1115872"/>
                </a:lnTo>
                <a:lnTo>
                  <a:pt x="364413" y="1086002"/>
                </a:lnTo>
                <a:lnTo>
                  <a:pt x="359346" y="1073886"/>
                </a:lnTo>
                <a:lnTo>
                  <a:pt x="369570" y="1072502"/>
                </a:lnTo>
                <a:lnTo>
                  <a:pt x="370243" y="1085215"/>
                </a:lnTo>
                <a:lnTo>
                  <a:pt x="505561" y="1066914"/>
                </a:lnTo>
                <a:lnTo>
                  <a:pt x="501548" y="1067460"/>
                </a:lnTo>
                <a:lnTo>
                  <a:pt x="501548" y="1105890"/>
                </a:lnTo>
                <a:lnTo>
                  <a:pt x="435559" y="1114831"/>
                </a:lnTo>
                <a:lnTo>
                  <a:pt x="435559" y="1153274"/>
                </a:lnTo>
                <a:lnTo>
                  <a:pt x="429336" y="1154112"/>
                </a:lnTo>
                <a:lnTo>
                  <a:pt x="429158" y="1141336"/>
                </a:lnTo>
                <a:lnTo>
                  <a:pt x="435559" y="1153274"/>
                </a:lnTo>
                <a:lnTo>
                  <a:pt x="435559" y="1114831"/>
                </a:lnTo>
                <a:lnTo>
                  <a:pt x="405409" y="1118908"/>
                </a:lnTo>
                <a:lnTo>
                  <a:pt x="405409" y="1157351"/>
                </a:lnTo>
                <a:lnTo>
                  <a:pt x="399986" y="1158087"/>
                </a:lnTo>
                <a:lnTo>
                  <a:pt x="402653" y="1157719"/>
                </a:lnTo>
                <a:lnTo>
                  <a:pt x="397929" y="1145565"/>
                </a:lnTo>
                <a:lnTo>
                  <a:pt x="397929" y="1158367"/>
                </a:lnTo>
                <a:lnTo>
                  <a:pt x="393039" y="1159027"/>
                </a:lnTo>
                <a:lnTo>
                  <a:pt x="389851" y="1146657"/>
                </a:lnTo>
                <a:lnTo>
                  <a:pt x="390728" y="1146530"/>
                </a:lnTo>
                <a:lnTo>
                  <a:pt x="397929" y="1158367"/>
                </a:lnTo>
                <a:lnTo>
                  <a:pt x="397929" y="1145565"/>
                </a:lnTo>
                <a:lnTo>
                  <a:pt x="401866" y="1145032"/>
                </a:lnTo>
                <a:lnTo>
                  <a:pt x="405409" y="1157351"/>
                </a:lnTo>
                <a:lnTo>
                  <a:pt x="405409" y="1118908"/>
                </a:lnTo>
                <a:lnTo>
                  <a:pt x="278650" y="1136065"/>
                </a:lnTo>
                <a:lnTo>
                  <a:pt x="497103" y="1106487"/>
                </a:lnTo>
                <a:lnTo>
                  <a:pt x="495350" y="1093914"/>
                </a:lnTo>
                <a:lnTo>
                  <a:pt x="500418" y="1093228"/>
                </a:lnTo>
                <a:lnTo>
                  <a:pt x="501548" y="1105890"/>
                </a:lnTo>
                <a:lnTo>
                  <a:pt x="501548" y="1067460"/>
                </a:lnTo>
                <a:lnTo>
                  <a:pt x="143764" y="1115872"/>
                </a:lnTo>
                <a:lnTo>
                  <a:pt x="145110" y="1128496"/>
                </a:lnTo>
                <a:lnTo>
                  <a:pt x="145770" y="1128407"/>
                </a:lnTo>
                <a:lnTo>
                  <a:pt x="144767" y="1141361"/>
                </a:lnTo>
                <a:lnTo>
                  <a:pt x="146799" y="1141095"/>
                </a:lnTo>
                <a:lnTo>
                  <a:pt x="146773" y="1153909"/>
                </a:lnTo>
                <a:lnTo>
                  <a:pt x="146939" y="1153896"/>
                </a:lnTo>
                <a:lnTo>
                  <a:pt x="148755" y="1166456"/>
                </a:lnTo>
                <a:lnTo>
                  <a:pt x="145465" y="1166901"/>
                </a:lnTo>
                <a:lnTo>
                  <a:pt x="150279" y="1179068"/>
                </a:lnTo>
                <a:lnTo>
                  <a:pt x="144513" y="1179842"/>
                </a:lnTo>
                <a:lnTo>
                  <a:pt x="146227" y="1192428"/>
                </a:lnTo>
                <a:lnTo>
                  <a:pt x="144830" y="1192618"/>
                </a:lnTo>
                <a:lnTo>
                  <a:pt x="148209" y="1204976"/>
                </a:lnTo>
                <a:lnTo>
                  <a:pt x="144183" y="1205522"/>
                </a:lnTo>
                <a:lnTo>
                  <a:pt x="144005" y="1218361"/>
                </a:lnTo>
                <a:lnTo>
                  <a:pt x="141541" y="1218692"/>
                </a:lnTo>
                <a:lnTo>
                  <a:pt x="144272" y="1231138"/>
                </a:lnTo>
                <a:lnTo>
                  <a:pt x="397459" y="1196873"/>
                </a:lnTo>
                <a:lnTo>
                  <a:pt x="384302" y="1198664"/>
                </a:lnTo>
                <a:lnTo>
                  <a:pt x="384302" y="1249921"/>
                </a:lnTo>
                <a:lnTo>
                  <a:pt x="381863" y="1250251"/>
                </a:lnTo>
                <a:lnTo>
                  <a:pt x="381584" y="1237475"/>
                </a:lnTo>
                <a:lnTo>
                  <a:pt x="384302" y="1249921"/>
                </a:lnTo>
                <a:lnTo>
                  <a:pt x="384302" y="1198664"/>
                </a:lnTo>
                <a:lnTo>
                  <a:pt x="345948" y="1203858"/>
                </a:lnTo>
                <a:lnTo>
                  <a:pt x="345948" y="1242301"/>
                </a:lnTo>
                <a:lnTo>
                  <a:pt x="344792" y="1255268"/>
                </a:lnTo>
                <a:lnTo>
                  <a:pt x="339521" y="1255979"/>
                </a:lnTo>
                <a:lnTo>
                  <a:pt x="339267" y="1243203"/>
                </a:lnTo>
                <a:lnTo>
                  <a:pt x="345948" y="1242301"/>
                </a:lnTo>
                <a:lnTo>
                  <a:pt x="345948" y="1203858"/>
                </a:lnTo>
                <a:lnTo>
                  <a:pt x="143967" y="1231188"/>
                </a:lnTo>
                <a:lnTo>
                  <a:pt x="142811" y="1244155"/>
                </a:lnTo>
                <a:lnTo>
                  <a:pt x="145961" y="1243736"/>
                </a:lnTo>
                <a:lnTo>
                  <a:pt x="144259" y="1256779"/>
                </a:lnTo>
                <a:lnTo>
                  <a:pt x="143840" y="1256830"/>
                </a:lnTo>
                <a:lnTo>
                  <a:pt x="148856" y="1268971"/>
                </a:lnTo>
                <a:lnTo>
                  <a:pt x="144830" y="1269517"/>
                </a:lnTo>
                <a:lnTo>
                  <a:pt x="147662" y="1281950"/>
                </a:lnTo>
                <a:lnTo>
                  <a:pt x="148628" y="1281823"/>
                </a:lnTo>
                <a:lnTo>
                  <a:pt x="149771" y="1294472"/>
                </a:lnTo>
                <a:lnTo>
                  <a:pt x="153758" y="1293939"/>
                </a:lnTo>
                <a:lnTo>
                  <a:pt x="151879" y="1307007"/>
                </a:lnTo>
                <a:lnTo>
                  <a:pt x="156286" y="1306423"/>
                </a:lnTo>
                <a:lnTo>
                  <a:pt x="159461" y="1318793"/>
                </a:lnTo>
                <a:lnTo>
                  <a:pt x="162915" y="1331150"/>
                </a:lnTo>
                <a:lnTo>
                  <a:pt x="164947" y="1330883"/>
                </a:lnTo>
                <a:lnTo>
                  <a:pt x="168960" y="1343139"/>
                </a:lnTo>
                <a:lnTo>
                  <a:pt x="391401" y="1313040"/>
                </a:lnTo>
                <a:lnTo>
                  <a:pt x="394004" y="1312684"/>
                </a:lnTo>
                <a:lnTo>
                  <a:pt x="394614" y="1312595"/>
                </a:lnTo>
                <a:lnTo>
                  <a:pt x="393077" y="1300010"/>
                </a:lnTo>
                <a:lnTo>
                  <a:pt x="396074" y="1299603"/>
                </a:lnTo>
                <a:lnTo>
                  <a:pt x="397941" y="1312151"/>
                </a:lnTo>
                <a:lnTo>
                  <a:pt x="394004" y="1312684"/>
                </a:lnTo>
                <a:lnTo>
                  <a:pt x="394639" y="1325410"/>
                </a:lnTo>
                <a:lnTo>
                  <a:pt x="435317" y="1319911"/>
                </a:lnTo>
                <a:lnTo>
                  <a:pt x="431927" y="1307553"/>
                </a:lnTo>
                <a:lnTo>
                  <a:pt x="434543" y="1307211"/>
                </a:lnTo>
                <a:lnTo>
                  <a:pt x="437261" y="1319644"/>
                </a:lnTo>
                <a:lnTo>
                  <a:pt x="462953" y="1316164"/>
                </a:lnTo>
                <a:lnTo>
                  <a:pt x="462876" y="1303375"/>
                </a:lnTo>
                <a:lnTo>
                  <a:pt x="465645" y="1302994"/>
                </a:lnTo>
                <a:lnTo>
                  <a:pt x="467931" y="1315491"/>
                </a:lnTo>
                <a:lnTo>
                  <a:pt x="468337" y="1315440"/>
                </a:lnTo>
                <a:lnTo>
                  <a:pt x="473405" y="1314754"/>
                </a:lnTo>
                <a:lnTo>
                  <a:pt x="470814" y="1327924"/>
                </a:lnTo>
                <a:lnTo>
                  <a:pt x="469023" y="1323416"/>
                </a:lnTo>
                <a:lnTo>
                  <a:pt x="469430" y="1328102"/>
                </a:lnTo>
                <a:lnTo>
                  <a:pt x="470166" y="1328013"/>
                </a:lnTo>
                <a:lnTo>
                  <a:pt x="466318" y="1328534"/>
                </a:lnTo>
                <a:lnTo>
                  <a:pt x="465937" y="1315770"/>
                </a:lnTo>
                <a:lnTo>
                  <a:pt x="452729" y="1317561"/>
                </a:lnTo>
                <a:lnTo>
                  <a:pt x="452729" y="1343177"/>
                </a:lnTo>
                <a:lnTo>
                  <a:pt x="449922" y="1343558"/>
                </a:lnTo>
                <a:lnTo>
                  <a:pt x="444030" y="1331556"/>
                </a:lnTo>
                <a:lnTo>
                  <a:pt x="445770" y="1331328"/>
                </a:lnTo>
                <a:lnTo>
                  <a:pt x="452729" y="1343177"/>
                </a:lnTo>
                <a:lnTo>
                  <a:pt x="452729" y="1317561"/>
                </a:lnTo>
                <a:lnTo>
                  <a:pt x="444017" y="1318742"/>
                </a:lnTo>
                <a:lnTo>
                  <a:pt x="444017" y="1331556"/>
                </a:lnTo>
                <a:lnTo>
                  <a:pt x="442976" y="1337335"/>
                </a:lnTo>
                <a:lnTo>
                  <a:pt x="442696" y="1331734"/>
                </a:lnTo>
                <a:lnTo>
                  <a:pt x="444017" y="1331556"/>
                </a:lnTo>
                <a:lnTo>
                  <a:pt x="444017" y="1318742"/>
                </a:lnTo>
                <a:lnTo>
                  <a:pt x="442353" y="1318971"/>
                </a:lnTo>
                <a:lnTo>
                  <a:pt x="442353" y="1340777"/>
                </a:lnTo>
                <a:lnTo>
                  <a:pt x="441642" y="1344688"/>
                </a:lnTo>
                <a:lnTo>
                  <a:pt x="437705" y="1345222"/>
                </a:lnTo>
                <a:lnTo>
                  <a:pt x="434619" y="1332826"/>
                </a:lnTo>
                <a:lnTo>
                  <a:pt x="440042" y="1332103"/>
                </a:lnTo>
                <a:lnTo>
                  <a:pt x="442353" y="1340777"/>
                </a:lnTo>
                <a:lnTo>
                  <a:pt x="442353" y="1318971"/>
                </a:lnTo>
                <a:lnTo>
                  <a:pt x="433654" y="1320152"/>
                </a:lnTo>
                <a:lnTo>
                  <a:pt x="433654" y="1345768"/>
                </a:lnTo>
                <a:lnTo>
                  <a:pt x="431317" y="1346085"/>
                </a:lnTo>
                <a:lnTo>
                  <a:pt x="430885" y="1333334"/>
                </a:lnTo>
                <a:lnTo>
                  <a:pt x="433349" y="1333004"/>
                </a:lnTo>
                <a:lnTo>
                  <a:pt x="433654" y="1345768"/>
                </a:lnTo>
                <a:lnTo>
                  <a:pt x="433654" y="1320152"/>
                </a:lnTo>
                <a:lnTo>
                  <a:pt x="372656" y="1328394"/>
                </a:lnTo>
                <a:lnTo>
                  <a:pt x="375577" y="1340815"/>
                </a:lnTo>
                <a:lnTo>
                  <a:pt x="371627" y="1341348"/>
                </a:lnTo>
                <a:lnTo>
                  <a:pt x="374459" y="1340954"/>
                </a:lnTo>
                <a:lnTo>
                  <a:pt x="371729" y="1333982"/>
                </a:lnTo>
                <a:lnTo>
                  <a:pt x="372656" y="1328394"/>
                </a:lnTo>
                <a:lnTo>
                  <a:pt x="394639" y="1325410"/>
                </a:lnTo>
                <a:lnTo>
                  <a:pt x="391401" y="1313040"/>
                </a:lnTo>
                <a:lnTo>
                  <a:pt x="369112" y="1316062"/>
                </a:lnTo>
                <a:lnTo>
                  <a:pt x="369112" y="1338135"/>
                </a:lnTo>
                <a:lnTo>
                  <a:pt x="368896" y="1341716"/>
                </a:lnTo>
                <a:lnTo>
                  <a:pt x="367919" y="1341843"/>
                </a:lnTo>
                <a:lnTo>
                  <a:pt x="363461" y="1329639"/>
                </a:lnTo>
                <a:lnTo>
                  <a:pt x="365556" y="1329347"/>
                </a:lnTo>
                <a:lnTo>
                  <a:pt x="369112" y="1338135"/>
                </a:lnTo>
                <a:lnTo>
                  <a:pt x="369112" y="1316062"/>
                </a:lnTo>
                <a:lnTo>
                  <a:pt x="168135" y="1343253"/>
                </a:lnTo>
                <a:lnTo>
                  <a:pt x="170040" y="1355813"/>
                </a:lnTo>
                <a:lnTo>
                  <a:pt x="181241" y="1354302"/>
                </a:lnTo>
                <a:lnTo>
                  <a:pt x="178701" y="1367459"/>
                </a:lnTo>
                <a:lnTo>
                  <a:pt x="185140" y="1366596"/>
                </a:lnTo>
                <a:lnTo>
                  <a:pt x="190576" y="1378661"/>
                </a:lnTo>
                <a:lnTo>
                  <a:pt x="192976" y="1378343"/>
                </a:lnTo>
                <a:lnTo>
                  <a:pt x="197027" y="1390611"/>
                </a:lnTo>
                <a:lnTo>
                  <a:pt x="197231" y="1390586"/>
                </a:lnTo>
                <a:lnTo>
                  <a:pt x="202819" y="1402638"/>
                </a:lnTo>
                <a:lnTo>
                  <a:pt x="203073" y="1402613"/>
                </a:lnTo>
                <a:lnTo>
                  <a:pt x="210248" y="1414449"/>
                </a:lnTo>
                <a:lnTo>
                  <a:pt x="474357" y="1378699"/>
                </a:lnTo>
                <a:lnTo>
                  <a:pt x="478866" y="1365288"/>
                </a:lnTo>
                <a:lnTo>
                  <a:pt x="480580" y="1377861"/>
                </a:lnTo>
                <a:lnTo>
                  <a:pt x="207848" y="1414780"/>
                </a:lnTo>
                <a:lnTo>
                  <a:pt x="213169" y="1426870"/>
                </a:lnTo>
                <a:lnTo>
                  <a:pt x="212877" y="1426908"/>
                </a:lnTo>
                <a:lnTo>
                  <a:pt x="215607" y="1439354"/>
                </a:lnTo>
                <a:lnTo>
                  <a:pt x="479755" y="1403604"/>
                </a:lnTo>
                <a:lnTo>
                  <a:pt x="489978" y="1402219"/>
                </a:lnTo>
                <a:lnTo>
                  <a:pt x="491667" y="1414805"/>
                </a:lnTo>
                <a:lnTo>
                  <a:pt x="479755" y="1403604"/>
                </a:lnTo>
                <a:lnTo>
                  <a:pt x="421970" y="1411427"/>
                </a:lnTo>
                <a:lnTo>
                  <a:pt x="421970" y="1475511"/>
                </a:lnTo>
                <a:lnTo>
                  <a:pt x="299974" y="1492021"/>
                </a:lnTo>
                <a:lnTo>
                  <a:pt x="302285" y="1504518"/>
                </a:lnTo>
                <a:lnTo>
                  <a:pt x="378637" y="1494193"/>
                </a:lnTo>
                <a:lnTo>
                  <a:pt x="296405" y="1505318"/>
                </a:lnTo>
                <a:lnTo>
                  <a:pt x="295516" y="1492618"/>
                </a:lnTo>
                <a:lnTo>
                  <a:pt x="299974" y="1492021"/>
                </a:lnTo>
                <a:lnTo>
                  <a:pt x="324142" y="1488744"/>
                </a:lnTo>
                <a:lnTo>
                  <a:pt x="321729" y="1476273"/>
                </a:lnTo>
                <a:lnTo>
                  <a:pt x="324840" y="1475841"/>
                </a:lnTo>
                <a:lnTo>
                  <a:pt x="327977" y="1488224"/>
                </a:lnTo>
                <a:lnTo>
                  <a:pt x="421970" y="1475511"/>
                </a:lnTo>
                <a:lnTo>
                  <a:pt x="421970" y="1411427"/>
                </a:lnTo>
                <a:lnTo>
                  <a:pt x="369620" y="1418513"/>
                </a:lnTo>
                <a:lnTo>
                  <a:pt x="369620" y="1431328"/>
                </a:lnTo>
                <a:lnTo>
                  <a:pt x="367131" y="1444485"/>
                </a:lnTo>
                <a:lnTo>
                  <a:pt x="364667" y="1432001"/>
                </a:lnTo>
                <a:lnTo>
                  <a:pt x="369620" y="1431328"/>
                </a:lnTo>
                <a:lnTo>
                  <a:pt x="369620" y="1418513"/>
                </a:lnTo>
                <a:lnTo>
                  <a:pt x="350799" y="1421066"/>
                </a:lnTo>
                <a:lnTo>
                  <a:pt x="350799" y="1433880"/>
                </a:lnTo>
                <a:lnTo>
                  <a:pt x="347408" y="1447152"/>
                </a:lnTo>
                <a:lnTo>
                  <a:pt x="346583" y="1447266"/>
                </a:lnTo>
                <a:lnTo>
                  <a:pt x="345592" y="1434579"/>
                </a:lnTo>
                <a:lnTo>
                  <a:pt x="350799" y="1433880"/>
                </a:lnTo>
                <a:lnTo>
                  <a:pt x="350799" y="1421066"/>
                </a:lnTo>
                <a:lnTo>
                  <a:pt x="343535" y="1422044"/>
                </a:lnTo>
                <a:lnTo>
                  <a:pt x="343535" y="1473301"/>
                </a:lnTo>
                <a:lnTo>
                  <a:pt x="341249" y="1473619"/>
                </a:lnTo>
                <a:lnTo>
                  <a:pt x="340423" y="1460919"/>
                </a:lnTo>
                <a:lnTo>
                  <a:pt x="343535" y="1473301"/>
                </a:lnTo>
                <a:lnTo>
                  <a:pt x="343535" y="1422044"/>
                </a:lnTo>
                <a:lnTo>
                  <a:pt x="322580" y="1424889"/>
                </a:lnTo>
                <a:lnTo>
                  <a:pt x="322580" y="1450517"/>
                </a:lnTo>
                <a:lnTo>
                  <a:pt x="306679" y="1452664"/>
                </a:lnTo>
                <a:lnTo>
                  <a:pt x="307733" y="1452511"/>
                </a:lnTo>
                <a:lnTo>
                  <a:pt x="311391" y="1439214"/>
                </a:lnTo>
                <a:lnTo>
                  <a:pt x="313842" y="1451686"/>
                </a:lnTo>
                <a:lnTo>
                  <a:pt x="322580" y="1450517"/>
                </a:lnTo>
                <a:lnTo>
                  <a:pt x="322580" y="1424889"/>
                </a:lnTo>
                <a:lnTo>
                  <a:pt x="304812" y="1427289"/>
                </a:lnTo>
                <a:lnTo>
                  <a:pt x="304812" y="1452918"/>
                </a:lnTo>
                <a:lnTo>
                  <a:pt x="299974" y="1453565"/>
                </a:lnTo>
                <a:lnTo>
                  <a:pt x="299593" y="1440815"/>
                </a:lnTo>
                <a:lnTo>
                  <a:pt x="303022" y="1440345"/>
                </a:lnTo>
                <a:lnTo>
                  <a:pt x="304812" y="1452918"/>
                </a:lnTo>
                <a:lnTo>
                  <a:pt x="304812" y="1427289"/>
                </a:lnTo>
                <a:lnTo>
                  <a:pt x="298818" y="1428102"/>
                </a:lnTo>
                <a:lnTo>
                  <a:pt x="298818" y="1479359"/>
                </a:lnTo>
                <a:lnTo>
                  <a:pt x="294132" y="1479994"/>
                </a:lnTo>
                <a:lnTo>
                  <a:pt x="296100" y="1466913"/>
                </a:lnTo>
                <a:lnTo>
                  <a:pt x="288404" y="1467967"/>
                </a:lnTo>
                <a:lnTo>
                  <a:pt x="288404" y="1532039"/>
                </a:lnTo>
                <a:lnTo>
                  <a:pt x="283070" y="1545564"/>
                </a:lnTo>
                <a:lnTo>
                  <a:pt x="280847" y="1533055"/>
                </a:lnTo>
                <a:lnTo>
                  <a:pt x="288404" y="1532039"/>
                </a:lnTo>
                <a:lnTo>
                  <a:pt x="288404" y="1467967"/>
                </a:lnTo>
                <a:lnTo>
                  <a:pt x="267487" y="1470787"/>
                </a:lnTo>
                <a:lnTo>
                  <a:pt x="267487" y="1522044"/>
                </a:lnTo>
                <a:lnTo>
                  <a:pt x="266941" y="1522120"/>
                </a:lnTo>
                <a:lnTo>
                  <a:pt x="266941" y="1534934"/>
                </a:lnTo>
                <a:lnTo>
                  <a:pt x="263321" y="1535430"/>
                </a:lnTo>
                <a:lnTo>
                  <a:pt x="262991" y="1522666"/>
                </a:lnTo>
                <a:lnTo>
                  <a:pt x="266941" y="1534934"/>
                </a:lnTo>
                <a:lnTo>
                  <a:pt x="266941" y="1522120"/>
                </a:lnTo>
                <a:lnTo>
                  <a:pt x="266115" y="1522234"/>
                </a:lnTo>
                <a:lnTo>
                  <a:pt x="262928" y="1509852"/>
                </a:lnTo>
                <a:lnTo>
                  <a:pt x="265620" y="1509483"/>
                </a:lnTo>
                <a:lnTo>
                  <a:pt x="267487" y="1522044"/>
                </a:lnTo>
                <a:lnTo>
                  <a:pt x="267487" y="1470787"/>
                </a:lnTo>
                <a:lnTo>
                  <a:pt x="249097" y="1473276"/>
                </a:lnTo>
                <a:lnTo>
                  <a:pt x="259245" y="1471891"/>
                </a:lnTo>
                <a:lnTo>
                  <a:pt x="257289" y="1459344"/>
                </a:lnTo>
                <a:lnTo>
                  <a:pt x="260273" y="1471752"/>
                </a:lnTo>
                <a:lnTo>
                  <a:pt x="296100" y="1466913"/>
                </a:lnTo>
                <a:lnTo>
                  <a:pt x="297484" y="1466723"/>
                </a:lnTo>
                <a:lnTo>
                  <a:pt x="298818" y="1479359"/>
                </a:lnTo>
                <a:lnTo>
                  <a:pt x="298818" y="1428102"/>
                </a:lnTo>
                <a:lnTo>
                  <a:pt x="245033" y="1435379"/>
                </a:lnTo>
                <a:lnTo>
                  <a:pt x="245033" y="1473822"/>
                </a:lnTo>
                <a:lnTo>
                  <a:pt x="239674" y="1474546"/>
                </a:lnTo>
                <a:lnTo>
                  <a:pt x="239915" y="1461693"/>
                </a:lnTo>
                <a:lnTo>
                  <a:pt x="245033" y="1473822"/>
                </a:lnTo>
                <a:lnTo>
                  <a:pt x="245033" y="1435379"/>
                </a:lnTo>
                <a:lnTo>
                  <a:pt x="233578" y="1436928"/>
                </a:lnTo>
                <a:lnTo>
                  <a:pt x="233578" y="1513827"/>
                </a:lnTo>
                <a:lnTo>
                  <a:pt x="231305" y="1526946"/>
                </a:lnTo>
                <a:lnTo>
                  <a:pt x="226949" y="1514716"/>
                </a:lnTo>
                <a:lnTo>
                  <a:pt x="230682" y="1514208"/>
                </a:lnTo>
                <a:lnTo>
                  <a:pt x="228968" y="1501622"/>
                </a:lnTo>
                <a:lnTo>
                  <a:pt x="231165" y="1501330"/>
                </a:lnTo>
                <a:lnTo>
                  <a:pt x="233133" y="1513878"/>
                </a:lnTo>
                <a:lnTo>
                  <a:pt x="233578" y="1513827"/>
                </a:lnTo>
                <a:lnTo>
                  <a:pt x="233578" y="1436928"/>
                </a:lnTo>
                <a:lnTo>
                  <a:pt x="214884" y="1439456"/>
                </a:lnTo>
                <a:lnTo>
                  <a:pt x="214134" y="1452372"/>
                </a:lnTo>
                <a:lnTo>
                  <a:pt x="215150" y="1452245"/>
                </a:lnTo>
                <a:lnTo>
                  <a:pt x="215874" y="1464945"/>
                </a:lnTo>
                <a:lnTo>
                  <a:pt x="213436" y="1465275"/>
                </a:lnTo>
                <a:lnTo>
                  <a:pt x="217322" y="1477568"/>
                </a:lnTo>
                <a:lnTo>
                  <a:pt x="213855" y="1478038"/>
                </a:lnTo>
                <a:lnTo>
                  <a:pt x="212026" y="1491107"/>
                </a:lnTo>
                <a:lnTo>
                  <a:pt x="208114" y="1504442"/>
                </a:lnTo>
                <a:lnTo>
                  <a:pt x="206146" y="1517535"/>
                </a:lnTo>
                <a:lnTo>
                  <a:pt x="202666" y="1518005"/>
                </a:lnTo>
                <a:lnTo>
                  <a:pt x="207987" y="1530096"/>
                </a:lnTo>
                <a:lnTo>
                  <a:pt x="202628" y="1530819"/>
                </a:lnTo>
                <a:lnTo>
                  <a:pt x="206006" y="1543177"/>
                </a:lnTo>
                <a:lnTo>
                  <a:pt x="200660" y="1543900"/>
                </a:lnTo>
                <a:lnTo>
                  <a:pt x="205676" y="1556042"/>
                </a:lnTo>
                <a:lnTo>
                  <a:pt x="205219" y="1556105"/>
                </a:lnTo>
                <a:lnTo>
                  <a:pt x="204063" y="1569072"/>
                </a:lnTo>
                <a:lnTo>
                  <a:pt x="204216" y="1569059"/>
                </a:lnTo>
                <a:lnTo>
                  <a:pt x="289166" y="1557553"/>
                </a:lnTo>
                <a:lnTo>
                  <a:pt x="287769" y="1544929"/>
                </a:lnTo>
                <a:lnTo>
                  <a:pt x="293344" y="1544180"/>
                </a:lnTo>
                <a:lnTo>
                  <a:pt x="298094" y="1543532"/>
                </a:lnTo>
                <a:lnTo>
                  <a:pt x="766495" y="1480134"/>
                </a:lnTo>
                <a:lnTo>
                  <a:pt x="767905" y="1467129"/>
                </a:lnTo>
                <a:lnTo>
                  <a:pt x="763866" y="1467675"/>
                </a:lnTo>
                <a:lnTo>
                  <a:pt x="761149" y="1455229"/>
                </a:lnTo>
                <a:lnTo>
                  <a:pt x="767461" y="1454378"/>
                </a:lnTo>
                <a:lnTo>
                  <a:pt x="772147" y="1466557"/>
                </a:lnTo>
                <a:lnTo>
                  <a:pt x="784771" y="1464843"/>
                </a:lnTo>
                <a:lnTo>
                  <a:pt x="782510" y="1452346"/>
                </a:lnTo>
                <a:lnTo>
                  <a:pt x="801674" y="1449743"/>
                </a:lnTo>
                <a:lnTo>
                  <a:pt x="801560" y="1436941"/>
                </a:lnTo>
                <a:lnTo>
                  <a:pt x="799058" y="1437284"/>
                </a:lnTo>
                <a:lnTo>
                  <a:pt x="798728" y="1424520"/>
                </a:lnTo>
                <a:lnTo>
                  <a:pt x="802665" y="1423987"/>
                </a:lnTo>
                <a:lnTo>
                  <a:pt x="804824" y="1436509"/>
                </a:lnTo>
                <a:lnTo>
                  <a:pt x="810145" y="1435785"/>
                </a:lnTo>
                <a:lnTo>
                  <a:pt x="814692" y="1435163"/>
                </a:lnTo>
                <a:lnTo>
                  <a:pt x="820458" y="1421574"/>
                </a:lnTo>
                <a:lnTo>
                  <a:pt x="821791" y="1434211"/>
                </a:lnTo>
                <a:lnTo>
                  <a:pt x="823328" y="1433995"/>
                </a:lnTo>
                <a:lnTo>
                  <a:pt x="826985" y="1420698"/>
                </a:lnTo>
                <a:lnTo>
                  <a:pt x="833437" y="1419821"/>
                </a:lnTo>
                <a:lnTo>
                  <a:pt x="831862" y="1432839"/>
                </a:lnTo>
                <a:lnTo>
                  <a:pt x="832739" y="1432725"/>
                </a:lnTo>
                <a:lnTo>
                  <a:pt x="834377" y="1436814"/>
                </a:lnTo>
                <a:lnTo>
                  <a:pt x="832954" y="1445514"/>
                </a:lnTo>
                <a:lnTo>
                  <a:pt x="837603" y="1444879"/>
                </a:lnTo>
                <a:lnTo>
                  <a:pt x="842162" y="1444269"/>
                </a:lnTo>
                <a:lnTo>
                  <a:pt x="832954" y="1445514"/>
                </a:lnTo>
                <a:lnTo>
                  <a:pt x="782510" y="1452346"/>
                </a:lnTo>
                <a:lnTo>
                  <a:pt x="789368" y="1464221"/>
                </a:lnTo>
                <a:lnTo>
                  <a:pt x="830414" y="1458683"/>
                </a:lnTo>
                <a:lnTo>
                  <a:pt x="770788" y="1466748"/>
                </a:lnTo>
                <a:lnTo>
                  <a:pt x="770788" y="1518005"/>
                </a:lnTo>
                <a:lnTo>
                  <a:pt x="769962" y="1518119"/>
                </a:lnTo>
                <a:lnTo>
                  <a:pt x="763104" y="1506245"/>
                </a:lnTo>
                <a:lnTo>
                  <a:pt x="768794" y="1505470"/>
                </a:lnTo>
                <a:lnTo>
                  <a:pt x="770788" y="1518005"/>
                </a:lnTo>
                <a:lnTo>
                  <a:pt x="770788" y="1466748"/>
                </a:lnTo>
                <a:lnTo>
                  <a:pt x="767956" y="1467129"/>
                </a:lnTo>
                <a:lnTo>
                  <a:pt x="769086" y="1479791"/>
                </a:lnTo>
                <a:lnTo>
                  <a:pt x="741045" y="1483588"/>
                </a:lnTo>
                <a:lnTo>
                  <a:pt x="741045" y="1522031"/>
                </a:lnTo>
                <a:lnTo>
                  <a:pt x="722985" y="1524482"/>
                </a:lnTo>
                <a:lnTo>
                  <a:pt x="722985" y="1562925"/>
                </a:lnTo>
                <a:lnTo>
                  <a:pt x="717664" y="1550835"/>
                </a:lnTo>
                <a:lnTo>
                  <a:pt x="722363" y="1550200"/>
                </a:lnTo>
                <a:lnTo>
                  <a:pt x="722985" y="1562925"/>
                </a:lnTo>
                <a:lnTo>
                  <a:pt x="722985" y="1524482"/>
                </a:lnTo>
                <a:lnTo>
                  <a:pt x="646684" y="1534807"/>
                </a:lnTo>
                <a:lnTo>
                  <a:pt x="650328" y="1547126"/>
                </a:lnTo>
                <a:lnTo>
                  <a:pt x="696290" y="1540916"/>
                </a:lnTo>
                <a:lnTo>
                  <a:pt x="658202" y="1546072"/>
                </a:lnTo>
                <a:lnTo>
                  <a:pt x="658202" y="1584502"/>
                </a:lnTo>
                <a:lnTo>
                  <a:pt x="655459" y="1584883"/>
                </a:lnTo>
                <a:lnTo>
                  <a:pt x="655459" y="1621396"/>
                </a:lnTo>
                <a:lnTo>
                  <a:pt x="653237" y="1614411"/>
                </a:lnTo>
                <a:lnTo>
                  <a:pt x="653237" y="1674888"/>
                </a:lnTo>
                <a:lnTo>
                  <a:pt x="651560" y="1675117"/>
                </a:lnTo>
                <a:lnTo>
                  <a:pt x="648868" y="1688299"/>
                </a:lnTo>
                <a:lnTo>
                  <a:pt x="645071" y="1675993"/>
                </a:lnTo>
                <a:lnTo>
                  <a:pt x="649732" y="1675358"/>
                </a:lnTo>
                <a:lnTo>
                  <a:pt x="650836" y="1662404"/>
                </a:lnTo>
                <a:lnTo>
                  <a:pt x="631342" y="1665046"/>
                </a:lnTo>
                <a:lnTo>
                  <a:pt x="631342" y="1703489"/>
                </a:lnTo>
                <a:lnTo>
                  <a:pt x="629285" y="1716582"/>
                </a:lnTo>
                <a:lnTo>
                  <a:pt x="628637" y="1716671"/>
                </a:lnTo>
                <a:lnTo>
                  <a:pt x="628637" y="1742300"/>
                </a:lnTo>
                <a:lnTo>
                  <a:pt x="621906" y="1743214"/>
                </a:lnTo>
                <a:lnTo>
                  <a:pt x="619633" y="1730705"/>
                </a:lnTo>
                <a:lnTo>
                  <a:pt x="609409" y="1732089"/>
                </a:lnTo>
                <a:lnTo>
                  <a:pt x="604418" y="1745576"/>
                </a:lnTo>
                <a:lnTo>
                  <a:pt x="611301" y="1744649"/>
                </a:lnTo>
                <a:lnTo>
                  <a:pt x="534809" y="1755000"/>
                </a:lnTo>
                <a:lnTo>
                  <a:pt x="531825" y="1742592"/>
                </a:lnTo>
                <a:lnTo>
                  <a:pt x="537146" y="1741868"/>
                </a:lnTo>
                <a:lnTo>
                  <a:pt x="577265" y="1736432"/>
                </a:lnTo>
                <a:lnTo>
                  <a:pt x="578459" y="1723466"/>
                </a:lnTo>
                <a:lnTo>
                  <a:pt x="579450" y="1723339"/>
                </a:lnTo>
                <a:lnTo>
                  <a:pt x="584466" y="1735455"/>
                </a:lnTo>
                <a:lnTo>
                  <a:pt x="600824" y="1733245"/>
                </a:lnTo>
                <a:lnTo>
                  <a:pt x="602526" y="1745830"/>
                </a:lnTo>
                <a:lnTo>
                  <a:pt x="604418" y="1745576"/>
                </a:lnTo>
                <a:lnTo>
                  <a:pt x="604304" y="1732775"/>
                </a:lnTo>
                <a:lnTo>
                  <a:pt x="609409" y="1732089"/>
                </a:lnTo>
                <a:lnTo>
                  <a:pt x="619175" y="1730756"/>
                </a:lnTo>
                <a:lnTo>
                  <a:pt x="616089" y="1718373"/>
                </a:lnTo>
                <a:lnTo>
                  <a:pt x="622109" y="1717560"/>
                </a:lnTo>
                <a:lnTo>
                  <a:pt x="619175" y="1730756"/>
                </a:lnTo>
                <a:lnTo>
                  <a:pt x="619633" y="1730705"/>
                </a:lnTo>
                <a:lnTo>
                  <a:pt x="628065" y="1729562"/>
                </a:lnTo>
                <a:lnTo>
                  <a:pt x="628637" y="1742300"/>
                </a:lnTo>
                <a:lnTo>
                  <a:pt x="628637" y="1716671"/>
                </a:lnTo>
                <a:lnTo>
                  <a:pt x="626452" y="1704149"/>
                </a:lnTo>
                <a:lnTo>
                  <a:pt x="631342" y="1703489"/>
                </a:lnTo>
                <a:lnTo>
                  <a:pt x="631342" y="1665046"/>
                </a:lnTo>
                <a:lnTo>
                  <a:pt x="618477" y="1666786"/>
                </a:lnTo>
                <a:lnTo>
                  <a:pt x="621906" y="1666316"/>
                </a:lnTo>
                <a:lnTo>
                  <a:pt x="622160" y="1666278"/>
                </a:lnTo>
                <a:lnTo>
                  <a:pt x="650836" y="1662404"/>
                </a:lnTo>
                <a:lnTo>
                  <a:pt x="653237" y="1674888"/>
                </a:lnTo>
                <a:lnTo>
                  <a:pt x="653237" y="1614411"/>
                </a:lnTo>
                <a:lnTo>
                  <a:pt x="652145" y="1610969"/>
                </a:lnTo>
                <a:lnTo>
                  <a:pt x="654443" y="1610652"/>
                </a:lnTo>
                <a:lnTo>
                  <a:pt x="655459" y="1621396"/>
                </a:lnTo>
                <a:lnTo>
                  <a:pt x="655459" y="1584883"/>
                </a:lnTo>
                <a:lnTo>
                  <a:pt x="654570" y="1584998"/>
                </a:lnTo>
                <a:lnTo>
                  <a:pt x="656475" y="1571929"/>
                </a:lnTo>
                <a:lnTo>
                  <a:pt x="658126" y="1571701"/>
                </a:lnTo>
                <a:lnTo>
                  <a:pt x="658202" y="1584502"/>
                </a:lnTo>
                <a:lnTo>
                  <a:pt x="658202" y="1546072"/>
                </a:lnTo>
                <a:lnTo>
                  <a:pt x="656628" y="1546288"/>
                </a:lnTo>
                <a:lnTo>
                  <a:pt x="656628" y="1559090"/>
                </a:lnTo>
                <a:lnTo>
                  <a:pt x="649909" y="1572602"/>
                </a:lnTo>
                <a:lnTo>
                  <a:pt x="649935" y="1572806"/>
                </a:lnTo>
                <a:lnTo>
                  <a:pt x="649795" y="1572831"/>
                </a:lnTo>
                <a:lnTo>
                  <a:pt x="649909" y="1572602"/>
                </a:lnTo>
                <a:lnTo>
                  <a:pt x="649732" y="1571802"/>
                </a:lnTo>
                <a:lnTo>
                  <a:pt x="649782" y="1572831"/>
                </a:lnTo>
                <a:lnTo>
                  <a:pt x="648157" y="1573047"/>
                </a:lnTo>
                <a:lnTo>
                  <a:pt x="642988" y="1560931"/>
                </a:lnTo>
                <a:lnTo>
                  <a:pt x="636181" y="1561858"/>
                </a:lnTo>
                <a:lnTo>
                  <a:pt x="637070" y="1574546"/>
                </a:lnTo>
                <a:lnTo>
                  <a:pt x="636346" y="1574660"/>
                </a:lnTo>
                <a:lnTo>
                  <a:pt x="636346" y="1651546"/>
                </a:lnTo>
                <a:lnTo>
                  <a:pt x="630885" y="1652282"/>
                </a:lnTo>
                <a:lnTo>
                  <a:pt x="634644" y="1638960"/>
                </a:lnTo>
                <a:lnTo>
                  <a:pt x="625551" y="1640192"/>
                </a:lnTo>
                <a:lnTo>
                  <a:pt x="627595" y="1652727"/>
                </a:lnTo>
                <a:lnTo>
                  <a:pt x="621576" y="1653540"/>
                </a:lnTo>
                <a:lnTo>
                  <a:pt x="621893" y="1665617"/>
                </a:lnTo>
                <a:lnTo>
                  <a:pt x="617131" y="1654149"/>
                </a:lnTo>
                <a:lnTo>
                  <a:pt x="617054" y="1666976"/>
                </a:lnTo>
                <a:lnTo>
                  <a:pt x="607352" y="1668297"/>
                </a:lnTo>
                <a:lnTo>
                  <a:pt x="607352" y="1719554"/>
                </a:lnTo>
                <a:lnTo>
                  <a:pt x="580872" y="1723136"/>
                </a:lnTo>
                <a:lnTo>
                  <a:pt x="577481" y="1710778"/>
                </a:lnTo>
                <a:lnTo>
                  <a:pt x="578713" y="1710613"/>
                </a:lnTo>
                <a:lnTo>
                  <a:pt x="586701" y="1722335"/>
                </a:lnTo>
                <a:lnTo>
                  <a:pt x="607352" y="1719554"/>
                </a:lnTo>
                <a:lnTo>
                  <a:pt x="607352" y="1668297"/>
                </a:lnTo>
                <a:lnTo>
                  <a:pt x="595833" y="1669846"/>
                </a:lnTo>
                <a:lnTo>
                  <a:pt x="594017" y="1682902"/>
                </a:lnTo>
                <a:lnTo>
                  <a:pt x="591820" y="1683207"/>
                </a:lnTo>
                <a:lnTo>
                  <a:pt x="589038" y="1675904"/>
                </a:lnTo>
                <a:lnTo>
                  <a:pt x="589038" y="1709204"/>
                </a:lnTo>
                <a:lnTo>
                  <a:pt x="585355" y="1709712"/>
                </a:lnTo>
                <a:lnTo>
                  <a:pt x="585089" y="1696935"/>
                </a:lnTo>
                <a:lnTo>
                  <a:pt x="586676" y="1696720"/>
                </a:lnTo>
                <a:lnTo>
                  <a:pt x="587756" y="1702435"/>
                </a:lnTo>
                <a:lnTo>
                  <a:pt x="588378" y="1709293"/>
                </a:lnTo>
                <a:lnTo>
                  <a:pt x="589038" y="1709204"/>
                </a:lnTo>
                <a:lnTo>
                  <a:pt x="589038" y="1675904"/>
                </a:lnTo>
                <a:lnTo>
                  <a:pt x="587197" y="1671027"/>
                </a:lnTo>
                <a:lnTo>
                  <a:pt x="595833" y="1669846"/>
                </a:lnTo>
                <a:lnTo>
                  <a:pt x="609993" y="1667929"/>
                </a:lnTo>
                <a:lnTo>
                  <a:pt x="606907" y="1655533"/>
                </a:lnTo>
                <a:lnTo>
                  <a:pt x="609104" y="1655229"/>
                </a:lnTo>
                <a:lnTo>
                  <a:pt x="616978" y="1654162"/>
                </a:lnTo>
                <a:lnTo>
                  <a:pt x="625551" y="1640192"/>
                </a:lnTo>
                <a:lnTo>
                  <a:pt x="633679" y="1639087"/>
                </a:lnTo>
                <a:lnTo>
                  <a:pt x="630135" y="1626755"/>
                </a:lnTo>
                <a:lnTo>
                  <a:pt x="608926" y="1629625"/>
                </a:lnTo>
                <a:lnTo>
                  <a:pt x="611632" y="1642071"/>
                </a:lnTo>
                <a:lnTo>
                  <a:pt x="611085" y="1642148"/>
                </a:lnTo>
                <a:lnTo>
                  <a:pt x="605955" y="1630032"/>
                </a:lnTo>
                <a:lnTo>
                  <a:pt x="608926" y="1629625"/>
                </a:lnTo>
                <a:lnTo>
                  <a:pt x="609841" y="1629498"/>
                </a:lnTo>
                <a:lnTo>
                  <a:pt x="606806" y="1617091"/>
                </a:lnTo>
                <a:lnTo>
                  <a:pt x="615403" y="1615935"/>
                </a:lnTo>
                <a:lnTo>
                  <a:pt x="621322" y="1615122"/>
                </a:lnTo>
                <a:lnTo>
                  <a:pt x="621868" y="1602244"/>
                </a:lnTo>
                <a:lnTo>
                  <a:pt x="624433" y="1601901"/>
                </a:lnTo>
                <a:lnTo>
                  <a:pt x="628992" y="1614093"/>
                </a:lnTo>
                <a:lnTo>
                  <a:pt x="631380" y="1613776"/>
                </a:lnTo>
                <a:lnTo>
                  <a:pt x="629424" y="1626844"/>
                </a:lnTo>
                <a:lnTo>
                  <a:pt x="630135" y="1626755"/>
                </a:lnTo>
                <a:lnTo>
                  <a:pt x="634072" y="1626222"/>
                </a:lnTo>
                <a:lnTo>
                  <a:pt x="635762" y="1638808"/>
                </a:lnTo>
                <a:lnTo>
                  <a:pt x="634644" y="1638960"/>
                </a:lnTo>
                <a:lnTo>
                  <a:pt x="636346" y="1651546"/>
                </a:lnTo>
                <a:lnTo>
                  <a:pt x="636346" y="1574660"/>
                </a:lnTo>
                <a:lnTo>
                  <a:pt x="636117" y="1574685"/>
                </a:lnTo>
                <a:lnTo>
                  <a:pt x="634238" y="1562125"/>
                </a:lnTo>
                <a:lnTo>
                  <a:pt x="635927" y="1561884"/>
                </a:lnTo>
                <a:lnTo>
                  <a:pt x="628764" y="1550047"/>
                </a:lnTo>
                <a:lnTo>
                  <a:pt x="638746" y="1561503"/>
                </a:lnTo>
                <a:lnTo>
                  <a:pt x="642988" y="1560931"/>
                </a:lnTo>
                <a:lnTo>
                  <a:pt x="647280" y="1560360"/>
                </a:lnTo>
                <a:lnTo>
                  <a:pt x="649732" y="1571802"/>
                </a:lnTo>
                <a:lnTo>
                  <a:pt x="649020" y="1560118"/>
                </a:lnTo>
                <a:lnTo>
                  <a:pt x="656628" y="1559090"/>
                </a:lnTo>
                <a:lnTo>
                  <a:pt x="656628" y="1546288"/>
                </a:lnTo>
                <a:lnTo>
                  <a:pt x="645833" y="1547736"/>
                </a:lnTo>
                <a:lnTo>
                  <a:pt x="644131" y="1535150"/>
                </a:lnTo>
                <a:lnTo>
                  <a:pt x="643864" y="1535188"/>
                </a:lnTo>
                <a:lnTo>
                  <a:pt x="645121" y="1522209"/>
                </a:lnTo>
                <a:lnTo>
                  <a:pt x="646874" y="1521968"/>
                </a:lnTo>
                <a:lnTo>
                  <a:pt x="650570" y="1534274"/>
                </a:lnTo>
                <a:lnTo>
                  <a:pt x="741045" y="1522031"/>
                </a:lnTo>
                <a:lnTo>
                  <a:pt x="741045" y="1483588"/>
                </a:lnTo>
                <a:lnTo>
                  <a:pt x="642480" y="1496936"/>
                </a:lnTo>
                <a:lnTo>
                  <a:pt x="642480" y="1535379"/>
                </a:lnTo>
                <a:lnTo>
                  <a:pt x="634568" y="1536446"/>
                </a:lnTo>
                <a:lnTo>
                  <a:pt x="634847" y="1523593"/>
                </a:lnTo>
                <a:lnTo>
                  <a:pt x="640448" y="1535645"/>
                </a:lnTo>
                <a:lnTo>
                  <a:pt x="642480" y="1535379"/>
                </a:lnTo>
                <a:lnTo>
                  <a:pt x="642480" y="1496936"/>
                </a:lnTo>
                <a:lnTo>
                  <a:pt x="633704" y="1498117"/>
                </a:lnTo>
                <a:lnTo>
                  <a:pt x="633704" y="1536560"/>
                </a:lnTo>
                <a:lnTo>
                  <a:pt x="626567" y="1537538"/>
                </a:lnTo>
                <a:lnTo>
                  <a:pt x="626567" y="1563154"/>
                </a:lnTo>
                <a:lnTo>
                  <a:pt x="623862" y="1563522"/>
                </a:lnTo>
                <a:lnTo>
                  <a:pt x="620166" y="1551216"/>
                </a:lnTo>
                <a:lnTo>
                  <a:pt x="624674" y="1550606"/>
                </a:lnTo>
                <a:lnTo>
                  <a:pt x="626567" y="1563154"/>
                </a:lnTo>
                <a:lnTo>
                  <a:pt x="626567" y="1537538"/>
                </a:lnTo>
                <a:lnTo>
                  <a:pt x="619506" y="1538490"/>
                </a:lnTo>
                <a:lnTo>
                  <a:pt x="619506" y="1602562"/>
                </a:lnTo>
                <a:lnTo>
                  <a:pt x="607618" y="1604175"/>
                </a:lnTo>
                <a:lnTo>
                  <a:pt x="606577" y="1591500"/>
                </a:lnTo>
                <a:lnTo>
                  <a:pt x="610095" y="1591017"/>
                </a:lnTo>
                <a:lnTo>
                  <a:pt x="610527" y="1603768"/>
                </a:lnTo>
                <a:lnTo>
                  <a:pt x="616254" y="1602994"/>
                </a:lnTo>
                <a:lnTo>
                  <a:pt x="614553" y="1590421"/>
                </a:lnTo>
                <a:lnTo>
                  <a:pt x="618794" y="1589849"/>
                </a:lnTo>
                <a:lnTo>
                  <a:pt x="619506" y="1602562"/>
                </a:lnTo>
                <a:lnTo>
                  <a:pt x="619506" y="1538490"/>
                </a:lnTo>
                <a:lnTo>
                  <a:pt x="612114" y="1539494"/>
                </a:lnTo>
                <a:lnTo>
                  <a:pt x="612114" y="1577924"/>
                </a:lnTo>
                <a:lnTo>
                  <a:pt x="608749" y="1578381"/>
                </a:lnTo>
                <a:lnTo>
                  <a:pt x="607568" y="1565732"/>
                </a:lnTo>
                <a:lnTo>
                  <a:pt x="603161" y="1566341"/>
                </a:lnTo>
                <a:lnTo>
                  <a:pt x="603161" y="1643227"/>
                </a:lnTo>
                <a:lnTo>
                  <a:pt x="593915" y="1644472"/>
                </a:lnTo>
                <a:lnTo>
                  <a:pt x="594436" y="1657210"/>
                </a:lnTo>
                <a:lnTo>
                  <a:pt x="588899" y="1645158"/>
                </a:lnTo>
                <a:lnTo>
                  <a:pt x="589102" y="1645119"/>
                </a:lnTo>
                <a:lnTo>
                  <a:pt x="587146" y="1632572"/>
                </a:lnTo>
                <a:lnTo>
                  <a:pt x="598297" y="1631073"/>
                </a:lnTo>
                <a:lnTo>
                  <a:pt x="598766" y="1643811"/>
                </a:lnTo>
                <a:lnTo>
                  <a:pt x="603161" y="1643227"/>
                </a:lnTo>
                <a:lnTo>
                  <a:pt x="603161" y="1566341"/>
                </a:lnTo>
                <a:lnTo>
                  <a:pt x="603135" y="1591957"/>
                </a:lnTo>
                <a:lnTo>
                  <a:pt x="598944" y="1592529"/>
                </a:lnTo>
                <a:lnTo>
                  <a:pt x="598944" y="1630972"/>
                </a:lnTo>
                <a:lnTo>
                  <a:pt x="594601" y="1618742"/>
                </a:lnTo>
                <a:lnTo>
                  <a:pt x="589127" y="1619491"/>
                </a:lnTo>
                <a:lnTo>
                  <a:pt x="590169" y="1606537"/>
                </a:lnTo>
                <a:lnTo>
                  <a:pt x="592531" y="1606219"/>
                </a:lnTo>
                <a:lnTo>
                  <a:pt x="595566" y="1618615"/>
                </a:lnTo>
                <a:lnTo>
                  <a:pt x="598627" y="1618208"/>
                </a:lnTo>
                <a:lnTo>
                  <a:pt x="598944" y="1630972"/>
                </a:lnTo>
                <a:lnTo>
                  <a:pt x="598944" y="1592529"/>
                </a:lnTo>
                <a:lnTo>
                  <a:pt x="589661" y="1593786"/>
                </a:lnTo>
                <a:lnTo>
                  <a:pt x="598043" y="1592643"/>
                </a:lnTo>
                <a:lnTo>
                  <a:pt x="597357" y="1579930"/>
                </a:lnTo>
                <a:lnTo>
                  <a:pt x="600583" y="1579499"/>
                </a:lnTo>
                <a:lnTo>
                  <a:pt x="603135" y="1591957"/>
                </a:lnTo>
                <a:lnTo>
                  <a:pt x="603135" y="1566341"/>
                </a:lnTo>
                <a:lnTo>
                  <a:pt x="587616" y="1568437"/>
                </a:lnTo>
                <a:lnTo>
                  <a:pt x="587616" y="1606880"/>
                </a:lnTo>
                <a:lnTo>
                  <a:pt x="584352" y="1607312"/>
                </a:lnTo>
                <a:lnTo>
                  <a:pt x="586816" y="1619796"/>
                </a:lnTo>
                <a:lnTo>
                  <a:pt x="586816" y="1658251"/>
                </a:lnTo>
                <a:lnTo>
                  <a:pt x="578129" y="1659420"/>
                </a:lnTo>
                <a:lnTo>
                  <a:pt x="578269" y="1646593"/>
                </a:lnTo>
                <a:lnTo>
                  <a:pt x="582510" y="1646008"/>
                </a:lnTo>
                <a:lnTo>
                  <a:pt x="578205" y="1633791"/>
                </a:lnTo>
                <a:lnTo>
                  <a:pt x="586486" y="1632661"/>
                </a:lnTo>
                <a:lnTo>
                  <a:pt x="582510" y="1646008"/>
                </a:lnTo>
                <a:lnTo>
                  <a:pt x="584809" y="1645704"/>
                </a:lnTo>
                <a:lnTo>
                  <a:pt x="586816" y="1658251"/>
                </a:lnTo>
                <a:lnTo>
                  <a:pt x="586816" y="1619796"/>
                </a:lnTo>
                <a:lnTo>
                  <a:pt x="582002" y="1607629"/>
                </a:lnTo>
                <a:lnTo>
                  <a:pt x="580567" y="1607832"/>
                </a:lnTo>
                <a:lnTo>
                  <a:pt x="580440" y="1620659"/>
                </a:lnTo>
                <a:lnTo>
                  <a:pt x="585508" y="1619986"/>
                </a:lnTo>
                <a:lnTo>
                  <a:pt x="577100" y="1621129"/>
                </a:lnTo>
                <a:lnTo>
                  <a:pt x="577100" y="1646745"/>
                </a:lnTo>
                <a:lnTo>
                  <a:pt x="575983" y="1659712"/>
                </a:lnTo>
                <a:lnTo>
                  <a:pt x="572566" y="1660182"/>
                </a:lnTo>
                <a:lnTo>
                  <a:pt x="577100" y="1646745"/>
                </a:lnTo>
                <a:lnTo>
                  <a:pt x="570560" y="1647634"/>
                </a:lnTo>
                <a:lnTo>
                  <a:pt x="572554" y="1660182"/>
                </a:lnTo>
                <a:lnTo>
                  <a:pt x="571487" y="1660334"/>
                </a:lnTo>
                <a:lnTo>
                  <a:pt x="571487" y="1698764"/>
                </a:lnTo>
                <a:lnTo>
                  <a:pt x="570268" y="1698929"/>
                </a:lnTo>
                <a:lnTo>
                  <a:pt x="571182" y="1711629"/>
                </a:lnTo>
                <a:lnTo>
                  <a:pt x="565048" y="1699641"/>
                </a:lnTo>
                <a:lnTo>
                  <a:pt x="568121" y="1699221"/>
                </a:lnTo>
                <a:lnTo>
                  <a:pt x="568452" y="1686369"/>
                </a:lnTo>
                <a:lnTo>
                  <a:pt x="570344" y="1686115"/>
                </a:lnTo>
                <a:lnTo>
                  <a:pt x="571487" y="1698764"/>
                </a:lnTo>
                <a:lnTo>
                  <a:pt x="571487" y="1660334"/>
                </a:lnTo>
                <a:lnTo>
                  <a:pt x="568985" y="1660664"/>
                </a:lnTo>
                <a:lnTo>
                  <a:pt x="568985" y="1673479"/>
                </a:lnTo>
                <a:lnTo>
                  <a:pt x="548182" y="1676298"/>
                </a:lnTo>
                <a:lnTo>
                  <a:pt x="548182" y="1714741"/>
                </a:lnTo>
                <a:lnTo>
                  <a:pt x="538124" y="1716100"/>
                </a:lnTo>
                <a:lnTo>
                  <a:pt x="539648" y="1703082"/>
                </a:lnTo>
                <a:lnTo>
                  <a:pt x="498602" y="1708632"/>
                </a:lnTo>
                <a:lnTo>
                  <a:pt x="502246" y="1720951"/>
                </a:lnTo>
                <a:lnTo>
                  <a:pt x="509968" y="1719910"/>
                </a:lnTo>
                <a:lnTo>
                  <a:pt x="511200" y="1732559"/>
                </a:lnTo>
                <a:lnTo>
                  <a:pt x="500697" y="1733981"/>
                </a:lnTo>
                <a:lnTo>
                  <a:pt x="507885" y="1733003"/>
                </a:lnTo>
                <a:lnTo>
                  <a:pt x="500202" y="1721231"/>
                </a:lnTo>
                <a:lnTo>
                  <a:pt x="493001" y="1722208"/>
                </a:lnTo>
                <a:lnTo>
                  <a:pt x="497039" y="1734477"/>
                </a:lnTo>
                <a:lnTo>
                  <a:pt x="494499" y="1734820"/>
                </a:lnTo>
                <a:lnTo>
                  <a:pt x="493001" y="1722208"/>
                </a:lnTo>
                <a:lnTo>
                  <a:pt x="484047" y="1723415"/>
                </a:lnTo>
                <a:lnTo>
                  <a:pt x="493204" y="1734997"/>
                </a:lnTo>
                <a:lnTo>
                  <a:pt x="489178" y="1735543"/>
                </a:lnTo>
                <a:lnTo>
                  <a:pt x="484047" y="1723415"/>
                </a:lnTo>
                <a:lnTo>
                  <a:pt x="492950" y="1722208"/>
                </a:lnTo>
                <a:lnTo>
                  <a:pt x="498602" y="1708632"/>
                </a:lnTo>
                <a:lnTo>
                  <a:pt x="493991" y="1696440"/>
                </a:lnTo>
                <a:lnTo>
                  <a:pt x="475170" y="1698993"/>
                </a:lnTo>
                <a:lnTo>
                  <a:pt x="474218" y="1692008"/>
                </a:lnTo>
                <a:lnTo>
                  <a:pt x="474218" y="1776018"/>
                </a:lnTo>
                <a:lnTo>
                  <a:pt x="457034" y="1778342"/>
                </a:lnTo>
                <a:lnTo>
                  <a:pt x="455472" y="1765744"/>
                </a:lnTo>
                <a:lnTo>
                  <a:pt x="458495" y="1765338"/>
                </a:lnTo>
                <a:lnTo>
                  <a:pt x="459994" y="1777936"/>
                </a:lnTo>
                <a:lnTo>
                  <a:pt x="474218" y="1776018"/>
                </a:lnTo>
                <a:lnTo>
                  <a:pt x="474218" y="1692008"/>
                </a:lnTo>
                <a:lnTo>
                  <a:pt x="473468" y="1686420"/>
                </a:lnTo>
                <a:lnTo>
                  <a:pt x="474903" y="1686217"/>
                </a:lnTo>
                <a:lnTo>
                  <a:pt x="476605" y="1698790"/>
                </a:lnTo>
                <a:lnTo>
                  <a:pt x="493991" y="1696440"/>
                </a:lnTo>
                <a:lnTo>
                  <a:pt x="498843" y="1695792"/>
                </a:lnTo>
                <a:lnTo>
                  <a:pt x="502996" y="1708035"/>
                </a:lnTo>
                <a:lnTo>
                  <a:pt x="539648" y="1703082"/>
                </a:lnTo>
                <a:lnTo>
                  <a:pt x="540816" y="1702930"/>
                </a:lnTo>
                <a:lnTo>
                  <a:pt x="541439" y="1708086"/>
                </a:lnTo>
                <a:lnTo>
                  <a:pt x="538124" y="1716100"/>
                </a:lnTo>
                <a:lnTo>
                  <a:pt x="542315" y="1715528"/>
                </a:lnTo>
                <a:lnTo>
                  <a:pt x="546150" y="1715008"/>
                </a:lnTo>
                <a:lnTo>
                  <a:pt x="544842" y="1708226"/>
                </a:lnTo>
                <a:lnTo>
                  <a:pt x="543737" y="1702523"/>
                </a:lnTo>
                <a:lnTo>
                  <a:pt x="544842" y="1708226"/>
                </a:lnTo>
                <a:lnTo>
                  <a:pt x="546950" y="1702092"/>
                </a:lnTo>
                <a:lnTo>
                  <a:pt x="547204" y="1702054"/>
                </a:lnTo>
                <a:lnTo>
                  <a:pt x="542442" y="1689887"/>
                </a:lnTo>
                <a:lnTo>
                  <a:pt x="545655" y="1689455"/>
                </a:lnTo>
                <a:lnTo>
                  <a:pt x="547814" y="1701977"/>
                </a:lnTo>
                <a:lnTo>
                  <a:pt x="546950" y="1702092"/>
                </a:lnTo>
                <a:lnTo>
                  <a:pt x="548182" y="1714741"/>
                </a:lnTo>
                <a:lnTo>
                  <a:pt x="548182" y="1676298"/>
                </a:lnTo>
                <a:lnTo>
                  <a:pt x="521208" y="1679943"/>
                </a:lnTo>
                <a:lnTo>
                  <a:pt x="522135" y="1692630"/>
                </a:lnTo>
                <a:lnTo>
                  <a:pt x="517639" y="1693240"/>
                </a:lnTo>
                <a:lnTo>
                  <a:pt x="519671" y="1680159"/>
                </a:lnTo>
                <a:lnTo>
                  <a:pt x="521208" y="1679943"/>
                </a:lnTo>
                <a:lnTo>
                  <a:pt x="564248" y="1674114"/>
                </a:lnTo>
                <a:lnTo>
                  <a:pt x="563778" y="1661363"/>
                </a:lnTo>
                <a:lnTo>
                  <a:pt x="568985" y="1673479"/>
                </a:lnTo>
                <a:lnTo>
                  <a:pt x="568985" y="1660664"/>
                </a:lnTo>
                <a:lnTo>
                  <a:pt x="568172" y="1660766"/>
                </a:lnTo>
                <a:lnTo>
                  <a:pt x="566572" y="1648180"/>
                </a:lnTo>
                <a:lnTo>
                  <a:pt x="570445" y="1647647"/>
                </a:lnTo>
                <a:lnTo>
                  <a:pt x="571271" y="1647532"/>
                </a:lnTo>
                <a:lnTo>
                  <a:pt x="577100" y="1646745"/>
                </a:lnTo>
                <a:lnTo>
                  <a:pt x="577100" y="1621129"/>
                </a:lnTo>
                <a:lnTo>
                  <a:pt x="563778" y="1622920"/>
                </a:lnTo>
                <a:lnTo>
                  <a:pt x="565924" y="1635442"/>
                </a:lnTo>
                <a:lnTo>
                  <a:pt x="559650" y="1636293"/>
                </a:lnTo>
                <a:lnTo>
                  <a:pt x="556869" y="1623847"/>
                </a:lnTo>
                <a:lnTo>
                  <a:pt x="556018" y="1636788"/>
                </a:lnTo>
                <a:lnTo>
                  <a:pt x="555358" y="1636877"/>
                </a:lnTo>
                <a:lnTo>
                  <a:pt x="554101" y="1649857"/>
                </a:lnTo>
                <a:lnTo>
                  <a:pt x="541578" y="1651558"/>
                </a:lnTo>
                <a:lnTo>
                  <a:pt x="545846" y="1638160"/>
                </a:lnTo>
                <a:lnTo>
                  <a:pt x="549935" y="1637601"/>
                </a:lnTo>
                <a:lnTo>
                  <a:pt x="556006" y="1623974"/>
                </a:lnTo>
                <a:lnTo>
                  <a:pt x="553199" y="1624355"/>
                </a:lnTo>
                <a:lnTo>
                  <a:pt x="550214" y="1611934"/>
                </a:lnTo>
                <a:lnTo>
                  <a:pt x="559765" y="1610652"/>
                </a:lnTo>
                <a:lnTo>
                  <a:pt x="559892" y="1623441"/>
                </a:lnTo>
                <a:lnTo>
                  <a:pt x="563778" y="1622920"/>
                </a:lnTo>
                <a:lnTo>
                  <a:pt x="580440" y="1620659"/>
                </a:lnTo>
                <a:lnTo>
                  <a:pt x="577354" y="1608264"/>
                </a:lnTo>
                <a:lnTo>
                  <a:pt x="578739" y="1608074"/>
                </a:lnTo>
                <a:lnTo>
                  <a:pt x="585508" y="1594358"/>
                </a:lnTo>
                <a:lnTo>
                  <a:pt x="587616" y="1606880"/>
                </a:lnTo>
                <a:lnTo>
                  <a:pt x="587616" y="1568437"/>
                </a:lnTo>
                <a:lnTo>
                  <a:pt x="580567" y="1569402"/>
                </a:lnTo>
                <a:lnTo>
                  <a:pt x="580567" y="1595018"/>
                </a:lnTo>
                <a:lnTo>
                  <a:pt x="575094" y="1595755"/>
                </a:lnTo>
                <a:lnTo>
                  <a:pt x="577202" y="1582661"/>
                </a:lnTo>
                <a:lnTo>
                  <a:pt x="578243" y="1582521"/>
                </a:lnTo>
                <a:lnTo>
                  <a:pt x="580567" y="1595018"/>
                </a:lnTo>
                <a:lnTo>
                  <a:pt x="580567" y="1569402"/>
                </a:lnTo>
                <a:lnTo>
                  <a:pt x="557796" y="1572475"/>
                </a:lnTo>
                <a:lnTo>
                  <a:pt x="560692" y="1572069"/>
                </a:lnTo>
                <a:lnTo>
                  <a:pt x="558380" y="1559572"/>
                </a:lnTo>
                <a:lnTo>
                  <a:pt x="557733" y="1572475"/>
                </a:lnTo>
                <a:lnTo>
                  <a:pt x="557453" y="1559699"/>
                </a:lnTo>
                <a:lnTo>
                  <a:pt x="558380" y="1559572"/>
                </a:lnTo>
                <a:lnTo>
                  <a:pt x="569607" y="1558061"/>
                </a:lnTo>
                <a:lnTo>
                  <a:pt x="568312" y="1571040"/>
                </a:lnTo>
                <a:lnTo>
                  <a:pt x="582155" y="1569161"/>
                </a:lnTo>
                <a:lnTo>
                  <a:pt x="586676" y="1555750"/>
                </a:lnTo>
                <a:lnTo>
                  <a:pt x="587629" y="1568424"/>
                </a:lnTo>
                <a:lnTo>
                  <a:pt x="598309" y="1566976"/>
                </a:lnTo>
                <a:lnTo>
                  <a:pt x="594563" y="1554683"/>
                </a:lnTo>
                <a:lnTo>
                  <a:pt x="597890" y="1554226"/>
                </a:lnTo>
                <a:lnTo>
                  <a:pt x="598309" y="1566976"/>
                </a:lnTo>
                <a:lnTo>
                  <a:pt x="607568" y="1565732"/>
                </a:lnTo>
                <a:lnTo>
                  <a:pt x="612114" y="1577924"/>
                </a:lnTo>
                <a:lnTo>
                  <a:pt x="612114" y="1539494"/>
                </a:lnTo>
                <a:lnTo>
                  <a:pt x="612051" y="1565122"/>
                </a:lnTo>
                <a:lnTo>
                  <a:pt x="609815" y="1565427"/>
                </a:lnTo>
                <a:lnTo>
                  <a:pt x="609180" y="1552702"/>
                </a:lnTo>
                <a:lnTo>
                  <a:pt x="612051" y="1565122"/>
                </a:lnTo>
                <a:lnTo>
                  <a:pt x="612051" y="1539506"/>
                </a:lnTo>
                <a:lnTo>
                  <a:pt x="599973" y="1541132"/>
                </a:lnTo>
                <a:lnTo>
                  <a:pt x="615911" y="1538960"/>
                </a:lnTo>
                <a:lnTo>
                  <a:pt x="612571" y="1526616"/>
                </a:lnTo>
                <a:lnTo>
                  <a:pt x="616712" y="1526057"/>
                </a:lnTo>
                <a:lnTo>
                  <a:pt x="618921" y="1538554"/>
                </a:lnTo>
                <a:lnTo>
                  <a:pt x="619772" y="1525638"/>
                </a:lnTo>
                <a:lnTo>
                  <a:pt x="622147" y="1538122"/>
                </a:lnTo>
                <a:lnTo>
                  <a:pt x="628535" y="1537258"/>
                </a:lnTo>
                <a:lnTo>
                  <a:pt x="624230" y="1525028"/>
                </a:lnTo>
                <a:lnTo>
                  <a:pt x="629234" y="1524355"/>
                </a:lnTo>
                <a:lnTo>
                  <a:pt x="632561" y="1523911"/>
                </a:lnTo>
                <a:lnTo>
                  <a:pt x="633704" y="1536560"/>
                </a:lnTo>
                <a:lnTo>
                  <a:pt x="633704" y="1498117"/>
                </a:lnTo>
                <a:lnTo>
                  <a:pt x="592797" y="1503654"/>
                </a:lnTo>
                <a:lnTo>
                  <a:pt x="592797" y="1542097"/>
                </a:lnTo>
                <a:lnTo>
                  <a:pt x="579107" y="1543951"/>
                </a:lnTo>
                <a:lnTo>
                  <a:pt x="576897" y="1531442"/>
                </a:lnTo>
                <a:lnTo>
                  <a:pt x="582523" y="1530680"/>
                </a:lnTo>
                <a:lnTo>
                  <a:pt x="583450" y="1543354"/>
                </a:lnTo>
                <a:lnTo>
                  <a:pt x="592759" y="1542097"/>
                </a:lnTo>
                <a:lnTo>
                  <a:pt x="585025" y="1530337"/>
                </a:lnTo>
                <a:lnTo>
                  <a:pt x="591667" y="1529435"/>
                </a:lnTo>
                <a:lnTo>
                  <a:pt x="592797" y="1542097"/>
                </a:lnTo>
                <a:lnTo>
                  <a:pt x="592797" y="1503654"/>
                </a:lnTo>
                <a:lnTo>
                  <a:pt x="540092" y="1510792"/>
                </a:lnTo>
                <a:lnTo>
                  <a:pt x="540092" y="1626133"/>
                </a:lnTo>
                <a:lnTo>
                  <a:pt x="538441" y="1639163"/>
                </a:lnTo>
                <a:lnTo>
                  <a:pt x="537337" y="1637258"/>
                </a:lnTo>
                <a:lnTo>
                  <a:pt x="537337" y="1652143"/>
                </a:lnTo>
                <a:lnTo>
                  <a:pt x="537337" y="1664944"/>
                </a:lnTo>
                <a:lnTo>
                  <a:pt x="534225" y="1665363"/>
                </a:lnTo>
                <a:lnTo>
                  <a:pt x="481533" y="1672501"/>
                </a:lnTo>
                <a:lnTo>
                  <a:pt x="489572" y="1684223"/>
                </a:lnTo>
                <a:lnTo>
                  <a:pt x="495909" y="1683372"/>
                </a:lnTo>
                <a:lnTo>
                  <a:pt x="496785" y="1683258"/>
                </a:lnTo>
                <a:lnTo>
                  <a:pt x="499135" y="1695742"/>
                </a:lnTo>
                <a:lnTo>
                  <a:pt x="495909" y="1683372"/>
                </a:lnTo>
                <a:lnTo>
                  <a:pt x="482574" y="1685175"/>
                </a:lnTo>
                <a:lnTo>
                  <a:pt x="481533" y="1672501"/>
                </a:lnTo>
                <a:lnTo>
                  <a:pt x="437756" y="1678432"/>
                </a:lnTo>
                <a:lnTo>
                  <a:pt x="437756" y="1742503"/>
                </a:lnTo>
                <a:lnTo>
                  <a:pt x="381736" y="1750085"/>
                </a:lnTo>
                <a:lnTo>
                  <a:pt x="379526" y="1737563"/>
                </a:lnTo>
                <a:lnTo>
                  <a:pt x="377126" y="1737893"/>
                </a:lnTo>
                <a:lnTo>
                  <a:pt x="380161" y="1724672"/>
                </a:lnTo>
                <a:lnTo>
                  <a:pt x="383108" y="1737080"/>
                </a:lnTo>
                <a:lnTo>
                  <a:pt x="384225" y="1736940"/>
                </a:lnTo>
                <a:lnTo>
                  <a:pt x="385927" y="1749513"/>
                </a:lnTo>
                <a:lnTo>
                  <a:pt x="437756" y="1742503"/>
                </a:lnTo>
                <a:lnTo>
                  <a:pt x="437756" y="1678432"/>
                </a:lnTo>
                <a:lnTo>
                  <a:pt x="426313" y="1679981"/>
                </a:lnTo>
                <a:lnTo>
                  <a:pt x="426313" y="1705610"/>
                </a:lnTo>
                <a:lnTo>
                  <a:pt x="398018" y="1709445"/>
                </a:lnTo>
                <a:lnTo>
                  <a:pt x="398018" y="1735061"/>
                </a:lnTo>
                <a:lnTo>
                  <a:pt x="395058" y="1735467"/>
                </a:lnTo>
                <a:lnTo>
                  <a:pt x="394284" y="1722755"/>
                </a:lnTo>
                <a:lnTo>
                  <a:pt x="397141" y="1722374"/>
                </a:lnTo>
                <a:lnTo>
                  <a:pt x="398018" y="1735061"/>
                </a:lnTo>
                <a:lnTo>
                  <a:pt x="398018" y="1709445"/>
                </a:lnTo>
                <a:lnTo>
                  <a:pt x="379437" y="1711947"/>
                </a:lnTo>
                <a:lnTo>
                  <a:pt x="375488" y="1712493"/>
                </a:lnTo>
                <a:lnTo>
                  <a:pt x="375488" y="1738109"/>
                </a:lnTo>
                <a:lnTo>
                  <a:pt x="264960" y="1753082"/>
                </a:lnTo>
                <a:lnTo>
                  <a:pt x="281952" y="1750771"/>
                </a:lnTo>
                <a:lnTo>
                  <a:pt x="273710" y="1739074"/>
                </a:lnTo>
                <a:lnTo>
                  <a:pt x="280962" y="1738096"/>
                </a:lnTo>
                <a:lnTo>
                  <a:pt x="281952" y="1750771"/>
                </a:lnTo>
                <a:lnTo>
                  <a:pt x="371805" y="1738604"/>
                </a:lnTo>
                <a:lnTo>
                  <a:pt x="372338" y="1725726"/>
                </a:lnTo>
                <a:lnTo>
                  <a:pt x="375488" y="1738109"/>
                </a:lnTo>
                <a:lnTo>
                  <a:pt x="375488" y="1712493"/>
                </a:lnTo>
                <a:lnTo>
                  <a:pt x="367080" y="1713623"/>
                </a:lnTo>
                <a:lnTo>
                  <a:pt x="374332" y="1712633"/>
                </a:lnTo>
                <a:lnTo>
                  <a:pt x="371195" y="1700250"/>
                </a:lnTo>
                <a:lnTo>
                  <a:pt x="376923" y="1699475"/>
                </a:lnTo>
                <a:lnTo>
                  <a:pt x="377088" y="1700288"/>
                </a:lnTo>
                <a:lnTo>
                  <a:pt x="377278" y="1699425"/>
                </a:lnTo>
                <a:lnTo>
                  <a:pt x="379679" y="1699107"/>
                </a:lnTo>
                <a:lnTo>
                  <a:pt x="380415" y="1711807"/>
                </a:lnTo>
                <a:lnTo>
                  <a:pt x="387108" y="1710905"/>
                </a:lnTo>
                <a:lnTo>
                  <a:pt x="386715" y="1701266"/>
                </a:lnTo>
                <a:lnTo>
                  <a:pt x="384746" y="1698421"/>
                </a:lnTo>
                <a:lnTo>
                  <a:pt x="386575" y="1698167"/>
                </a:lnTo>
                <a:lnTo>
                  <a:pt x="390461" y="1697647"/>
                </a:lnTo>
                <a:lnTo>
                  <a:pt x="392836" y="1710131"/>
                </a:lnTo>
                <a:lnTo>
                  <a:pt x="426313" y="1705610"/>
                </a:lnTo>
                <a:lnTo>
                  <a:pt x="426313" y="1679981"/>
                </a:lnTo>
                <a:lnTo>
                  <a:pt x="399110" y="1683651"/>
                </a:lnTo>
                <a:lnTo>
                  <a:pt x="398589" y="1696542"/>
                </a:lnTo>
                <a:lnTo>
                  <a:pt x="396087" y="1696872"/>
                </a:lnTo>
                <a:lnTo>
                  <a:pt x="393357" y="1684439"/>
                </a:lnTo>
                <a:lnTo>
                  <a:pt x="399110" y="1683651"/>
                </a:lnTo>
                <a:lnTo>
                  <a:pt x="481025" y="1672564"/>
                </a:lnTo>
                <a:lnTo>
                  <a:pt x="479628" y="1659940"/>
                </a:lnTo>
                <a:lnTo>
                  <a:pt x="482815" y="1672323"/>
                </a:lnTo>
                <a:lnTo>
                  <a:pt x="507187" y="1669021"/>
                </a:lnTo>
                <a:lnTo>
                  <a:pt x="503745" y="1656676"/>
                </a:lnTo>
                <a:lnTo>
                  <a:pt x="506869" y="1656257"/>
                </a:lnTo>
                <a:lnTo>
                  <a:pt x="526338" y="1653616"/>
                </a:lnTo>
                <a:lnTo>
                  <a:pt x="524192" y="1641094"/>
                </a:lnTo>
                <a:lnTo>
                  <a:pt x="505320" y="1643646"/>
                </a:lnTo>
                <a:lnTo>
                  <a:pt x="502602" y="1644015"/>
                </a:lnTo>
                <a:lnTo>
                  <a:pt x="494157" y="1632343"/>
                </a:lnTo>
                <a:lnTo>
                  <a:pt x="498449" y="1631759"/>
                </a:lnTo>
                <a:lnTo>
                  <a:pt x="500735" y="1618640"/>
                </a:lnTo>
                <a:lnTo>
                  <a:pt x="503186" y="1618310"/>
                </a:lnTo>
                <a:lnTo>
                  <a:pt x="503351" y="1622120"/>
                </a:lnTo>
                <a:lnTo>
                  <a:pt x="503364" y="1631099"/>
                </a:lnTo>
                <a:lnTo>
                  <a:pt x="503618" y="1631073"/>
                </a:lnTo>
                <a:lnTo>
                  <a:pt x="505320" y="1643646"/>
                </a:lnTo>
                <a:lnTo>
                  <a:pt x="513905" y="1642478"/>
                </a:lnTo>
                <a:lnTo>
                  <a:pt x="507606" y="1630514"/>
                </a:lnTo>
                <a:lnTo>
                  <a:pt x="507288" y="1630565"/>
                </a:lnTo>
                <a:lnTo>
                  <a:pt x="505548" y="1625117"/>
                </a:lnTo>
                <a:lnTo>
                  <a:pt x="507834" y="1617675"/>
                </a:lnTo>
                <a:lnTo>
                  <a:pt x="508863" y="1617535"/>
                </a:lnTo>
                <a:lnTo>
                  <a:pt x="510565" y="1630121"/>
                </a:lnTo>
                <a:lnTo>
                  <a:pt x="513524" y="1629727"/>
                </a:lnTo>
                <a:lnTo>
                  <a:pt x="515023" y="1642325"/>
                </a:lnTo>
                <a:lnTo>
                  <a:pt x="524192" y="1641094"/>
                </a:lnTo>
                <a:lnTo>
                  <a:pt x="526808" y="1640738"/>
                </a:lnTo>
                <a:lnTo>
                  <a:pt x="527951" y="1653400"/>
                </a:lnTo>
                <a:lnTo>
                  <a:pt x="506869" y="1656257"/>
                </a:lnTo>
                <a:lnTo>
                  <a:pt x="507187" y="1669021"/>
                </a:lnTo>
                <a:lnTo>
                  <a:pt x="534225" y="1665363"/>
                </a:lnTo>
                <a:lnTo>
                  <a:pt x="532828" y="1652752"/>
                </a:lnTo>
                <a:lnTo>
                  <a:pt x="537337" y="1652143"/>
                </a:lnTo>
                <a:lnTo>
                  <a:pt x="537337" y="1637258"/>
                </a:lnTo>
                <a:lnTo>
                  <a:pt x="531622" y="1627276"/>
                </a:lnTo>
                <a:lnTo>
                  <a:pt x="540092" y="1626133"/>
                </a:lnTo>
                <a:lnTo>
                  <a:pt x="540092" y="1510792"/>
                </a:lnTo>
                <a:lnTo>
                  <a:pt x="539330" y="1510893"/>
                </a:lnTo>
                <a:lnTo>
                  <a:pt x="539330" y="1574965"/>
                </a:lnTo>
                <a:lnTo>
                  <a:pt x="538988" y="1575015"/>
                </a:lnTo>
                <a:lnTo>
                  <a:pt x="538988" y="1600644"/>
                </a:lnTo>
                <a:lnTo>
                  <a:pt x="530263" y="1601825"/>
                </a:lnTo>
                <a:lnTo>
                  <a:pt x="528561" y="1589239"/>
                </a:lnTo>
                <a:lnTo>
                  <a:pt x="537908" y="1587982"/>
                </a:lnTo>
                <a:lnTo>
                  <a:pt x="538988" y="1600644"/>
                </a:lnTo>
                <a:lnTo>
                  <a:pt x="538988" y="1575015"/>
                </a:lnTo>
                <a:lnTo>
                  <a:pt x="510794" y="1578838"/>
                </a:lnTo>
                <a:lnTo>
                  <a:pt x="510794" y="1604467"/>
                </a:lnTo>
                <a:lnTo>
                  <a:pt x="465315" y="1610614"/>
                </a:lnTo>
                <a:lnTo>
                  <a:pt x="481241" y="1608455"/>
                </a:lnTo>
                <a:lnTo>
                  <a:pt x="476935" y="1596224"/>
                </a:lnTo>
                <a:lnTo>
                  <a:pt x="480098" y="1595793"/>
                </a:lnTo>
                <a:lnTo>
                  <a:pt x="483857" y="1582483"/>
                </a:lnTo>
                <a:lnTo>
                  <a:pt x="485559" y="1595056"/>
                </a:lnTo>
                <a:lnTo>
                  <a:pt x="481228" y="1595640"/>
                </a:lnTo>
                <a:lnTo>
                  <a:pt x="481241" y="1608455"/>
                </a:lnTo>
                <a:lnTo>
                  <a:pt x="510794" y="1604467"/>
                </a:lnTo>
                <a:lnTo>
                  <a:pt x="510794" y="1578838"/>
                </a:lnTo>
                <a:lnTo>
                  <a:pt x="506615" y="1579397"/>
                </a:lnTo>
                <a:lnTo>
                  <a:pt x="504761" y="1566837"/>
                </a:lnTo>
                <a:lnTo>
                  <a:pt x="506755" y="1566570"/>
                </a:lnTo>
                <a:lnTo>
                  <a:pt x="509168" y="1579041"/>
                </a:lnTo>
                <a:lnTo>
                  <a:pt x="537235" y="1575244"/>
                </a:lnTo>
                <a:lnTo>
                  <a:pt x="532866" y="1563027"/>
                </a:lnTo>
                <a:lnTo>
                  <a:pt x="537984" y="1562341"/>
                </a:lnTo>
                <a:lnTo>
                  <a:pt x="539330" y="1574965"/>
                </a:lnTo>
                <a:lnTo>
                  <a:pt x="539330" y="1510893"/>
                </a:lnTo>
                <a:lnTo>
                  <a:pt x="476694" y="1519364"/>
                </a:lnTo>
                <a:lnTo>
                  <a:pt x="476694" y="1583448"/>
                </a:lnTo>
                <a:lnTo>
                  <a:pt x="459206" y="1585823"/>
                </a:lnTo>
                <a:lnTo>
                  <a:pt x="459206" y="1611439"/>
                </a:lnTo>
                <a:lnTo>
                  <a:pt x="389978" y="1620812"/>
                </a:lnTo>
                <a:lnTo>
                  <a:pt x="389978" y="1684883"/>
                </a:lnTo>
                <a:lnTo>
                  <a:pt x="382257" y="1673123"/>
                </a:lnTo>
                <a:lnTo>
                  <a:pt x="376783" y="1673860"/>
                </a:lnTo>
                <a:lnTo>
                  <a:pt x="375640" y="1661198"/>
                </a:lnTo>
                <a:lnTo>
                  <a:pt x="338074" y="1666278"/>
                </a:lnTo>
                <a:lnTo>
                  <a:pt x="341820" y="1678584"/>
                </a:lnTo>
                <a:lnTo>
                  <a:pt x="362724" y="1675765"/>
                </a:lnTo>
                <a:lnTo>
                  <a:pt x="367284" y="1675155"/>
                </a:lnTo>
                <a:lnTo>
                  <a:pt x="368973" y="1687728"/>
                </a:lnTo>
                <a:lnTo>
                  <a:pt x="368515" y="1687791"/>
                </a:lnTo>
                <a:lnTo>
                  <a:pt x="364439" y="1679333"/>
                </a:lnTo>
                <a:lnTo>
                  <a:pt x="364439" y="1713979"/>
                </a:lnTo>
                <a:lnTo>
                  <a:pt x="321843" y="1719745"/>
                </a:lnTo>
                <a:lnTo>
                  <a:pt x="323748" y="1732292"/>
                </a:lnTo>
                <a:lnTo>
                  <a:pt x="321957" y="1732546"/>
                </a:lnTo>
                <a:lnTo>
                  <a:pt x="320408" y="1719935"/>
                </a:lnTo>
                <a:lnTo>
                  <a:pt x="309054" y="1721472"/>
                </a:lnTo>
                <a:lnTo>
                  <a:pt x="304304" y="1722120"/>
                </a:lnTo>
                <a:lnTo>
                  <a:pt x="303263" y="1709445"/>
                </a:lnTo>
                <a:lnTo>
                  <a:pt x="306285" y="1709039"/>
                </a:lnTo>
                <a:lnTo>
                  <a:pt x="309054" y="1721472"/>
                </a:lnTo>
                <a:lnTo>
                  <a:pt x="315036" y="1720659"/>
                </a:lnTo>
                <a:lnTo>
                  <a:pt x="310934" y="1708404"/>
                </a:lnTo>
                <a:lnTo>
                  <a:pt x="314159" y="1707972"/>
                </a:lnTo>
                <a:lnTo>
                  <a:pt x="315036" y="1720659"/>
                </a:lnTo>
                <a:lnTo>
                  <a:pt x="320408" y="1719935"/>
                </a:lnTo>
                <a:lnTo>
                  <a:pt x="321843" y="1719745"/>
                </a:lnTo>
                <a:lnTo>
                  <a:pt x="358686" y="1714754"/>
                </a:lnTo>
                <a:lnTo>
                  <a:pt x="358775" y="1701927"/>
                </a:lnTo>
                <a:lnTo>
                  <a:pt x="346925" y="1703539"/>
                </a:lnTo>
                <a:lnTo>
                  <a:pt x="357809" y="1702054"/>
                </a:lnTo>
                <a:lnTo>
                  <a:pt x="358343" y="1689176"/>
                </a:lnTo>
                <a:lnTo>
                  <a:pt x="359321" y="1689036"/>
                </a:lnTo>
                <a:lnTo>
                  <a:pt x="361416" y="1701571"/>
                </a:lnTo>
                <a:lnTo>
                  <a:pt x="360883" y="1701634"/>
                </a:lnTo>
                <a:lnTo>
                  <a:pt x="364439" y="1713979"/>
                </a:lnTo>
                <a:lnTo>
                  <a:pt x="364439" y="1679333"/>
                </a:lnTo>
                <a:lnTo>
                  <a:pt x="362724" y="1675765"/>
                </a:lnTo>
                <a:lnTo>
                  <a:pt x="343179" y="1678419"/>
                </a:lnTo>
                <a:lnTo>
                  <a:pt x="343179" y="1704035"/>
                </a:lnTo>
                <a:lnTo>
                  <a:pt x="335064" y="1705140"/>
                </a:lnTo>
                <a:lnTo>
                  <a:pt x="334429" y="1693418"/>
                </a:lnTo>
                <a:lnTo>
                  <a:pt x="330923" y="1705698"/>
                </a:lnTo>
                <a:lnTo>
                  <a:pt x="330250" y="1705787"/>
                </a:lnTo>
                <a:lnTo>
                  <a:pt x="329984" y="1693011"/>
                </a:lnTo>
                <a:lnTo>
                  <a:pt x="334378" y="1692414"/>
                </a:lnTo>
                <a:lnTo>
                  <a:pt x="334429" y="1693418"/>
                </a:lnTo>
                <a:lnTo>
                  <a:pt x="334721" y="1692376"/>
                </a:lnTo>
                <a:lnTo>
                  <a:pt x="340461" y="1691589"/>
                </a:lnTo>
                <a:lnTo>
                  <a:pt x="343179" y="1704035"/>
                </a:lnTo>
                <a:lnTo>
                  <a:pt x="343179" y="1678419"/>
                </a:lnTo>
                <a:lnTo>
                  <a:pt x="337858" y="1679130"/>
                </a:lnTo>
                <a:lnTo>
                  <a:pt x="336588" y="1666481"/>
                </a:lnTo>
                <a:lnTo>
                  <a:pt x="338074" y="1666278"/>
                </a:lnTo>
                <a:lnTo>
                  <a:pt x="363118" y="1662887"/>
                </a:lnTo>
                <a:lnTo>
                  <a:pt x="360349" y="1650466"/>
                </a:lnTo>
                <a:lnTo>
                  <a:pt x="364426" y="1649907"/>
                </a:lnTo>
                <a:lnTo>
                  <a:pt x="364248" y="1662734"/>
                </a:lnTo>
                <a:lnTo>
                  <a:pt x="375640" y="1661198"/>
                </a:lnTo>
                <a:lnTo>
                  <a:pt x="381723" y="1660372"/>
                </a:lnTo>
                <a:lnTo>
                  <a:pt x="381800" y="1673174"/>
                </a:lnTo>
                <a:lnTo>
                  <a:pt x="382257" y="1673123"/>
                </a:lnTo>
                <a:lnTo>
                  <a:pt x="388289" y="1672297"/>
                </a:lnTo>
                <a:lnTo>
                  <a:pt x="389978" y="1684883"/>
                </a:lnTo>
                <a:lnTo>
                  <a:pt x="389978" y="1620812"/>
                </a:lnTo>
                <a:lnTo>
                  <a:pt x="387426" y="1621155"/>
                </a:lnTo>
                <a:lnTo>
                  <a:pt x="387426" y="1646783"/>
                </a:lnTo>
                <a:lnTo>
                  <a:pt x="383171" y="1634553"/>
                </a:lnTo>
                <a:lnTo>
                  <a:pt x="386600" y="1634083"/>
                </a:lnTo>
                <a:lnTo>
                  <a:pt x="387426" y="1646783"/>
                </a:lnTo>
                <a:lnTo>
                  <a:pt x="387426" y="1621155"/>
                </a:lnTo>
                <a:lnTo>
                  <a:pt x="371094" y="1623364"/>
                </a:lnTo>
                <a:lnTo>
                  <a:pt x="371830" y="1636077"/>
                </a:lnTo>
                <a:lnTo>
                  <a:pt x="378891" y="1635125"/>
                </a:lnTo>
                <a:lnTo>
                  <a:pt x="369176" y="1636445"/>
                </a:lnTo>
                <a:lnTo>
                  <a:pt x="371094" y="1623364"/>
                </a:lnTo>
                <a:lnTo>
                  <a:pt x="454101" y="1612125"/>
                </a:lnTo>
                <a:lnTo>
                  <a:pt x="451332" y="1599692"/>
                </a:lnTo>
                <a:lnTo>
                  <a:pt x="459193" y="1598625"/>
                </a:lnTo>
                <a:lnTo>
                  <a:pt x="459206" y="1611439"/>
                </a:lnTo>
                <a:lnTo>
                  <a:pt x="459206" y="1585823"/>
                </a:lnTo>
                <a:lnTo>
                  <a:pt x="442315" y="1588096"/>
                </a:lnTo>
                <a:lnTo>
                  <a:pt x="438924" y="1575739"/>
                </a:lnTo>
                <a:lnTo>
                  <a:pt x="441071" y="1575460"/>
                </a:lnTo>
                <a:lnTo>
                  <a:pt x="442633" y="1588046"/>
                </a:lnTo>
                <a:lnTo>
                  <a:pt x="476694" y="1583448"/>
                </a:lnTo>
                <a:lnTo>
                  <a:pt x="476694" y="1519364"/>
                </a:lnTo>
                <a:lnTo>
                  <a:pt x="474840" y="1519618"/>
                </a:lnTo>
                <a:lnTo>
                  <a:pt x="474840" y="1570875"/>
                </a:lnTo>
                <a:lnTo>
                  <a:pt x="468960" y="1558861"/>
                </a:lnTo>
                <a:lnTo>
                  <a:pt x="474789" y="1558074"/>
                </a:lnTo>
                <a:lnTo>
                  <a:pt x="474840" y="1570875"/>
                </a:lnTo>
                <a:lnTo>
                  <a:pt x="474840" y="1519618"/>
                </a:lnTo>
                <a:lnTo>
                  <a:pt x="396151" y="1530273"/>
                </a:lnTo>
                <a:lnTo>
                  <a:pt x="396151" y="1555902"/>
                </a:lnTo>
                <a:lnTo>
                  <a:pt x="393979" y="1569008"/>
                </a:lnTo>
                <a:lnTo>
                  <a:pt x="390131" y="1556715"/>
                </a:lnTo>
                <a:lnTo>
                  <a:pt x="391871" y="1556473"/>
                </a:lnTo>
                <a:lnTo>
                  <a:pt x="386435" y="1544396"/>
                </a:lnTo>
                <a:lnTo>
                  <a:pt x="390677" y="1543824"/>
                </a:lnTo>
                <a:lnTo>
                  <a:pt x="391871" y="1556473"/>
                </a:lnTo>
                <a:lnTo>
                  <a:pt x="396151" y="1555902"/>
                </a:lnTo>
                <a:lnTo>
                  <a:pt x="396151" y="1530273"/>
                </a:lnTo>
                <a:lnTo>
                  <a:pt x="369163" y="1533918"/>
                </a:lnTo>
                <a:lnTo>
                  <a:pt x="369163" y="1636445"/>
                </a:lnTo>
                <a:lnTo>
                  <a:pt x="359410" y="1637766"/>
                </a:lnTo>
                <a:lnTo>
                  <a:pt x="359321" y="1650593"/>
                </a:lnTo>
                <a:lnTo>
                  <a:pt x="357441" y="1645589"/>
                </a:lnTo>
                <a:lnTo>
                  <a:pt x="357441" y="1650847"/>
                </a:lnTo>
                <a:lnTo>
                  <a:pt x="324510" y="1655305"/>
                </a:lnTo>
                <a:lnTo>
                  <a:pt x="324650" y="1642465"/>
                </a:lnTo>
                <a:lnTo>
                  <a:pt x="328295" y="1654784"/>
                </a:lnTo>
                <a:lnTo>
                  <a:pt x="357441" y="1650847"/>
                </a:lnTo>
                <a:lnTo>
                  <a:pt x="357441" y="1645589"/>
                </a:lnTo>
                <a:lnTo>
                  <a:pt x="354761" y="1638401"/>
                </a:lnTo>
                <a:lnTo>
                  <a:pt x="359410" y="1637766"/>
                </a:lnTo>
                <a:lnTo>
                  <a:pt x="365747" y="1636903"/>
                </a:lnTo>
                <a:lnTo>
                  <a:pt x="364909" y="1624203"/>
                </a:lnTo>
                <a:lnTo>
                  <a:pt x="369163" y="1636445"/>
                </a:lnTo>
                <a:lnTo>
                  <a:pt x="369163" y="1533918"/>
                </a:lnTo>
                <a:lnTo>
                  <a:pt x="342315" y="1537550"/>
                </a:lnTo>
                <a:lnTo>
                  <a:pt x="342315" y="1627263"/>
                </a:lnTo>
                <a:lnTo>
                  <a:pt x="341566" y="1640179"/>
                </a:lnTo>
                <a:lnTo>
                  <a:pt x="339001" y="1634324"/>
                </a:lnTo>
                <a:lnTo>
                  <a:pt x="339001" y="1640522"/>
                </a:lnTo>
                <a:lnTo>
                  <a:pt x="336664" y="1640840"/>
                </a:lnTo>
                <a:lnTo>
                  <a:pt x="333070" y="1628508"/>
                </a:lnTo>
                <a:lnTo>
                  <a:pt x="334860" y="1628267"/>
                </a:lnTo>
                <a:lnTo>
                  <a:pt x="339001" y="1640522"/>
                </a:lnTo>
                <a:lnTo>
                  <a:pt x="339001" y="1634324"/>
                </a:lnTo>
                <a:lnTo>
                  <a:pt x="336283" y="1628076"/>
                </a:lnTo>
                <a:lnTo>
                  <a:pt x="342315" y="1627263"/>
                </a:lnTo>
                <a:lnTo>
                  <a:pt x="342315" y="1537550"/>
                </a:lnTo>
                <a:lnTo>
                  <a:pt x="323202" y="1540141"/>
                </a:lnTo>
                <a:lnTo>
                  <a:pt x="323202" y="1655483"/>
                </a:lnTo>
                <a:lnTo>
                  <a:pt x="318820" y="1656080"/>
                </a:lnTo>
                <a:lnTo>
                  <a:pt x="318820" y="1694522"/>
                </a:lnTo>
                <a:lnTo>
                  <a:pt x="317957" y="1703933"/>
                </a:lnTo>
                <a:lnTo>
                  <a:pt x="316534" y="1694827"/>
                </a:lnTo>
                <a:lnTo>
                  <a:pt x="318820" y="1694522"/>
                </a:lnTo>
                <a:lnTo>
                  <a:pt x="318820" y="1656080"/>
                </a:lnTo>
                <a:lnTo>
                  <a:pt x="275450" y="1661947"/>
                </a:lnTo>
                <a:lnTo>
                  <a:pt x="267563" y="1650199"/>
                </a:lnTo>
                <a:lnTo>
                  <a:pt x="274916" y="1649196"/>
                </a:lnTo>
                <a:lnTo>
                  <a:pt x="278765" y="1661490"/>
                </a:lnTo>
                <a:lnTo>
                  <a:pt x="290118" y="1659953"/>
                </a:lnTo>
                <a:lnTo>
                  <a:pt x="288721" y="1647329"/>
                </a:lnTo>
                <a:lnTo>
                  <a:pt x="292188" y="1646859"/>
                </a:lnTo>
                <a:lnTo>
                  <a:pt x="293801" y="1659458"/>
                </a:lnTo>
                <a:lnTo>
                  <a:pt x="310362" y="1657210"/>
                </a:lnTo>
                <a:lnTo>
                  <a:pt x="310629" y="1655025"/>
                </a:lnTo>
                <a:lnTo>
                  <a:pt x="303898" y="1645285"/>
                </a:lnTo>
                <a:lnTo>
                  <a:pt x="311873" y="1644205"/>
                </a:lnTo>
                <a:lnTo>
                  <a:pt x="311873" y="1644942"/>
                </a:lnTo>
                <a:lnTo>
                  <a:pt x="311962" y="1644192"/>
                </a:lnTo>
                <a:lnTo>
                  <a:pt x="313372" y="1656803"/>
                </a:lnTo>
                <a:lnTo>
                  <a:pt x="323202" y="1655483"/>
                </a:lnTo>
                <a:lnTo>
                  <a:pt x="323202" y="1540141"/>
                </a:lnTo>
                <a:lnTo>
                  <a:pt x="298094" y="1543532"/>
                </a:lnTo>
                <a:lnTo>
                  <a:pt x="297853" y="1556385"/>
                </a:lnTo>
                <a:lnTo>
                  <a:pt x="204216" y="1569059"/>
                </a:lnTo>
                <a:lnTo>
                  <a:pt x="209956" y="1581099"/>
                </a:lnTo>
                <a:lnTo>
                  <a:pt x="210667" y="1581010"/>
                </a:lnTo>
                <a:lnTo>
                  <a:pt x="211963" y="1593634"/>
                </a:lnTo>
                <a:lnTo>
                  <a:pt x="213906" y="1593380"/>
                </a:lnTo>
                <a:lnTo>
                  <a:pt x="218503" y="1605572"/>
                </a:lnTo>
                <a:lnTo>
                  <a:pt x="221094" y="1605229"/>
                </a:lnTo>
                <a:lnTo>
                  <a:pt x="225082" y="1617497"/>
                </a:lnTo>
                <a:lnTo>
                  <a:pt x="229006" y="1616976"/>
                </a:lnTo>
                <a:lnTo>
                  <a:pt x="233032" y="1629232"/>
                </a:lnTo>
                <a:lnTo>
                  <a:pt x="235940" y="1628851"/>
                </a:lnTo>
                <a:lnTo>
                  <a:pt x="238302" y="1641335"/>
                </a:lnTo>
                <a:lnTo>
                  <a:pt x="244487" y="1640509"/>
                </a:lnTo>
                <a:lnTo>
                  <a:pt x="246087" y="1653095"/>
                </a:lnTo>
                <a:lnTo>
                  <a:pt x="247421" y="1652917"/>
                </a:lnTo>
                <a:lnTo>
                  <a:pt x="252539" y="1665046"/>
                </a:lnTo>
                <a:lnTo>
                  <a:pt x="254685" y="1664766"/>
                </a:lnTo>
                <a:lnTo>
                  <a:pt x="257263" y="1677212"/>
                </a:lnTo>
                <a:lnTo>
                  <a:pt x="259511" y="1676920"/>
                </a:lnTo>
                <a:lnTo>
                  <a:pt x="262267" y="1689354"/>
                </a:lnTo>
                <a:lnTo>
                  <a:pt x="264375" y="1701888"/>
                </a:lnTo>
                <a:lnTo>
                  <a:pt x="264706" y="1714652"/>
                </a:lnTo>
                <a:lnTo>
                  <a:pt x="262140" y="1727822"/>
                </a:lnTo>
                <a:lnTo>
                  <a:pt x="287642" y="1724367"/>
                </a:lnTo>
                <a:lnTo>
                  <a:pt x="281190" y="1712429"/>
                </a:lnTo>
                <a:lnTo>
                  <a:pt x="285013" y="1711921"/>
                </a:lnTo>
                <a:lnTo>
                  <a:pt x="288315" y="1724279"/>
                </a:lnTo>
                <a:lnTo>
                  <a:pt x="295744" y="1723275"/>
                </a:lnTo>
                <a:lnTo>
                  <a:pt x="260299" y="1728076"/>
                </a:lnTo>
                <a:lnTo>
                  <a:pt x="264388" y="1740331"/>
                </a:lnTo>
                <a:lnTo>
                  <a:pt x="254901" y="1741614"/>
                </a:lnTo>
                <a:lnTo>
                  <a:pt x="260108" y="1753730"/>
                </a:lnTo>
                <a:lnTo>
                  <a:pt x="253174" y="1754670"/>
                </a:lnTo>
                <a:lnTo>
                  <a:pt x="256565" y="1767027"/>
                </a:lnTo>
                <a:lnTo>
                  <a:pt x="253288" y="1767471"/>
                </a:lnTo>
                <a:lnTo>
                  <a:pt x="253911" y="1780197"/>
                </a:lnTo>
                <a:lnTo>
                  <a:pt x="251574" y="1780514"/>
                </a:lnTo>
                <a:lnTo>
                  <a:pt x="257962" y="1792465"/>
                </a:lnTo>
                <a:lnTo>
                  <a:pt x="255676" y="1792770"/>
                </a:lnTo>
                <a:lnTo>
                  <a:pt x="254876" y="1805698"/>
                </a:lnTo>
                <a:lnTo>
                  <a:pt x="258152" y="1805266"/>
                </a:lnTo>
                <a:lnTo>
                  <a:pt x="260515" y="1817751"/>
                </a:lnTo>
                <a:lnTo>
                  <a:pt x="450913" y="1791982"/>
                </a:lnTo>
                <a:lnTo>
                  <a:pt x="443890" y="1780120"/>
                </a:lnTo>
                <a:lnTo>
                  <a:pt x="448233" y="1779524"/>
                </a:lnTo>
                <a:lnTo>
                  <a:pt x="447243" y="1766849"/>
                </a:lnTo>
                <a:lnTo>
                  <a:pt x="392341" y="1774278"/>
                </a:lnTo>
                <a:lnTo>
                  <a:pt x="443471" y="1767357"/>
                </a:lnTo>
                <a:lnTo>
                  <a:pt x="442125" y="1754733"/>
                </a:lnTo>
                <a:lnTo>
                  <a:pt x="442379" y="1754695"/>
                </a:lnTo>
                <a:lnTo>
                  <a:pt x="446176" y="1766989"/>
                </a:lnTo>
                <a:lnTo>
                  <a:pt x="444068" y="1754466"/>
                </a:lnTo>
                <a:lnTo>
                  <a:pt x="447319" y="1754022"/>
                </a:lnTo>
                <a:lnTo>
                  <a:pt x="449986" y="1766481"/>
                </a:lnTo>
                <a:lnTo>
                  <a:pt x="449757" y="1766506"/>
                </a:lnTo>
                <a:lnTo>
                  <a:pt x="450723" y="1779193"/>
                </a:lnTo>
                <a:lnTo>
                  <a:pt x="448754" y="1779460"/>
                </a:lnTo>
                <a:lnTo>
                  <a:pt x="451269" y="1791931"/>
                </a:lnTo>
                <a:lnTo>
                  <a:pt x="667981" y="1762607"/>
                </a:lnTo>
                <a:lnTo>
                  <a:pt x="674103" y="1761782"/>
                </a:lnTo>
                <a:lnTo>
                  <a:pt x="674090" y="1774596"/>
                </a:lnTo>
                <a:lnTo>
                  <a:pt x="676897" y="1774215"/>
                </a:lnTo>
                <a:lnTo>
                  <a:pt x="674116" y="1761782"/>
                </a:lnTo>
                <a:lnTo>
                  <a:pt x="674687" y="1761705"/>
                </a:lnTo>
                <a:lnTo>
                  <a:pt x="676897" y="1774215"/>
                </a:lnTo>
                <a:lnTo>
                  <a:pt x="677926" y="1774088"/>
                </a:lnTo>
                <a:lnTo>
                  <a:pt x="679411" y="1786686"/>
                </a:lnTo>
                <a:lnTo>
                  <a:pt x="676452" y="1787093"/>
                </a:lnTo>
                <a:lnTo>
                  <a:pt x="673684" y="1774647"/>
                </a:lnTo>
                <a:lnTo>
                  <a:pt x="671639" y="1774926"/>
                </a:lnTo>
                <a:lnTo>
                  <a:pt x="667981" y="1762607"/>
                </a:lnTo>
                <a:lnTo>
                  <a:pt x="587209" y="1773542"/>
                </a:lnTo>
                <a:lnTo>
                  <a:pt x="587209" y="1811985"/>
                </a:lnTo>
                <a:lnTo>
                  <a:pt x="579716" y="1813001"/>
                </a:lnTo>
                <a:lnTo>
                  <a:pt x="579907" y="1800161"/>
                </a:lnTo>
                <a:lnTo>
                  <a:pt x="583895" y="1799628"/>
                </a:lnTo>
                <a:lnTo>
                  <a:pt x="587209" y="1811985"/>
                </a:lnTo>
                <a:lnTo>
                  <a:pt x="587209" y="1773542"/>
                </a:lnTo>
                <a:lnTo>
                  <a:pt x="403948" y="1798345"/>
                </a:lnTo>
                <a:lnTo>
                  <a:pt x="403948" y="1888045"/>
                </a:lnTo>
                <a:lnTo>
                  <a:pt x="401142" y="1888426"/>
                </a:lnTo>
                <a:lnTo>
                  <a:pt x="400456" y="1875713"/>
                </a:lnTo>
                <a:lnTo>
                  <a:pt x="402755" y="1875396"/>
                </a:lnTo>
                <a:lnTo>
                  <a:pt x="403948" y="1888045"/>
                </a:lnTo>
                <a:lnTo>
                  <a:pt x="403948" y="1798345"/>
                </a:lnTo>
                <a:lnTo>
                  <a:pt x="382917" y="1801190"/>
                </a:lnTo>
                <a:lnTo>
                  <a:pt x="382917" y="1878076"/>
                </a:lnTo>
                <a:lnTo>
                  <a:pt x="379755" y="1878507"/>
                </a:lnTo>
                <a:lnTo>
                  <a:pt x="380149" y="1865642"/>
                </a:lnTo>
                <a:lnTo>
                  <a:pt x="382917" y="1878076"/>
                </a:lnTo>
                <a:lnTo>
                  <a:pt x="382917" y="1801190"/>
                </a:lnTo>
                <a:lnTo>
                  <a:pt x="258114" y="1818081"/>
                </a:lnTo>
                <a:lnTo>
                  <a:pt x="262216" y="1830336"/>
                </a:lnTo>
                <a:lnTo>
                  <a:pt x="263093" y="1830222"/>
                </a:lnTo>
                <a:lnTo>
                  <a:pt x="269938" y="1842109"/>
                </a:lnTo>
                <a:lnTo>
                  <a:pt x="267195" y="1842477"/>
                </a:lnTo>
                <a:lnTo>
                  <a:pt x="270840" y="1854796"/>
                </a:lnTo>
                <a:lnTo>
                  <a:pt x="276466" y="1854047"/>
                </a:lnTo>
                <a:lnTo>
                  <a:pt x="277596" y="1866696"/>
                </a:lnTo>
                <a:lnTo>
                  <a:pt x="279285" y="1866480"/>
                </a:lnTo>
                <a:lnTo>
                  <a:pt x="283083" y="1878774"/>
                </a:lnTo>
                <a:lnTo>
                  <a:pt x="288163" y="1878088"/>
                </a:lnTo>
                <a:lnTo>
                  <a:pt x="363435" y="1867903"/>
                </a:lnTo>
                <a:lnTo>
                  <a:pt x="361734" y="1855317"/>
                </a:lnTo>
                <a:lnTo>
                  <a:pt x="363931" y="1855025"/>
                </a:lnTo>
                <a:lnTo>
                  <a:pt x="365633" y="1867598"/>
                </a:lnTo>
                <a:lnTo>
                  <a:pt x="368706" y="1867192"/>
                </a:lnTo>
                <a:lnTo>
                  <a:pt x="370801" y="1879714"/>
                </a:lnTo>
                <a:lnTo>
                  <a:pt x="368922" y="1879968"/>
                </a:lnTo>
                <a:lnTo>
                  <a:pt x="368706" y="1867192"/>
                </a:lnTo>
                <a:lnTo>
                  <a:pt x="288163" y="1878088"/>
                </a:lnTo>
                <a:lnTo>
                  <a:pt x="291896" y="1890395"/>
                </a:lnTo>
                <a:lnTo>
                  <a:pt x="292912" y="1890268"/>
                </a:lnTo>
                <a:lnTo>
                  <a:pt x="298246" y="1902358"/>
                </a:lnTo>
                <a:lnTo>
                  <a:pt x="299948" y="1902129"/>
                </a:lnTo>
                <a:lnTo>
                  <a:pt x="303237" y="1914499"/>
                </a:lnTo>
                <a:lnTo>
                  <a:pt x="304355" y="1914359"/>
                </a:lnTo>
                <a:lnTo>
                  <a:pt x="306158" y="1926920"/>
                </a:lnTo>
                <a:lnTo>
                  <a:pt x="315048" y="1925726"/>
                </a:lnTo>
                <a:lnTo>
                  <a:pt x="315937" y="1938413"/>
                </a:lnTo>
                <a:lnTo>
                  <a:pt x="322719" y="1937499"/>
                </a:lnTo>
                <a:lnTo>
                  <a:pt x="321322" y="1950491"/>
                </a:lnTo>
                <a:lnTo>
                  <a:pt x="327406" y="1949678"/>
                </a:lnTo>
                <a:lnTo>
                  <a:pt x="485343" y="1928291"/>
                </a:lnTo>
                <a:lnTo>
                  <a:pt x="479907" y="1916226"/>
                </a:lnTo>
                <a:lnTo>
                  <a:pt x="483222" y="1915782"/>
                </a:lnTo>
                <a:lnTo>
                  <a:pt x="485343" y="1928291"/>
                </a:lnTo>
                <a:lnTo>
                  <a:pt x="518363" y="1923834"/>
                </a:lnTo>
                <a:lnTo>
                  <a:pt x="526224" y="1922767"/>
                </a:lnTo>
                <a:lnTo>
                  <a:pt x="528739" y="1935238"/>
                </a:lnTo>
                <a:lnTo>
                  <a:pt x="520369" y="1936369"/>
                </a:lnTo>
                <a:lnTo>
                  <a:pt x="521614" y="1949018"/>
                </a:lnTo>
                <a:lnTo>
                  <a:pt x="515988" y="1949780"/>
                </a:lnTo>
                <a:lnTo>
                  <a:pt x="520369" y="1936369"/>
                </a:lnTo>
                <a:lnTo>
                  <a:pt x="523633" y="1935924"/>
                </a:lnTo>
                <a:lnTo>
                  <a:pt x="518363" y="1923834"/>
                </a:lnTo>
                <a:lnTo>
                  <a:pt x="327406" y="1949678"/>
                </a:lnTo>
                <a:lnTo>
                  <a:pt x="328231" y="1962378"/>
                </a:lnTo>
                <a:lnTo>
                  <a:pt x="334822" y="1961489"/>
                </a:lnTo>
                <a:lnTo>
                  <a:pt x="335648" y="1974189"/>
                </a:lnTo>
                <a:lnTo>
                  <a:pt x="333921" y="1974418"/>
                </a:lnTo>
                <a:lnTo>
                  <a:pt x="343535" y="1985937"/>
                </a:lnTo>
                <a:lnTo>
                  <a:pt x="343242" y="1985975"/>
                </a:lnTo>
                <a:lnTo>
                  <a:pt x="341363" y="1999043"/>
                </a:lnTo>
                <a:lnTo>
                  <a:pt x="350977" y="1997748"/>
                </a:lnTo>
                <a:lnTo>
                  <a:pt x="350735" y="2010587"/>
                </a:lnTo>
                <a:lnTo>
                  <a:pt x="355180" y="2009990"/>
                </a:lnTo>
                <a:lnTo>
                  <a:pt x="800582" y="1949704"/>
                </a:lnTo>
                <a:lnTo>
                  <a:pt x="799858" y="1936991"/>
                </a:lnTo>
                <a:lnTo>
                  <a:pt x="764794" y="1941741"/>
                </a:lnTo>
                <a:lnTo>
                  <a:pt x="766051" y="1928749"/>
                </a:lnTo>
                <a:lnTo>
                  <a:pt x="768210" y="1941271"/>
                </a:lnTo>
                <a:lnTo>
                  <a:pt x="799858" y="1936991"/>
                </a:lnTo>
                <a:lnTo>
                  <a:pt x="805916" y="1936178"/>
                </a:lnTo>
                <a:lnTo>
                  <a:pt x="803300" y="1949348"/>
                </a:lnTo>
                <a:lnTo>
                  <a:pt x="355180" y="2009990"/>
                </a:lnTo>
                <a:lnTo>
                  <a:pt x="355511" y="2022767"/>
                </a:lnTo>
                <a:lnTo>
                  <a:pt x="357200" y="2022538"/>
                </a:lnTo>
                <a:lnTo>
                  <a:pt x="358127" y="2035225"/>
                </a:lnTo>
                <a:lnTo>
                  <a:pt x="359460" y="2035048"/>
                </a:lnTo>
                <a:lnTo>
                  <a:pt x="360603" y="2047709"/>
                </a:lnTo>
                <a:lnTo>
                  <a:pt x="364883" y="2047138"/>
                </a:lnTo>
                <a:lnTo>
                  <a:pt x="362712" y="2060232"/>
                </a:lnTo>
                <a:lnTo>
                  <a:pt x="363791" y="2060092"/>
                </a:lnTo>
                <a:lnTo>
                  <a:pt x="363499" y="2072944"/>
                </a:lnTo>
                <a:lnTo>
                  <a:pt x="360375" y="2073363"/>
                </a:lnTo>
                <a:lnTo>
                  <a:pt x="359625" y="2086279"/>
                </a:lnTo>
                <a:lnTo>
                  <a:pt x="365658" y="2085467"/>
                </a:lnTo>
                <a:lnTo>
                  <a:pt x="497230" y="2067661"/>
                </a:lnTo>
                <a:lnTo>
                  <a:pt x="493991" y="2055291"/>
                </a:lnTo>
                <a:lnTo>
                  <a:pt x="497293" y="2054847"/>
                </a:lnTo>
                <a:lnTo>
                  <a:pt x="497230" y="2067661"/>
                </a:lnTo>
                <a:lnTo>
                  <a:pt x="501980" y="2067013"/>
                </a:lnTo>
                <a:lnTo>
                  <a:pt x="510730" y="2065845"/>
                </a:lnTo>
                <a:lnTo>
                  <a:pt x="365658" y="2085467"/>
                </a:lnTo>
                <a:lnTo>
                  <a:pt x="365836" y="2098255"/>
                </a:lnTo>
                <a:lnTo>
                  <a:pt x="490029" y="2081453"/>
                </a:lnTo>
                <a:lnTo>
                  <a:pt x="474141" y="2083612"/>
                </a:lnTo>
                <a:lnTo>
                  <a:pt x="474141" y="2096427"/>
                </a:lnTo>
                <a:lnTo>
                  <a:pt x="473608" y="2109305"/>
                </a:lnTo>
                <a:lnTo>
                  <a:pt x="467106" y="2097379"/>
                </a:lnTo>
                <a:lnTo>
                  <a:pt x="474141" y="2096427"/>
                </a:lnTo>
                <a:lnTo>
                  <a:pt x="474141" y="2083612"/>
                </a:lnTo>
                <a:lnTo>
                  <a:pt x="363740" y="2098548"/>
                </a:lnTo>
                <a:lnTo>
                  <a:pt x="365442" y="2111133"/>
                </a:lnTo>
                <a:lnTo>
                  <a:pt x="365506" y="2123935"/>
                </a:lnTo>
                <a:lnTo>
                  <a:pt x="422694" y="2116201"/>
                </a:lnTo>
                <a:lnTo>
                  <a:pt x="364121" y="2124125"/>
                </a:lnTo>
                <a:lnTo>
                  <a:pt x="366382" y="2136635"/>
                </a:lnTo>
                <a:lnTo>
                  <a:pt x="365163" y="2136800"/>
                </a:lnTo>
                <a:lnTo>
                  <a:pt x="368096" y="2149221"/>
                </a:lnTo>
                <a:lnTo>
                  <a:pt x="374218" y="2148395"/>
                </a:lnTo>
                <a:lnTo>
                  <a:pt x="370827" y="2161667"/>
                </a:lnTo>
                <a:lnTo>
                  <a:pt x="374764" y="2161146"/>
                </a:lnTo>
                <a:lnTo>
                  <a:pt x="375640" y="2173833"/>
                </a:lnTo>
                <a:lnTo>
                  <a:pt x="377228" y="2173630"/>
                </a:lnTo>
                <a:lnTo>
                  <a:pt x="382397" y="2185733"/>
                </a:lnTo>
                <a:lnTo>
                  <a:pt x="384454" y="2185466"/>
                </a:lnTo>
                <a:lnTo>
                  <a:pt x="389216" y="2197620"/>
                </a:lnTo>
                <a:lnTo>
                  <a:pt x="391769" y="2197277"/>
                </a:lnTo>
                <a:lnTo>
                  <a:pt x="395528" y="2209584"/>
                </a:lnTo>
                <a:lnTo>
                  <a:pt x="397878" y="2209266"/>
                </a:lnTo>
                <a:lnTo>
                  <a:pt x="405130" y="2221103"/>
                </a:lnTo>
                <a:lnTo>
                  <a:pt x="409321" y="2220544"/>
                </a:lnTo>
                <a:lnTo>
                  <a:pt x="415353" y="2232533"/>
                </a:lnTo>
                <a:lnTo>
                  <a:pt x="421271" y="2231733"/>
                </a:lnTo>
                <a:lnTo>
                  <a:pt x="428078" y="2243620"/>
                </a:lnTo>
                <a:lnTo>
                  <a:pt x="434060" y="2242820"/>
                </a:lnTo>
                <a:lnTo>
                  <a:pt x="577024" y="2223465"/>
                </a:lnTo>
                <a:lnTo>
                  <a:pt x="573227" y="2211159"/>
                </a:lnTo>
                <a:lnTo>
                  <a:pt x="569747" y="2211641"/>
                </a:lnTo>
                <a:lnTo>
                  <a:pt x="566559" y="2199259"/>
                </a:lnTo>
                <a:lnTo>
                  <a:pt x="572744" y="2198420"/>
                </a:lnTo>
                <a:lnTo>
                  <a:pt x="574509" y="2210993"/>
                </a:lnTo>
                <a:lnTo>
                  <a:pt x="575932" y="2210803"/>
                </a:lnTo>
                <a:lnTo>
                  <a:pt x="584161" y="2209685"/>
                </a:lnTo>
                <a:lnTo>
                  <a:pt x="577913" y="2197722"/>
                </a:lnTo>
                <a:lnTo>
                  <a:pt x="579907" y="2197443"/>
                </a:lnTo>
                <a:lnTo>
                  <a:pt x="584187" y="2196871"/>
                </a:lnTo>
                <a:lnTo>
                  <a:pt x="584161" y="2209685"/>
                </a:lnTo>
                <a:lnTo>
                  <a:pt x="611606" y="2205964"/>
                </a:lnTo>
                <a:lnTo>
                  <a:pt x="609904" y="2193391"/>
                </a:lnTo>
                <a:lnTo>
                  <a:pt x="612101" y="2193099"/>
                </a:lnTo>
                <a:lnTo>
                  <a:pt x="614108" y="2205634"/>
                </a:lnTo>
                <a:lnTo>
                  <a:pt x="575932" y="2210803"/>
                </a:lnTo>
                <a:lnTo>
                  <a:pt x="577024" y="2223465"/>
                </a:lnTo>
                <a:lnTo>
                  <a:pt x="607085" y="2219401"/>
                </a:lnTo>
                <a:lnTo>
                  <a:pt x="613003" y="2218601"/>
                </a:lnTo>
                <a:lnTo>
                  <a:pt x="625995" y="2216835"/>
                </a:lnTo>
                <a:lnTo>
                  <a:pt x="626275" y="2203996"/>
                </a:lnTo>
                <a:lnTo>
                  <a:pt x="627913" y="2203767"/>
                </a:lnTo>
                <a:lnTo>
                  <a:pt x="631050" y="2216150"/>
                </a:lnTo>
                <a:lnTo>
                  <a:pt x="633095" y="2215883"/>
                </a:lnTo>
                <a:lnTo>
                  <a:pt x="637794" y="2215235"/>
                </a:lnTo>
                <a:lnTo>
                  <a:pt x="639572" y="2206993"/>
                </a:lnTo>
                <a:lnTo>
                  <a:pt x="635889" y="2202688"/>
                </a:lnTo>
                <a:lnTo>
                  <a:pt x="639622" y="2202180"/>
                </a:lnTo>
                <a:lnTo>
                  <a:pt x="640321" y="2203551"/>
                </a:lnTo>
                <a:lnTo>
                  <a:pt x="640626" y="2202053"/>
                </a:lnTo>
                <a:lnTo>
                  <a:pt x="641134" y="2205139"/>
                </a:lnTo>
                <a:lnTo>
                  <a:pt x="645706" y="2214168"/>
                </a:lnTo>
                <a:lnTo>
                  <a:pt x="641832" y="2209622"/>
                </a:lnTo>
                <a:lnTo>
                  <a:pt x="642607" y="2214588"/>
                </a:lnTo>
                <a:lnTo>
                  <a:pt x="644271" y="2214372"/>
                </a:lnTo>
                <a:lnTo>
                  <a:pt x="638721" y="2215121"/>
                </a:lnTo>
                <a:lnTo>
                  <a:pt x="637667" y="2228075"/>
                </a:lnTo>
                <a:lnTo>
                  <a:pt x="634288" y="2228532"/>
                </a:lnTo>
                <a:lnTo>
                  <a:pt x="633095" y="2215883"/>
                </a:lnTo>
                <a:lnTo>
                  <a:pt x="613003" y="2218601"/>
                </a:lnTo>
                <a:lnTo>
                  <a:pt x="608317" y="2232050"/>
                </a:lnTo>
                <a:lnTo>
                  <a:pt x="607314" y="2221776"/>
                </a:lnTo>
                <a:lnTo>
                  <a:pt x="607314" y="2245004"/>
                </a:lnTo>
                <a:lnTo>
                  <a:pt x="604316" y="2258225"/>
                </a:lnTo>
                <a:lnTo>
                  <a:pt x="532053" y="2268004"/>
                </a:lnTo>
                <a:lnTo>
                  <a:pt x="600481" y="2258733"/>
                </a:lnTo>
                <a:lnTo>
                  <a:pt x="598119" y="2246249"/>
                </a:lnTo>
                <a:lnTo>
                  <a:pt x="607314" y="2245004"/>
                </a:lnTo>
                <a:lnTo>
                  <a:pt x="607314" y="2221776"/>
                </a:lnTo>
                <a:lnTo>
                  <a:pt x="607085" y="2219401"/>
                </a:lnTo>
                <a:lnTo>
                  <a:pt x="434060" y="2242820"/>
                </a:lnTo>
                <a:lnTo>
                  <a:pt x="441083" y="2254681"/>
                </a:lnTo>
                <a:lnTo>
                  <a:pt x="448805" y="2253640"/>
                </a:lnTo>
                <a:lnTo>
                  <a:pt x="450659" y="2266200"/>
                </a:lnTo>
                <a:lnTo>
                  <a:pt x="466344" y="2264079"/>
                </a:lnTo>
                <a:lnTo>
                  <a:pt x="468718" y="2276576"/>
                </a:lnTo>
                <a:lnTo>
                  <a:pt x="485673" y="2274290"/>
                </a:lnTo>
                <a:lnTo>
                  <a:pt x="490867" y="2286393"/>
                </a:lnTo>
                <a:lnTo>
                  <a:pt x="509981" y="2283815"/>
                </a:lnTo>
                <a:lnTo>
                  <a:pt x="512495" y="2296274"/>
                </a:lnTo>
                <a:lnTo>
                  <a:pt x="533095" y="2293493"/>
                </a:lnTo>
                <a:lnTo>
                  <a:pt x="536740" y="2305812"/>
                </a:lnTo>
                <a:lnTo>
                  <a:pt x="540867" y="2292439"/>
                </a:lnTo>
                <a:lnTo>
                  <a:pt x="545973" y="2291753"/>
                </a:lnTo>
                <a:lnTo>
                  <a:pt x="551802" y="2303780"/>
                </a:lnTo>
                <a:lnTo>
                  <a:pt x="589800" y="2298636"/>
                </a:lnTo>
                <a:lnTo>
                  <a:pt x="596569" y="2310536"/>
                </a:lnTo>
                <a:lnTo>
                  <a:pt x="693775" y="2297379"/>
                </a:lnTo>
                <a:lnTo>
                  <a:pt x="698258" y="2283955"/>
                </a:lnTo>
                <a:lnTo>
                  <a:pt x="730313" y="2279612"/>
                </a:lnTo>
                <a:lnTo>
                  <a:pt x="734885" y="2266188"/>
                </a:lnTo>
                <a:lnTo>
                  <a:pt x="764590" y="2262162"/>
                </a:lnTo>
                <a:lnTo>
                  <a:pt x="763016" y="2249563"/>
                </a:lnTo>
                <a:lnTo>
                  <a:pt x="785177" y="2246553"/>
                </a:lnTo>
                <a:lnTo>
                  <a:pt x="786079" y="2233625"/>
                </a:lnTo>
                <a:lnTo>
                  <a:pt x="803173" y="2231301"/>
                </a:lnTo>
                <a:lnTo>
                  <a:pt x="803478" y="2218448"/>
                </a:lnTo>
                <a:lnTo>
                  <a:pt x="816978" y="2216620"/>
                </a:lnTo>
                <a:lnTo>
                  <a:pt x="820394" y="2203348"/>
                </a:lnTo>
                <a:lnTo>
                  <a:pt x="773417" y="2209698"/>
                </a:lnTo>
                <a:lnTo>
                  <a:pt x="767829" y="2197646"/>
                </a:lnTo>
                <a:lnTo>
                  <a:pt x="768286" y="2197582"/>
                </a:lnTo>
                <a:lnTo>
                  <a:pt x="765670" y="2185124"/>
                </a:lnTo>
                <a:lnTo>
                  <a:pt x="745210" y="2187892"/>
                </a:lnTo>
                <a:lnTo>
                  <a:pt x="745210" y="2226335"/>
                </a:lnTo>
                <a:lnTo>
                  <a:pt x="729957" y="2228405"/>
                </a:lnTo>
                <a:lnTo>
                  <a:pt x="729957" y="2254034"/>
                </a:lnTo>
                <a:lnTo>
                  <a:pt x="721639" y="2255151"/>
                </a:lnTo>
                <a:lnTo>
                  <a:pt x="718959" y="2242718"/>
                </a:lnTo>
                <a:lnTo>
                  <a:pt x="720852" y="2242451"/>
                </a:lnTo>
                <a:lnTo>
                  <a:pt x="729957" y="2254034"/>
                </a:lnTo>
                <a:lnTo>
                  <a:pt x="729957" y="2228405"/>
                </a:lnTo>
                <a:lnTo>
                  <a:pt x="718375" y="2229967"/>
                </a:lnTo>
                <a:lnTo>
                  <a:pt x="740308" y="2226995"/>
                </a:lnTo>
                <a:lnTo>
                  <a:pt x="742988" y="2213826"/>
                </a:lnTo>
                <a:lnTo>
                  <a:pt x="745210" y="2226335"/>
                </a:lnTo>
                <a:lnTo>
                  <a:pt x="745210" y="2187892"/>
                </a:lnTo>
                <a:lnTo>
                  <a:pt x="725855" y="2190508"/>
                </a:lnTo>
                <a:lnTo>
                  <a:pt x="727341" y="2203119"/>
                </a:lnTo>
                <a:lnTo>
                  <a:pt x="726173" y="2203285"/>
                </a:lnTo>
                <a:lnTo>
                  <a:pt x="720585" y="2191232"/>
                </a:lnTo>
                <a:lnTo>
                  <a:pt x="723912" y="2190775"/>
                </a:lnTo>
                <a:lnTo>
                  <a:pt x="723125" y="2178062"/>
                </a:lnTo>
                <a:lnTo>
                  <a:pt x="722668" y="2178126"/>
                </a:lnTo>
                <a:lnTo>
                  <a:pt x="720966" y="2165540"/>
                </a:lnTo>
                <a:lnTo>
                  <a:pt x="720966" y="2178354"/>
                </a:lnTo>
                <a:lnTo>
                  <a:pt x="711936" y="2179574"/>
                </a:lnTo>
                <a:lnTo>
                  <a:pt x="715429" y="2191918"/>
                </a:lnTo>
                <a:lnTo>
                  <a:pt x="715733" y="2191880"/>
                </a:lnTo>
                <a:lnTo>
                  <a:pt x="720572" y="2191232"/>
                </a:lnTo>
                <a:lnTo>
                  <a:pt x="719175" y="2204224"/>
                </a:lnTo>
                <a:lnTo>
                  <a:pt x="718604" y="2204301"/>
                </a:lnTo>
                <a:lnTo>
                  <a:pt x="717651" y="2217255"/>
                </a:lnTo>
                <a:lnTo>
                  <a:pt x="709472" y="2209444"/>
                </a:lnTo>
                <a:lnTo>
                  <a:pt x="710184" y="2218258"/>
                </a:lnTo>
                <a:lnTo>
                  <a:pt x="707275" y="2218652"/>
                </a:lnTo>
                <a:lnTo>
                  <a:pt x="708698" y="2208720"/>
                </a:lnTo>
                <a:lnTo>
                  <a:pt x="707123" y="2207209"/>
                </a:lnTo>
                <a:lnTo>
                  <a:pt x="707263" y="2218652"/>
                </a:lnTo>
                <a:lnTo>
                  <a:pt x="706920" y="2218702"/>
                </a:lnTo>
                <a:lnTo>
                  <a:pt x="705332" y="2206117"/>
                </a:lnTo>
                <a:lnTo>
                  <a:pt x="705878" y="2206040"/>
                </a:lnTo>
                <a:lnTo>
                  <a:pt x="707123" y="2207209"/>
                </a:lnTo>
                <a:lnTo>
                  <a:pt x="707110" y="2205875"/>
                </a:lnTo>
                <a:lnTo>
                  <a:pt x="709142" y="2205596"/>
                </a:lnTo>
                <a:lnTo>
                  <a:pt x="708698" y="2208720"/>
                </a:lnTo>
                <a:lnTo>
                  <a:pt x="709472" y="2209444"/>
                </a:lnTo>
                <a:lnTo>
                  <a:pt x="709155" y="2205596"/>
                </a:lnTo>
                <a:lnTo>
                  <a:pt x="717740" y="2204428"/>
                </a:lnTo>
                <a:lnTo>
                  <a:pt x="715733" y="2191880"/>
                </a:lnTo>
                <a:lnTo>
                  <a:pt x="703757" y="2193506"/>
                </a:lnTo>
                <a:lnTo>
                  <a:pt x="703757" y="2244763"/>
                </a:lnTo>
                <a:lnTo>
                  <a:pt x="702221" y="2237067"/>
                </a:lnTo>
                <a:lnTo>
                  <a:pt x="702221" y="2244979"/>
                </a:lnTo>
                <a:lnTo>
                  <a:pt x="699338" y="2245360"/>
                </a:lnTo>
                <a:lnTo>
                  <a:pt x="686866" y="2247049"/>
                </a:lnTo>
                <a:lnTo>
                  <a:pt x="683983" y="2234628"/>
                </a:lnTo>
                <a:lnTo>
                  <a:pt x="694791" y="2245969"/>
                </a:lnTo>
                <a:lnTo>
                  <a:pt x="699338" y="2245360"/>
                </a:lnTo>
                <a:lnTo>
                  <a:pt x="697179" y="2232850"/>
                </a:lnTo>
                <a:lnTo>
                  <a:pt x="699985" y="2232469"/>
                </a:lnTo>
                <a:lnTo>
                  <a:pt x="700824" y="2245156"/>
                </a:lnTo>
                <a:lnTo>
                  <a:pt x="702221" y="2244979"/>
                </a:lnTo>
                <a:lnTo>
                  <a:pt x="702221" y="2237067"/>
                </a:lnTo>
                <a:lnTo>
                  <a:pt x="701268" y="2232291"/>
                </a:lnTo>
                <a:lnTo>
                  <a:pt x="702792" y="2232088"/>
                </a:lnTo>
                <a:lnTo>
                  <a:pt x="703757" y="2244763"/>
                </a:lnTo>
                <a:lnTo>
                  <a:pt x="703757" y="2193506"/>
                </a:lnTo>
                <a:lnTo>
                  <a:pt x="700925" y="2193887"/>
                </a:lnTo>
                <a:lnTo>
                  <a:pt x="700925" y="2219515"/>
                </a:lnTo>
                <a:lnTo>
                  <a:pt x="700176" y="2219617"/>
                </a:lnTo>
                <a:lnTo>
                  <a:pt x="695604" y="2207425"/>
                </a:lnTo>
                <a:lnTo>
                  <a:pt x="699122" y="2206955"/>
                </a:lnTo>
                <a:lnTo>
                  <a:pt x="700925" y="2219515"/>
                </a:lnTo>
                <a:lnTo>
                  <a:pt x="700925" y="2193887"/>
                </a:lnTo>
                <a:lnTo>
                  <a:pt x="688975" y="2195499"/>
                </a:lnTo>
                <a:lnTo>
                  <a:pt x="709853" y="2192667"/>
                </a:lnTo>
                <a:lnTo>
                  <a:pt x="711936" y="2179574"/>
                </a:lnTo>
                <a:lnTo>
                  <a:pt x="715860" y="2179040"/>
                </a:lnTo>
                <a:lnTo>
                  <a:pt x="720864" y="2165553"/>
                </a:lnTo>
                <a:lnTo>
                  <a:pt x="702411" y="2168055"/>
                </a:lnTo>
                <a:lnTo>
                  <a:pt x="703135" y="2155545"/>
                </a:lnTo>
                <a:lnTo>
                  <a:pt x="703008" y="2155152"/>
                </a:lnTo>
                <a:lnTo>
                  <a:pt x="700938" y="2163584"/>
                </a:lnTo>
                <a:lnTo>
                  <a:pt x="702398" y="2168055"/>
                </a:lnTo>
                <a:lnTo>
                  <a:pt x="699744" y="2168410"/>
                </a:lnTo>
                <a:lnTo>
                  <a:pt x="700938" y="2163584"/>
                </a:lnTo>
                <a:lnTo>
                  <a:pt x="698347" y="2155787"/>
                </a:lnTo>
                <a:lnTo>
                  <a:pt x="703008" y="2155152"/>
                </a:lnTo>
                <a:lnTo>
                  <a:pt x="703160" y="2155139"/>
                </a:lnTo>
                <a:lnTo>
                  <a:pt x="703440" y="2156447"/>
                </a:lnTo>
                <a:lnTo>
                  <a:pt x="707110" y="2167407"/>
                </a:lnTo>
                <a:lnTo>
                  <a:pt x="712584" y="2166670"/>
                </a:lnTo>
                <a:lnTo>
                  <a:pt x="713244" y="2166582"/>
                </a:lnTo>
                <a:lnTo>
                  <a:pt x="720864" y="2165553"/>
                </a:lnTo>
                <a:lnTo>
                  <a:pt x="720966" y="2178354"/>
                </a:lnTo>
                <a:lnTo>
                  <a:pt x="720966" y="2165540"/>
                </a:lnTo>
                <a:lnTo>
                  <a:pt x="724535" y="2165058"/>
                </a:lnTo>
                <a:lnTo>
                  <a:pt x="726605" y="2177592"/>
                </a:lnTo>
                <a:lnTo>
                  <a:pt x="727163" y="2177529"/>
                </a:lnTo>
                <a:lnTo>
                  <a:pt x="733056" y="2189530"/>
                </a:lnTo>
                <a:lnTo>
                  <a:pt x="765670" y="2185124"/>
                </a:lnTo>
                <a:lnTo>
                  <a:pt x="767969" y="2184806"/>
                </a:lnTo>
                <a:lnTo>
                  <a:pt x="764425" y="2172487"/>
                </a:lnTo>
                <a:lnTo>
                  <a:pt x="767588" y="2172055"/>
                </a:lnTo>
                <a:lnTo>
                  <a:pt x="772604" y="2184184"/>
                </a:lnTo>
                <a:lnTo>
                  <a:pt x="770877" y="2184412"/>
                </a:lnTo>
                <a:lnTo>
                  <a:pt x="768286" y="2197582"/>
                </a:lnTo>
                <a:lnTo>
                  <a:pt x="775309" y="2196642"/>
                </a:lnTo>
                <a:lnTo>
                  <a:pt x="776871" y="2209228"/>
                </a:lnTo>
                <a:lnTo>
                  <a:pt x="820394" y="2203348"/>
                </a:lnTo>
                <a:lnTo>
                  <a:pt x="827239" y="2202421"/>
                </a:lnTo>
                <a:lnTo>
                  <a:pt x="826401" y="2189721"/>
                </a:lnTo>
                <a:lnTo>
                  <a:pt x="832840" y="2188845"/>
                </a:lnTo>
                <a:lnTo>
                  <a:pt x="833361" y="2175967"/>
                </a:lnTo>
                <a:lnTo>
                  <a:pt x="840905" y="2174938"/>
                </a:lnTo>
                <a:lnTo>
                  <a:pt x="842327" y="2161933"/>
                </a:lnTo>
                <a:lnTo>
                  <a:pt x="850544" y="2160816"/>
                </a:lnTo>
                <a:lnTo>
                  <a:pt x="847725" y="2148395"/>
                </a:lnTo>
                <a:lnTo>
                  <a:pt x="851763" y="2147836"/>
                </a:lnTo>
                <a:lnTo>
                  <a:pt x="853706" y="2134755"/>
                </a:lnTo>
                <a:lnTo>
                  <a:pt x="856094" y="2121611"/>
                </a:lnTo>
                <a:lnTo>
                  <a:pt x="857999" y="2108543"/>
                </a:lnTo>
                <a:lnTo>
                  <a:pt x="856411" y="2108758"/>
                </a:lnTo>
                <a:lnTo>
                  <a:pt x="856462" y="2095931"/>
                </a:lnTo>
                <a:lnTo>
                  <a:pt x="854329" y="2083409"/>
                </a:lnTo>
                <a:lnTo>
                  <a:pt x="853351" y="2070722"/>
                </a:lnTo>
                <a:lnTo>
                  <a:pt x="852932" y="2070785"/>
                </a:lnTo>
                <a:lnTo>
                  <a:pt x="850112" y="2058352"/>
                </a:lnTo>
                <a:lnTo>
                  <a:pt x="850353" y="2058314"/>
                </a:lnTo>
                <a:lnTo>
                  <a:pt x="852284" y="2045233"/>
                </a:lnTo>
                <a:lnTo>
                  <a:pt x="850226" y="2032698"/>
                </a:lnTo>
                <a:lnTo>
                  <a:pt x="850455" y="2045487"/>
                </a:lnTo>
                <a:lnTo>
                  <a:pt x="842581" y="2046554"/>
                </a:lnTo>
                <a:lnTo>
                  <a:pt x="842581" y="2123452"/>
                </a:lnTo>
                <a:lnTo>
                  <a:pt x="830516" y="2125078"/>
                </a:lnTo>
                <a:lnTo>
                  <a:pt x="837222" y="2136991"/>
                </a:lnTo>
                <a:lnTo>
                  <a:pt x="830834" y="2137854"/>
                </a:lnTo>
                <a:lnTo>
                  <a:pt x="829132" y="2125268"/>
                </a:lnTo>
                <a:lnTo>
                  <a:pt x="830516" y="2125078"/>
                </a:lnTo>
                <a:lnTo>
                  <a:pt x="839406" y="2123871"/>
                </a:lnTo>
                <a:lnTo>
                  <a:pt x="840879" y="2110867"/>
                </a:lnTo>
                <a:lnTo>
                  <a:pt x="808329" y="2115274"/>
                </a:lnTo>
                <a:lnTo>
                  <a:pt x="808329" y="2179345"/>
                </a:lnTo>
                <a:lnTo>
                  <a:pt x="798220" y="2180717"/>
                </a:lnTo>
                <a:lnTo>
                  <a:pt x="800239" y="2171217"/>
                </a:lnTo>
                <a:lnTo>
                  <a:pt x="808329" y="2179345"/>
                </a:lnTo>
                <a:lnTo>
                  <a:pt x="808329" y="2115274"/>
                </a:lnTo>
                <a:lnTo>
                  <a:pt x="800989" y="2116277"/>
                </a:lnTo>
                <a:lnTo>
                  <a:pt x="800989" y="2154707"/>
                </a:lnTo>
                <a:lnTo>
                  <a:pt x="795540" y="2155444"/>
                </a:lnTo>
                <a:lnTo>
                  <a:pt x="793534" y="2150237"/>
                </a:lnTo>
                <a:lnTo>
                  <a:pt x="793534" y="2155723"/>
                </a:lnTo>
                <a:lnTo>
                  <a:pt x="793153" y="2168588"/>
                </a:lnTo>
                <a:lnTo>
                  <a:pt x="793064" y="2168055"/>
                </a:lnTo>
                <a:lnTo>
                  <a:pt x="793064" y="2194229"/>
                </a:lnTo>
                <a:lnTo>
                  <a:pt x="786333" y="2195144"/>
                </a:lnTo>
                <a:lnTo>
                  <a:pt x="786269" y="2182342"/>
                </a:lnTo>
                <a:lnTo>
                  <a:pt x="790663" y="2181745"/>
                </a:lnTo>
                <a:lnTo>
                  <a:pt x="793064" y="2194229"/>
                </a:lnTo>
                <a:lnTo>
                  <a:pt x="793064" y="2168055"/>
                </a:lnTo>
                <a:lnTo>
                  <a:pt x="791349" y="2156015"/>
                </a:lnTo>
                <a:lnTo>
                  <a:pt x="779500" y="2157628"/>
                </a:lnTo>
                <a:lnTo>
                  <a:pt x="779500" y="2183244"/>
                </a:lnTo>
                <a:lnTo>
                  <a:pt x="772617" y="2184184"/>
                </a:lnTo>
                <a:lnTo>
                  <a:pt x="778725" y="2170544"/>
                </a:lnTo>
                <a:lnTo>
                  <a:pt x="779500" y="2183244"/>
                </a:lnTo>
                <a:lnTo>
                  <a:pt x="779500" y="2157628"/>
                </a:lnTo>
                <a:lnTo>
                  <a:pt x="760107" y="2160244"/>
                </a:lnTo>
                <a:lnTo>
                  <a:pt x="762368" y="2172754"/>
                </a:lnTo>
                <a:lnTo>
                  <a:pt x="757694" y="2165566"/>
                </a:lnTo>
                <a:lnTo>
                  <a:pt x="759104" y="2173186"/>
                </a:lnTo>
                <a:lnTo>
                  <a:pt x="761606" y="2172868"/>
                </a:lnTo>
                <a:lnTo>
                  <a:pt x="727798" y="2177440"/>
                </a:lnTo>
                <a:lnTo>
                  <a:pt x="742035" y="2175497"/>
                </a:lnTo>
                <a:lnTo>
                  <a:pt x="739635" y="2163635"/>
                </a:lnTo>
                <a:lnTo>
                  <a:pt x="744029" y="2175230"/>
                </a:lnTo>
                <a:lnTo>
                  <a:pt x="757161" y="2173452"/>
                </a:lnTo>
                <a:lnTo>
                  <a:pt x="756894" y="2164346"/>
                </a:lnTo>
                <a:lnTo>
                  <a:pt x="754697" y="2160981"/>
                </a:lnTo>
                <a:lnTo>
                  <a:pt x="756793" y="2160689"/>
                </a:lnTo>
                <a:lnTo>
                  <a:pt x="760107" y="2160244"/>
                </a:lnTo>
                <a:lnTo>
                  <a:pt x="762673" y="2159889"/>
                </a:lnTo>
                <a:lnTo>
                  <a:pt x="762647" y="2147074"/>
                </a:lnTo>
                <a:lnTo>
                  <a:pt x="761022" y="2147303"/>
                </a:lnTo>
                <a:lnTo>
                  <a:pt x="761517" y="2134412"/>
                </a:lnTo>
                <a:lnTo>
                  <a:pt x="759675" y="2134666"/>
                </a:lnTo>
                <a:lnTo>
                  <a:pt x="753427" y="2125383"/>
                </a:lnTo>
                <a:lnTo>
                  <a:pt x="753427" y="2135517"/>
                </a:lnTo>
                <a:lnTo>
                  <a:pt x="750824" y="2135860"/>
                </a:lnTo>
                <a:lnTo>
                  <a:pt x="750557" y="2123097"/>
                </a:lnTo>
                <a:lnTo>
                  <a:pt x="753427" y="2135517"/>
                </a:lnTo>
                <a:lnTo>
                  <a:pt x="753427" y="2125383"/>
                </a:lnTo>
                <a:lnTo>
                  <a:pt x="751789" y="2122932"/>
                </a:lnTo>
                <a:lnTo>
                  <a:pt x="764667" y="2121179"/>
                </a:lnTo>
                <a:lnTo>
                  <a:pt x="762965" y="2134222"/>
                </a:lnTo>
                <a:lnTo>
                  <a:pt x="761517" y="2134412"/>
                </a:lnTo>
                <a:lnTo>
                  <a:pt x="765505" y="2146693"/>
                </a:lnTo>
                <a:lnTo>
                  <a:pt x="764286" y="2146858"/>
                </a:lnTo>
                <a:lnTo>
                  <a:pt x="762673" y="2159889"/>
                </a:lnTo>
                <a:lnTo>
                  <a:pt x="791349" y="2156015"/>
                </a:lnTo>
                <a:lnTo>
                  <a:pt x="793534" y="2155723"/>
                </a:lnTo>
                <a:lnTo>
                  <a:pt x="793534" y="2150237"/>
                </a:lnTo>
                <a:lnTo>
                  <a:pt x="790867" y="2143264"/>
                </a:lnTo>
                <a:lnTo>
                  <a:pt x="795870" y="2142591"/>
                </a:lnTo>
                <a:lnTo>
                  <a:pt x="800989" y="2154707"/>
                </a:lnTo>
                <a:lnTo>
                  <a:pt x="800989" y="2116277"/>
                </a:lnTo>
                <a:lnTo>
                  <a:pt x="794524" y="2117140"/>
                </a:lnTo>
                <a:lnTo>
                  <a:pt x="809078" y="2115159"/>
                </a:lnTo>
                <a:lnTo>
                  <a:pt x="807123" y="2102624"/>
                </a:lnTo>
                <a:lnTo>
                  <a:pt x="811453" y="2102040"/>
                </a:lnTo>
                <a:lnTo>
                  <a:pt x="810768" y="2114931"/>
                </a:lnTo>
                <a:lnTo>
                  <a:pt x="840879" y="2110867"/>
                </a:lnTo>
                <a:lnTo>
                  <a:pt x="842581" y="2123452"/>
                </a:lnTo>
                <a:lnTo>
                  <a:pt x="842581" y="2046554"/>
                </a:lnTo>
                <a:lnTo>
                  <a:pt x="829614" y="2048319"/>
                </a:lnTo>
                <a:lnTo>
                  <a:pt x="829614" y="2073948"/>
                </a:lnTo>
                <a:lnTo>
                  <a:pt x="828471" y="2074113"/>
                </a:lnTo>
                <a:lnTo>
                  <a:pt x="828471" y="2099729"/>
                </a:lnTo>
                <a:lnTo>
                  <a:pt x="821994" y="2100605"/>
                </a:lnTo>
                <a:lnTo>
                  <a:pt x="824179" y="2087486"/>
                </a:lnTo>
                <a:lnTo>
                  <a:pt x="828471" y="2099729"/>
                </a:lnTo>
                <a:lnTo>
                  <a:pt x="828471" y="2074113"/>
                </a:lnTo>
                <a:lnTo>
                  <a:pt x="813790" y="2076081"/>
                </a:lnTo>
                <a:lnTo>
                  <a:pt x="819581" y="2088108"/>
                </a:lnTo>
                <a:lnTo>
                  <a:pt x="815949" y="2088603"/>
                </a:lnTo>
                <a:lnTo>
                  <a:pt x="813790" y="2076081"/>
                </a:lnTo>
                <a:lnTo>
                  <a:pt x="818642" y="2075421"/>
                </a:lnTo>
                <a:lnTo>
                  <a:pt x="815911" y="2062988"/>
                </a:lnTo>
                <a:lnTo>
                  <a:pt x="819073" y="2062556"/>
                </a:lnTo>
                <a:lnTo>
                  <a:pt x="818642" y="2075421"/>
                </a:lnTo>
                <a:lnTo>
                  <a:pt x="829614" y="2073948"/>
                </a:lnTo>
                <a:lnTo>
                  <a:pt x="829614" y="2048319"/>
                </a:lnTo>
                <a:lnTo>
                  <a:pt x="795489" y="2052942"/>
                </a:lnTo>
                <a:lnTo>
                  <a:pt x="795489" y="2091372"/>
                </a:lnTo>
                <a:lnTo>
                  <a:pt x="790130" y="2092096"/>
                </a:lnTo>
                <a:lnTo>
                  <a:pt x="789355" y="2079396"/>
                </a:lnTo>
                <a:lnTo>
                  <a:pt x="792873" y="2078913"/>
                </a:lnTo>
                <a:lnTo>
                  <a:pt x="795489" y="2091372"/>
                </a:lnTo>
                <a:lnTo>
                  <a:pt x="795489" y="2052942"/>
                </a:lnTo>
                <a:lnTo>
                  <a:pt x="787196" y="2054059"/>
                </a:lnTo>
                <a:lnTo>
                  <a:pt x="787196" y="2118131"/>
                </a:lnTo>
                <a:lnTo>
                  <a:pt x="785571" y="2118347"/>
                </a:lnTo>
                <a:lnTo>
                  <a:pt x="782942" y="2105901"/>
                </a:lnTo>
                <a:lnTo>
                  <a:pt x="786168" y="2105456"/>
                </a:lnTo>
                <a:lnTo>
                  <a:pt x="787196" y="2118131"/>
                </a:lnTo>
                <a:lnTo>
                  <a:pt x="787196" y="2054059"/>
                </a:lnTo>
                <a:lnTo>
                  <a:pt x="778725" y="2055202"/>
                </a:lnTo>
                <a:lnTo>
                  <a:pt x="848918" y="2045690"/>
                </a:lnTo>
                <a:lnTo>
                  <a:pt x="849007" y="2032863"/>
                </a:lnTo>
                <a:lnTo>
                  <a:pt x="850023" y="2032723"/>
                </a:lnTo>
                <a:lnTo>
                  <a:pt x="845096" y="2020582"/>
                </a:lnTo>
                <a:lnTo>
                  <a:pt x="849960" y="2019922"/>
                </a:lnTo>
                <a:lnTo>
                  <a:pt x="847775" y="2007412"/>
                </a:lnTo>
                <a:lnTo>
                  <a:pt x="850722" y="2007006"/>
                </a:lnTo>
                <a:lnTo>
                  <a:pt x="851750" y="1994052"/>
                </a:lnTo>
                <a:lnTo>
                  <a:pt x="778421" y="2003983"/>
                </a:lnTo>
                <a:lnTo>
                  <a:pt x="778421" y="2132126"/>
                </a:lnTo>
                <a:lnTo>
                  <a:pt x="772909" y="2132876"/>
                </a:lnTo>
                <a:lnTo>
                  <a:pt x="774890" y="2119795"/>
                </a:lnTo>
                <a:lnTo>
                  <a:pt x="778421" y="2132126"/>
                </a:lnTo>
                <a:lnTo>
                  <a:pt x="778421" y="2003983"/>
                </a:lnTo>
                <a:lnTo>
                  <a:pt x="777875" y="2004060"/>
                </a:lnTo>
                <a:lnTo>
                  <a:pt x="777875" y="2106574"/>
                </a:lnTo>
                <a:lnTo>
                  <a:pt x="761530" y="2108784"/>
                </a:lnTo>
                <a:lnTo>
                  <a:pt x="759231" y="2109101"/>
                </a:lnTo>
                <a:lnTo>
                  <a:pt x="755281" y="2096820"/>
                </a:lnTo>
                <a:lnTo>
                  <a:pt x="761428" y="2095982"/>
                </a:lnTo>
                <a:lnTo>
                  <a:pt x="761530" y="2108784"/>
                </a:lnTo>
                <a:lnTo>
                  <a:pt x="772109" y="2107349"/>
                </a:lnTo>
                <a:lnTo>
                  <a:pt x="771474" y="2094623"/>
                </a:lnTo>
                <a:lnTo>
                  <a:pt x="777875" y="2106574"/>
                </a:lnTo>
                <a:lnTo>
                  <a:pt x="777875" y="2004060"/>
                </a:lnTo>
                <a:lnTo>
                  <a:pt x="749147" y="2007946"/>
                </a:lnTo>
                <a:lnTo>
                  <a:pt x="749147" y="2110460"/>
                </a:lnTo>
                <a:lnTo>
                  <a:pt x="741337" y="2111514"/>
                </a:lnTo>
                <a:lnTo>
                  <a:pt x="738238" y="2111946"/>
                </a:lnTo>
                <a:lnTo>
                  <a:pt x="738886" y="2111845"/>
                </a:lnTo>
                <a:lnTo>
                  <a:pt x="736981" y="2099297"/>
                </a:lnTo>
                <a:lnTo>
                  <a:pt x="738568" y="2099081"/>
                </a:lnTo>
                <a:lnTo>
                  <a:pt x="736117" y="2092985"/>
                </a:lnTo>
                <a:lnTo>
                  <a:pt x="736117" y="2112226"/>
                </a:lnTo>
                <a:lnTo>
                  <a:pt x="735304" y="2112340"/>
                </a:lnTo>
                <a:lnTo>
                  <a:pt x="735304" y="2150783"/>
                </a:lnTo>
                <a:lnTo>
                  <a:pt x="718489" y="2153056"/>
                </a:lnTo>
                <a:lnTo>
                  <a:pt x="719201" y="2152954"/>
                </a:lnTo>
                <a:lnTo>
                  <a:pt x="714489" y="2140788"/>
                </a:lnTo>
                <a:lnTo>
                  <a:pt x="717092" y="2140445"/>
                </a:lnTo>
                <a:lnTo>
                  <a:pt x="719201" y="2152954"/>
                </a:lnTo>
                <a:lnTo>
                  <a:pt x="735304" y="2150783"/>
                </a:lnTo>
                <a:lnTo>
                  <a:pt x="735304" y="2112340"/>
                </a:lnTo>
                <a:lnTo>
                  <a:pt x="733463" y="2112581"/>
                </a:lnTo>
                <a:lnTo>
                  <a:pt x="730643" y="2100160"/>
                </a:lnTo>
                <a:lnTo>
                  <a:pt x="734733" y="2099602"/>
                </a:lnTo>
                <a:lnTo>
                  <a:pt x="736117" y="2112226"/>
                </a:lnTo>
                <a:lnTo>
                  <a:pt x="736117" y="2092985"/>
                </a:lnTo>
                <a:lnTo>
                  <a:pt x="733691" y="2086927"/>
                </a:lnTo>
                <a:lnTo>
                  <a:pt x="728624" y="2087613"/>
                </a:lnTo>
                <a:lnTo>
                  <a:pt x="728624" y="2126056"/>
                </a:lnTo>
                <a:lnTo>
                  <a:pt x="723874" y="2137765"/>
                </a:lnTo>
                <a:lnTo>
                  <a:pt x="721829" y="2126983"/>
                </a:lnTo>
                <a:lnTo>
                  <a:pt x="720178" y="2114385"/>
                </a:lnTo>
                <a:lnTo>
                  <a:pt x="721715" y="2114181"/>
                </a:lnTo>
                <a:lnTo>
                  <a:pt x="724027" y="2126678"/>
                </a:lnTo>
                <a:lnTo>
                  <a:pt x="728624" y="2126056"/>
                </a:lnTo>
                <a:lnTo>
                  <a:pt x="728624" y="2087613"/>
                </a:lnTo>
                <a:lnTo>
                  <a:pt x="725525" y="2088045"/>
                </a:lnTo>
                <a:lnTo>
                  <a:pt x="725525" y="2100846"/>
                </a:lnTo>
                <a:lnTo>
                  <a:pt x="720115" y="2113838"/>
                </a:lnTo>
                <a:lnTo>
                  <a:pt x="720077" y="2114397"/>
                </a:lnTo>
                <a:lnTo>
                  <a:pt x="709320" y="2115858"/>
                </a:lnTo>
                <a:lnTo>
                  <a:pt x="709320" y="2141486"/>
                </a:lnTo>
                <a:lnTo>
                  <a:pt x="688886" y="2144255"/>
                </a:lnTo>
                <a:lnTo>
                  <a:pt x="688886" y="2157069"/>
                </a:lnTo>
                <a:lnTo>
                  <a:pt x="688301" y="2169960"/>
                </a:lnTo>
                <a:lnTo>
                  <a:pt x="688149" y="2169680"/>
                </a:lnTo>
                <a:lnTo>
                  <a:pt x="688149" y="2221242"/>
                </a:lnTo>
                <a:lnTo>
                  <a:pt x="681761" y="2209292"/>
                </a:lnTo>
                <a:lnTo>
                  <a:pt x="669391" y="2210968"/>
                </a:lnTo>
                <a:lnTo>
                  <a:pt x="670572" y="2223617"/>
                </a:lnTo>
                <a:lnTo>
                  <a:pt x="677214" y="2222728"/>
                </a:lnTo>
                <a:lnTo>
                  <a:pt x="667308" y="2224062"/>
                </a:lnTo>
                <a:lnTo>
                  <a:pt x="667029" y="2211286"/>
                </a:lnTo>
                <a:lnTo>
                  <a:pt x="663765" y="2211730"/>
                </a:lnTo>
                <a:lnTo>
                  <a:pt x="662470" y="2199094"/>
                </a:lnTo>
                <a:lnTo>
                  <a:pt x="665899" y="2198624"/>
                </a:lnTo>
                <a:lnTo>
                  <a:pt x="664032" y="2186063"/>
                </a:lnTo>
                <a:lnTo>
                  <a:pt x="650290" y="2187918"/>
                </a:lnTo>
                <a:lnTo>
                  <a:pt x="649947" y="2200783"/>
                </a:lnTo>
                <a:lnTo>
                  <a:pt x="652856" y="2200402"/>
                </a:lnTo>
                <a:lnTo>
                  <a:pt x="653999" y="2213051"/>
                </a:lnTo>
                <a:lnTo>
                  <a:pt x="655891" y="2212797"/>
                </a:lnTo>
                <a:lnTo>
                  <a:pt x="660742" y="2212149"/>
                </a:lnTo>
                <a:lnTo>
                  <a:pt x="663321" y="2224608"/>
                </a:lnTo>
                <a:lnTo>
                  <a:pt x="658177" y="2238121"/>
                </a:lnTo>
                <a:lnTo>
                  <a:pt x="655866" y="2227186"/>
                </a:lnTo>
                <a:lnTo>
                  <a:pt x="655866" y="2238438"/>
                </a:lnTo>
                <a:lnTo>
                  <a:pt x="655840" y="2251252"/>
                </a:lnTo>
                <a:lnTo>
                  <a:pt x="654646" y="2238603"/>
                </a:lnTo>
                <a:lnTo>
                  <a:pt x="655866" y="2238438"/>
                </a:lnTo>
                <a:lnTo>
                  <a:pt x="655866" y="2227186"/>
                </a:lnTo>
                <a:lnTo>
                  <a:pt x="655548" y="2225662"/>
                </a:lnTo>
                <a:lnTo>
                  <a:pt x="661276" y="2224875"/>
                </a:lnTo>
                <a:lnTo>
                  <a:pt x="655891" y="2212797"/>
                </a:lnTo>
                <a:lnTo>
                  <a:pt x="651649" y="2213381"/>
                </a:lnTo>
                <a:lnTo>
                  <a:pt x="651649" y="2251811"/>
                </a:lnTo>
                <a:lnTo>
                  <a:pt x="644994" y="2264918"/>
                </a:lnTo>
                <a:lnTo>
                  <a:pt x="643420" y="2259749"/>
                </a:lnTo>
                <a:lnTo>
                  <a:pt x="643420" y="2265743"/>
                </a:lnTo>
                <a:lnTo>
                  <a:pt x="635101" y="2266873"/>
                </a:lnTo>
                <a:lnTo>
                  <a:pt x="635482" y="2254008"/>
                </a:lnTo>
                <a:lnTo>
                  <a:pt x="637844" y="2253678"/>
                </a:lnTo>
                <a:lnTo>
                  <a:pt x="627761" y="2242235"/>
                </a:lnTo>
                <a:lnTo>
                  <a:pt x="625055" y="2242604"/>
                </a:lnTo>
                <a:lnTo>
                  <a:pt x="625309" y="2255380"/>
                </a:lnTo>
                <a:lnTo>
                  <a:pt x="623697" y="2253437"/>
                </a:lnTo>
                <a:lnTo>
                  <a:pt x="623697" y="2268410"/>
                </a:lnTo>
                <a:lnTo>
                  <a:pt x="614870" y="2269604"/>
                </a:lnTo>
                <a:lnTo>
                  <a:pt x="617855" y="2256396"/>
                </a:lnTo>
                <a:lnTo>
                  <a:pt x="620623" y="2256028"/>
                </a:lnTo>
                <a:lnTo>
                  <a:pt x="623697" y="2268410"/>
                </a:lnTo>
                <a:lnTo>
                  <a:pt x="623697" y="2253437"/>
                </a:lnTo>
                <a:lnTo>
                  <a:pt x="615797" y="2243861"/>
                </a:lnTo>
                <a:lnTo>
                  <a:pt x="616216" y="2243798"/>
                </a:lnTo>
                <a:lnTo>
                  <a:pt x="620725" y="2230374"/>
                </a:lnTo>
                <a:lnTo>
                  <a:pt x="623709" y="2229967"/>
                </a:lnTo>
                <a:lnTo>
                  <a:pt x="622655" y="2242921"/>
                </a:lnTo>
                <a:lnTo>
                  <a:pt x="625055" y="2242604"/>
                </a:lnTo>
                <a:lnTo>
                  <a:pt x="626325" y="2242426"/>
                </a:lnTo>
                <a:lnTo>
                  <a:pt x="626821" y="2229548"/>
                </a:lnTo>
                <a:lnTo>
                  <a:pt x="629450" y="2242007"/>
                </a:lnTo>
                <a:lnTo>
                  <a:pt x="631748" y="2241702"/>
                </a:lnTo>
                <a:lnTo>
                  <a:pt x="637844" y="2253678"/>
                </a:lnTo>
                <a:lnTo>
                  <a:pt x="639686" y="2253437"/>
                </a:lnTo>
                <a:lnTo>
                  <a:pt x="643420" y="2265743"/>
                </a:lnTo>
                <a:lnTo>
                  <a:pt x="643420" y="2259749"/>
                </a:lnTo>
                <a:lnTo>
                  <a:pt x="641426" y="2253196"/>
                </a:lnTo>
                <a:lnTo>
                  <a:pt x="648373" y="2252256"/>
                </a:lnTo>
                <a:lnTo>
                  <a:pt x="648385" y="2252053"/>
                </a:lnTo>
                <a:lnTo>
                  <a:pt x="642632" y="2240229"/>
                </a:lnTo>
                <a:lnTo>
                  <a:pt x="649008" y="2239365"/>
                </a:lnTo>
                <a:lnTo>
                  <a:pt x="648385" y="2252053"/>
                </a:lnTo>
                <a:lnTo>
                  <a:pt x="648474" y="2252243"/>
                </a:lnTo>
                <a:lnTo>
                  <a:pt x="649884" y="2243988"/>
                </a:lnTo>
                <a:lnTo>
                  <a:pt x="649020" y="2239365"/>
                </a:lnTo>
                <a:lnTo>
                  <a:pt x="650697" y="2239137"/>
                </a:lnTo>
                <a:lnTo>
                  <a:pt x="649884" y="2243988"/>
                </a:lnTo>
                <a:lnTo>
                  <a:pt x="651344" y="2251849"/>
                </a:lnTo>
                <a:lnTo>
                  <a:pt x="651649" y="2251811"/>
                </a:lnTo>
                <a:lnTo>
                  <a:pt x="651649" y="2213381"/>
                </a:lnTo>
                <a:lnTo>
                  <a:pt x="648944" y="2213737"/>
                </a:lnTo>
                <a:lnTo>
                  <a:pt x="650633" y="2226322"/>
                </a:lnTo>
                <a:lnTo>
                  <a:pt x="648119" y="2213851"/>
                </a:lnTo>
                <a:lnTo>
                  <a:pt x="648944" y="2213737"/>
                </a:lnTo>
                <a:lnTo>
                  <a:pt x="649452" y="2213660"/>
                </a:lnTo>
                <a:lnTo>
                  <a:pt x="648766" y="2200935"/>
                </a:lnTo>
                <a:lnTo>
                  <a:pt x="646264" y="2201278"/>
                </a:lnTo>
                <a:lnTo>
                  <a:pt x="642569" y="2188959"/>
                </a:lnTo>
                <a:lnTo>
                  <a:pt x="642010" y="2189035"/>
                </a:lnTo>
                <a:lnTo>
                  <a:pt x="643496" y="2176653"/>
                </a:lnTo>
                <a:lnTo>
                  <a:pt x="643470" y="2176043"/>
                </a:lnTo>
                <a:lnTo>
                  <a:pt x="643559" y="2176183"/>
                </a:lnTo>
                <a:lnTo>
                  <a:pt x="643559" y="2176030"/>
                </a:lnTo>
                <a:lnTo>
                  <a:pt x="643763" y="2176615"/>
                </a:lnTo>
                <a:lnTo>
                  <a:pt x="649516" y="2188019"/>
                </a:lnTo>
                <a:lnTo>
                  <a:pt x="650290" y="2187918"/>
                </a:lnTo>
                <a:lnTo>
                  <a:pt x="659028" y="2186736"/>
                </a:lnTo>
                <a:lnTo>
                  <a:pt x="664159" y="2173236"/>
                </a:lnTo>
                <a:lnTo>
                  <a:pt x="665467" y="2185860"/>
                </a:lnTo>
                <a:lnTo>
                  <a:pt x="668477" y="2185466"/>
                </a:lnTo>
                <a:lnTo>
                  <a:pt x="668451" y="2198281"/>
                </a:lnTo>
                <a:lnTo>
                  <a:pt x="666153" y="2198586"/>
                </a:lnTo>
                <a:lnTo>
                  <a:pt x="666521" y="2211349"/>
                </a:lnTo>
                <a:lnTo>
                  <a:pt x="667029" y="2211286"/>
                </a:lnTo>
                <a:lnTo>
                  <a:pt x="669391" y="2210968"/>
                </a:lnTo>
                <a:lnTo>
                  <a:pt x="673214" y="2210447"/>
                </a:lnTo>
                <a:lnTo>
                  <a:pt x="672439" y="2197747"/>
                </a:lnTo>
                <a:lnTo>
                  <a:pt x="676935" y="2197138"/>
                </a:lnTo>
                <a:lnTo>
                  <a:pt x="679399" y="2209609"/>
                </a:lnTo>
                <a:lnTo>
                  <a:pt x="681761" y="2209292"/>
                </a:lnTo>
                <a:lnTo>
                  <a:pt x="686765" y="2208619"/>
                </a:lnTo>
                <a:lnTo>
                  <a:pt x="688149" y="2221242"/>
                </a:lnTo>
                <a:lnTo>
                  <a:pt x="688149" y="2169680"/>
                </a:lnTo>
                <a:lnTo>
                  <a:pt x="682459" y="2157933"/>
                </a:lnTo>
                <a:lnTo>
                  <a:pt x="682269" y="2170773"/>
                </a:lnTo>
                <a:lnTo>
                  <a:pt x="679627" y="2171141"/>
                </a:lnTo>
                <a:lnTo>
                  <a:pt x="680275" y="2171039"/>
                </a:lnTo>
                <a:lnTo>
                  <a:pt x="681736" y="2158034"/>
                </a:lnTo>
                <a:lnTo>
                  <a:pt x="682459" y="2157933"/>
                </a:lnTo>
                <a:lnTo>
                  <a:pt x="688886" y="2157069"/>
                </a:lnTo>
                <a:lnTo>
                  <a:pt x="688886" y="2144255"/>
                </a:lnTo>
                <a:lnTo>
                  <a:pt x="667004" y="2147214"/>
                </a:lnTo>
                <a:lnTo>
                  <a:pt x="665175" y="2160270"/>
                </a:lnTo>
                <a:lnTo>
                  <a:pt x="670090" y="2159609"/>
                </a:lnTo>
                <a:lnTo>
                  <a:pt x="674497" y="2171827"/>
                </a:lnTo>
                <a:lnTo>
                  <a:pt x="675500" y="2158873"/>
                </a:lnTo>
                <a:lnTo>
                  <a:pt x="677138" y="2158657"/>
                </a:lnTo>
                <a:lnTo>
                  <a:pt x="679551" y="2171141"/>
                </a:lnTo>
                <a:lnTo>
                  <a:pt x="675525" y="2171687"/>
                </a:lnTo>
                <a:lnTo>
                  <a:pt x="680491" y="2183828"/>
                </a:lnTo>
                <a:lnTo>
                  <a:pt x="683501" y="2170607"/>
                </a:lnTo>
                <a:lnTo>
                  <a:pt x="685596" y="2183142"/>
                </a:lnTo>
                <a:lnTo>
                  <a:pt x="681012" y="2183765"/>
                </a:lnTo>
                <a:lnTo>
                  <a:pt x="685761" y="2195931"/>
                </a:lnTo>
                <a:lnTo>
                  <a:pt x="681837" y="2196465"/>
                </a:lnTo>
                <a:lnTo>
                  <a:pt x="681012" y="2183765"/>
                </a:lnTo>
                <a:lnTo>
                  <a:pt x="672363" y="2184933"/>
                </a:lnTo>
                <a:lnTo>
                  <a:pt x="669391" y="2172525"/>
                </a:lnTo>
                <a:lnTo>
                  <a:pt x="670966" y="2172309"/>
                </a:lnTo>
                <a:lnTo>
                  <a:pt x="670090" y="2159609"/>
                </a:lnTo>
                <a:lnTo>
                  <a:pt x="638962" y="2163826"/>
                </a:lnTo>
                <a:lnTo>
                  <a:pt x="637286" y="2176869"/>
                </a:lnTo>
                <a:lnTo>
                  <a:pt x="637857" y="2176792"/>
                </a:lnTo>
                <a:lnTo>
                  <a:pt x="637870" y="2189594"/>
                </a:lnTo>
                <a:lnTo>
                  <a:pt x="634530" y="2177237"/>
                </a:lnTo>
                <a:lnTo>
                  <a:pt x="631469" y="2177656"/>
                </a:lnTo>
                <a:lnTo>
                  <a:pt x="631875" y="2177592"/>
                </a:lnTo>
                <a:lnTo>
                  <a:pt x="631774" y="2176742"/>
                </a:lnTo>
                <a:lnTo>
                  <a:pt x="631253" y="2177681"/>
                </a:lnTo>
                <a:lnTo>
                  <a:pt x="618985" y="2179345"/>
                </a:lnTo>
                <a:lnTo>
                  <a:pt x="618617" y="2166582"/>
                </a:lnTo>
                <a:lnTo>
                  <a:pt x="625119" y="2178507"/>
                </a:lnTo>
                <a:lnTo>
                  <a:pt x="625957" y="2165591"/>
                </a:lnTo>
                <a:lnTo>
                  <a:pt x="630478" y="2164981"/>
                </a:lnTo>
                <a:lnTo>
                  <a:pt x="631774" y="2176742"/>
                </a:lnTo>
                <a:lnTo>
                  <a:pt x="638962" y="2163826"/>
                </a:lnTo>
                <a:lnTo>
                  <a:pt x="665175" y="2160270"/>
                </a:lnTo>
                <a:lnTo>
                  <a:pt x="661377" y="2147976"/>
                </a:lnTo>
                <a:lnTo>
                  <a:pt x="631786" y="2151977"/>
                </a:lnTo>
                <a:lnTo>
                  <a:pt x="629437" y="2152294"/>
                </a:lnTo>
                <a:lnTo>
                  <a:pt x="630313" y="2139365"/>
                </a:lnTo>
                <a:lnTo>
                  <a:pt x="631202" y="2139238"/>
                </a:lnTo>
                <a:lnTo>
                  <a:pt x="631786" y="2151977"/>
                </a:lnTo>
                <a:lnTo>
                  <a:pt x="636739" y="2151303"/>
                </a:lnTo>
                <a:lnTo>
                  <a:pt x="632129" y="2139111"/>
                </a:lnTo>
                <a:lnTo>
                  <a:pt x="632383" y="2139073"/>
                </a:lnTo>
                <a:lnTo>
                  <a:pt x="631596" y="2126373"/>
                </a:lnTo>
                <a:lnTo>
                  <a:pt x="627380" y="2126945"/>
                </a:lnTo>
                <a:lnTo>
                  <a:pt x="627380" y="2152573"/>
                </a:lnTo>
                <a:lnTo>
                  <a:pt x="623811" y="2153056"/>
                </a:lnTo>
                <a:lnTo>
                  <a:pt x="625500" y="2165642"/>
                </a:lnTo>
                <a:lnTo>
                  <a:pt x="619226" y="2166493"/>
                </a:lnTo>
                <a:lnTo>
                  <a:pt x="620496" y="2153501"/>
                </a:lnTo>
                <a:lnTo>
                  <a:pt x="612216" y="2154631"/>
                </a:lnTo>
                <a:lnTo>
                  <a:pt x="612343" y="2141791"/>
                </a:lnTo>
                <a:lnTo>
                  <a:pt x="611009" y="2141982"/>
                </a:lnTo>
                <a:lnTo>
                  <a:pt x="611009" y="2180425"/>
                </a:lnTo>
                <a:lnTo>
                  <a:pt x="608406" y="2180767"/>
                </a:lnTo>
                <a:lnTo>
                  <a:pt x="607453" y="2193721"/>
                </a:lnTo>
                <a:lnTo>
                  <a:pt x="604494" y="2194115"/>
                </a:lnTo>
                <a:lnTo>
                  <a:pt x="602170" y="2181618"/>
                </a:lnTo>
                <a:lnTo>
                  <a:pt x="601764" y="2181669"/>
                </a:lnTo>
                <a:lnTo>
                  <a:pt x="601014" y="2194585"/>
                </a:lnTo>
                <a:lnTo>
                  <a:pt x="596290" y="2182406"/>
                </a:lnTo>
                <a:lnTo>
                  <a:pt x="586435" y="2183752"/>
                </a:lnTo>
                <a:lnTo>
                  <a:pt x="597014" y="2195131"/>
                </a:lnTo>
                <a:lnTo>
                  <a:pt x="588899" y="2196223"/>
                </a:lnTo>
                <a:lnTo>
                  <a:pt x="586435" y="2183752"/>
                </a:lnTo>
                <a:lnTo>
                  <a:pt x="587146" y="2183650"/>
                </a:lnTo>
                <a:lnTo>
                  <a:pt x="593115" y="2170023"/>
                </a:lnTo>
                <a:lnTo>
                  <a:pt x="596607" y="2182368"/>
                </a:lnTo>
                <a:lnTo>
                  <a:pt x="597662" y="2169414"/>
                </a:lnTo>
                <a:lnTo>
                  <a:pt x="602322" y="2181593"/>
                </a:lnTo>
                <a:lnTo>
                  <a:pt x="604520" y="2181301"/>
                </a:lnTo>
                <a:lnTo>
                  <a:pt x="609498" y="2169160"/>
                </a:lnTo>
                <a:lnTo>
                  <a:pt x="611009" y="2180425"/>
                </a:lnTo>
                <a:lnTo>
                  <a:pt x="611009" y="2141982"/>
                </a:lnTo>
                <a:lnTo>
                  <a:pt x="609485" y="2142185"/>
                </a:lnTo>
                <a:lnTo>
                  <a:pt x="613448" y="2128837"/>
                </a:lnTo>
                <a:lnTo>
                  <a:pt x="616331" y="2141258"/>
                </a:lnTo>
                <a:lnTo>
                  <a:pt x="624967" y="2140089"/>
                </a:lnTo>
                <a:lnTo>
                  <a:pt x="627380" y="2152573"/>
                </a:lnTo>
                <a:lnTo>
                  <a:pt x="627380" y="2126945"/>
                </a:lnTo>
                <a:lnTo>
                  <a:pt x="617334" y="2128304"/>
                </a:lnTo>
                <a:lnTo>
                  <a:pt x="616851" y="2119084"/>
                </a:lnTo>
                <a:lnTo>
                  <a:pt x="620560" y="2127859"/>
                </a:lnTo>
                <a:lnTo>
                  <a:pt x="621919" y="2114867"/>
                </a:lnTo>
                <a:lnTo>
                  <a:pt x="622071" y="2114854"/>
                </a:lnTo>
                <a:lnTo>
                  <a:pt x="622554" y="2127593"/>
                </a:lnTo>
                <a:lnTo>
                  <a:pt x="631596" y="2126373"/>
                </a:lnTo>
                <a:lnTo>
                  <a:pt x="635914" y="2138603"/>
                </a:lnTo>
                <a:lnTo>
                  <a:pt x="636739" y="2151303"/>
                </a:lnTo>
                <a:lnTo>
                  <a:pt x="656170" y="2148675"/>
                </a:lnTo>
                <a:lnTo>
                  <a:pt x="656399" y="2135835"/>
                </a:lnTo>
                <a:lnTo>
                  <a:pt x="659676" y="2135390"/>
                </a:lnTo>
                <a:lnTo>
                  <a:pt x="663181" y="2122106"/>
                </a:lnTo>
                <a:lnTo>
                  <a:pt x="670598" y="2133904"/>
                </a:lnTo>
                <a:lnTo>
                  <a:pt x="660552" y="2135263"/>
                </a:lnTo>
                <a:lnTo>
                  <a:pt x="663879" y="2147633"/>
                </a:lnTo>
                <a:lnTo>
                  <a:pt x="667004" y="2147214"/>
                </a:lnTo>
                <a:lnTo>
                  <a:pt x="708253" y="2141626"/>
                </a:lnTo>
                <a:lnTo>
                  <a:pt x="708787" y="2134984"/>
                </a:lnTo>
                <a:lnTo>
                  <a:pt x="709320" y="2141486"/>
                </a:lnTo>
                <a:lnTo>
                  <a:pt x="709320" y="2115858"/>
                </a:lnTo>
                <a:lnTo>
                  <a:pt x="708291" y="2115997"/>
                </a:lnTo>
                <a:lnTo>
                  <a:pt x="708291" y="2128812"/>
                </a:lnTo>
                <a:lnTo>
                  <a:pt x="703059" y="2129523"/>
                </a:lnTo>
                <a:lnTo>
                  <a:pt x="704761" y="2129282"/>
                </a:lnTo>
                <a:lnTo>
                  <a:pt x="708291" y="2128812"/>
                </a:lnTo>
                <a:lnTo>
                  <a:pt x="708291" y="2115997"/>
                </a:lnTo>
                <a:lnTo>
                  <a:pt x="706475" y="2116239"/>
                </a:lnTo>
                <a:lnTo>
                  <a:pt x="719874" y="2114423"/>
                </a:lnTo>
                <a:lnTo>
                  <a:pt x="719861" y="2113877"/>
                </a:lnTo>
                <a:lnTo>
                  <a:pt x="714895" y="2102294"/>
                </a:lnTo>
                <a:lnTo>
                  <a:pt x="720407" y="2101545"/>
                </a:lnTo>
                <a:lnTo>
                  <a:pt x="719899" y="2113877"/>
                </a:lnTo>
                <a:lnTo>
                  <a:pt x="719975" y="2114169"/>
                </a:lnTo>
                <a:lnTo>
                  <a:pt x="720115" y="2113838"/>
                </a:lnTo>
                <a:lnTo>
                  <a:pt x="720928" y="2101469"/>
                </a:lnTo>
                <a:lnTo>
                  <a:pt x="725525" y="2100846"/>
                </a:lnTo>
                <a:lnTo>
                  <a:pt x="725525" y="2088045"/>
                </a:lnTo>
                <a:lnTo>
                  <a:pt x="702157" y="2091207"/>
                </a:lnTo>
                <a:lnTo>
                  <a:pt x="702157" y="2129650"/>
                </a:lnTo>
                <a:lnTo>
                  <a:pt x="671423" y="2133803"/>
                </a:lnTo>
                <a:lnTo>
                  <a:pt x="682688" y="2132266"/>
                </a:lnTo>
                <a:lnTo>
                  <a:pt x="682117" y="2119541"/>
                </a:lnTo>
                <a:lnTo>
                  <a:pt x="684288" y="2131911"/>
                </a:lnTo>
                <a:lnTo>
                  <a:pt x="690829" y="2118360"/>
                </a:lnTo>
                <a:lnTo>
                  <a:pt x="692543" y="2130933"/>
                </a:lnTo>
                <a:lnTo>
                  <a:pt x="696582" y="2130387"/>
                </a:lnTo>
                <a:lnTo>
                  <a:pt x="697572" y="2117445"/>
                </a:lnTo>
                <a:lnTo>
                  <a:pt x="697992" y="2117394"/>
                </a:lnTo>
                <a:lnTo>
                  <a:pt x="701027" y="2129790"/>
                </a:lnTo>
                <a:lnTo>
                  <a:pt x="702157" y="2129650"/>
                </a:lnTo>
                <a:lnTo>
                  <a:pt x="702157" y="2091207"/>
                </a:lnTo>
                <a:lnTo>
                  <a:pt x="693153" y="2092413"/>
                </a:lnTo>
                <a:lnTo>
                  <a:pt x="721931" y="2088515"/>
                </a:lnTo>
                <a:lnTo>
                  <a:pt x="721360" y="2075789"/>
                </a:lnTo>
                <a:lnTo>
                  <a:pt x="725347" y="2075243"/>
                </a:lnTo>
                <a:lnTo>
                  <a:pt x="729195" y="2087524"/>
                </a:lnTo>
                <a:lnTo>
                  <a:pt x="732383" y="2074291"/>
                </a:lnTo>
                <a:lnTo>
                  <a:pt x="735177" y="2086724"/>
                </a:lnTo>
                <a:lnTo>
                  <a:pt x="737527" y="2086406"/>
                </a:lnTo>
                <a:lnTo>
                  <a:pt x="737755" y="2073567"/>
                </a:lnTo>
                <a:lnTo>
                  <a:pt x="740524" y="2086000"/>
                </a:lnTo>
                <a:lnTo>
                  <a:pt x="739876" y="2086089"/>
                </a:lnTo>
                <a:lnTo>
                  <a:pt x="740511" y="2098814"/>
                </a:lnTo>
                <a:lnTo>
                  <a:pt x="740956" y="2098763"/>
                </a:lnTo>
                <a:lnTo>
                  <a:pt x="738886" y="2111845"/>
                </a:lnTo>
                <a:lnTo>
                  <a:pt x="741337" y="2111514"/>
                </a:lnTo>
                <a:lnTo>
                  <a:pt x="740968" y="2098763"/>
                </a:lnTo>
                <a:lnTo>
                  <a:pt x="742962" y="2098484"/>
                </a:lnTo>
                <a:lnTo>
                  <a:pt x="742378" y="2085759"/>
                </a:lnTo>
                <a:lnTo>
                  <a:pt x="746683" y="2097976"/>
                </a:lnTo>
                <a:lnTo>
                  <a:pt x="745718" y="2098103"/>
                </a:lnTo>
                <a:lnTo>
                  <a:pt x="749147" y="2110460"/>
                </a:lnTo>
                <a:lnTo>
                  <a:pt x="749147" y="2007946"/>
                </a:lnTo>
                <a:lnTo>
                  <a:pt x="718667" y="2012073"/>
                </a:lnTo>
                <a:lnTo>
                  <a:pt x="718667" y="2063330"/>
                </a:lnTo>
                <a:lnTo>
                  <a:pt x="718642" y="2076145"/>
                </a:lnTo>
                <a:lnTo>
                  <a:pt x="676160" y="2081885"/>
                </a:lnTo>
                <a:lnTo>
                  <a:pt x="693242" y="2079574"/>
                </a:lnTo>
                <a:lnTo>
                  <a:pt x="695274" y="2066493"/>
                </a:lnTo>
                <a:lnTo>
                  <a:pt x="696722" y="2079104"/>
                </a:lnTo>
                <a:lnTo>
                  <a:pt x="718134" y="2076208"/>
                </a:lnTo>
                <a:lnTo>
                  <a:pt x="715619" y="2063737"/>
                </a:lnTo>
                <a:lnTo>
                  <a:pt x="718667" y="2063330"/>
                </a:lnTo>
                <a:lnTo>
                  <a:pt x="718667" y="2012073"/>
                </a:lnTo>
                <a:lnTo>
                  <a:pt x="679246" y="2017407"/>
                </a:lnTo>
                <a:lnTo>
                  <a:pt x="679246" y="2055850"/>
                </a:lnTo>
                <a:lnTo>
                  <a:pt x="673493" y="2069439"/>
                </a:lnTo>
                <a:lnTo>
                  <a:pt x="673366" y="2069465"/>
                </a:lnTo>
                <a:lnTo>
                  <a:pt x="673366" y="2095093"/>
                </a:lnTo>
                <a:lnTo>
                  <a:pt x="673138" y="2107933"/>
                </a:lnTo>
                <a:lnTo>
                  <a:pt x="644156" y="2111857"/>
                </a:lnTo>
                <a:lnTo>
                  <a:pt x="647903" y="2124164"/>
                </a:lnTo>
                <a:lnTo>
                  <a:pt x="647293" y="2124252"/>
                </a:lnTo>
                <a:lnTo>
                  <a:pt x="647293" y="2137067"/>
                </a:lnTo>
                <a:lnTo>
                  <a:pt x="637806" y="2138349"/>
                </a:lnTo>
                <a:lnTo>
                  <a:pt x="635431" y="2125853"/>
                </a:lnTo>
                <a:lnTo>
                  <a:pt x="644601" y="2137422"/>
                </a:lnTo>
                <a:lnTo>
                  <a:pt x="647293" y="2137067"/>
                </a:lnTo>
                <a:lnTo>
                  <a:pt x="647293" y="2124252"/>
                </a:lnTo>
                <a:lnTo>
                  <a:pt x="645553" y="2124481"/>
                </a:lnTo>
                <a:lnTo>
                  <a:pt x="644156" y="2111857"/>
                </a:lnTo>
                <a:lnTo>
                  <a:pt x="646455" y="2111540"/>
                </a:lnTo>
                <a:lnTo>
                  <a:pt x="646290" y="2098751"/>
                </a:lnTo>
                <a:lnTo>
                  <a:pt x="651725" y="2110829"/>
                </a:lnTo>
                <a:lnTo>
                  <a:pt x="664298" y="2109127"/>
                </a:lnTo>
                <a:lnTo>
                  <a:pt x="665518" y="2108962"/>
                </a:lnTo>
                <a:lnTo>
                  <a:pt x="673138" y="2107933"/>
                </a:lnTo>
                <a:lnTo>
                  <a:pt x="669899" y="2095563"/>
                </a:lnTo>
                <a:lnTo>
                  <a:pt x="671791" y="2095296"/>
                </a:lnTo>
                <a:lnTo>
                  <a:pt x="666267" y="2087410"/>
                </a:lnTo>
                <a:lnTo>
                  <a:pt x="666267" y="2096046"/>
                </a:lnTo>
                <a:lnTo>
                  <a:pt x="665708" y="2095398"/>
                </a:lnTo>
                <a:lnTo>
                  <a:pt x="665708" y="2096122"/>
                </a:lnTo>
                <a:lnTo>
                  <a:pt x="664679" y="2105583"/>
                </a:lnTo>
                <a:lnTo>
                  <a:pt x="662444" y="2096566"/>
                </a:lnTo>
                <a:lnTo>
                  <a:pt x="665708" y="2096122"/>
                </a:lnTo>
                <a:lnTo>
                  <a:pt x="665708" y="2095398"/>
                </a:lnTo>
                <a:lnTo>
                  <a:pt x="656386" y="2084565"/>
                </a:lnTo>
                <a:lnTo>
                  <a:pt x="601675" y="2091982"/>
                </a:lnTo>
                <a:lnTo>
                  <a:pt x="601675" y="2156053"/>
                </a:lnTo>
                <a:lnTo>
                  <a:pt x="599528" y="2151761"/>
                </a:lnTo>
                <a:lnTo>
                  <a:pt x="599528" y="2156345"/>
                </a:lnTo>
                <a:lnTo>
                  <a:pt x="598982" y="2169236"/>
                </a:lnTo>
                <a:lnTo>
                  <a:pt x="593090" y="2157222"/>
                </a:lnTo>
                <a:lnTo>
                  <a:pt x="599528" y="2156345"/>
                </a:lnTo>
                <a:lnTo>
                  <a:pt x="599528" y="2151761"/>
                </a:lnTo>
                <a:lnTo>
                  <a:pt x="595680" y="2144052"/>
                </a:lnTo>
                <a:lnTo>
                  <a:pt x="593229" y="2144382"/>
                </a:lnTo>
                <a:lnTo>
                  <a:pt x="593420" y="2131542"/>
                </a:lnTo>
                <a:lnTo>
                  <a:pt x="593077" y="2131593"/>
                </a:lnTo>
                <a:lnTo>
                  <a:pt x="593077" y="2157222"/>
                </a:lnTo>
                <a:lnTo>
                  <a:pt x="593013" y="2170036"/>
                </a:lnTo>
                <a:lnTo>
                  <a:pt x="592086" y="2170163"/>
                </a:lnTo>
                <a:lnTo>
                  <a:pt x="590130" y="2157615"/>
                </a:lnTo>
                <a:lnTo>
                  <a:pt x="593077" y="2157222"/>
                </a:lnTo>
                <a:lnTo>
                  <a:pt x="593077" y="2131593"/>
                </a:lnTo>
                <a:lnTo>
                  <a:pt x="580707" y="2133269"/>
                </a:lnTo>
                <a:lnTo>
                  <a:pt x="580707" y="2158898"/>
                </a:lnTo>
                <a:lnTo>
                  <a:pt x="575983" y="2172347"/>
                </a:lnTo>
                <a:lnTo>
                  <a:pt x="577354" y="2172170"/>
                </a:lnTo>
                <a:lnTo>
                  <a:pt x="571969" y="2185708"/>
                </a:lnTo>
                <a:lnTo>
                  <a:pt x="577380" y="2184984"/>
                </a:lnTo>
                <a:lnTo>
                  <a:pt x="578866" y="2192286"/>
                </a:lnTo>
                <a:lnTo>
                  <a:pt x="570636" y="2185886"/>
                </a:lnTo>
                <a:lnTo>
                  <a:pt x="559955" y="2187333"/>
                </a:lnTo>
                <a:lnTo>
                  <a:pt x="560628" y="2200059"/>
                </a:lnTo>
                <a:lnTo>
                  <a:pt x="558025" y="2200402"/>
                </a:lnTo>
                <a:lnTo>
                  <a:pt x="556628" y="2187778"/>
                </a:lnTo>
                <a:lnTo>
                  <a:pt x="551853" y="2188426"/>
                </a:lnTo>
                <a:lnTo>
                  <a:pt x="551853" y="2214054"/>
                </a:lnTo>
                <a:lnTo>
                  <a:pt x="545299" y="2202129"/>
                </a:lnTo>
                <a:lnTo>
                  <a:pt x="550824" y="2201380"/>
                </a:lnTo>
                <a:lnTo>
                  <a:pt x="551853" y="2214054"/>
                </a:lnTo>
                <a:lnTo>
                  <a:pt x="551853" y="2188426"/>
                </a:lnTo>
                <a:lnTo>
                  <a:pt x="536181" y="2190546"/>
                </a:lnTo>
                <a:lnTo>
                  <a:pt x="539673" y="2202891"/>
                </a:lnTo>
                <a:lnTo>
                  <a:pt x="542493" y="2202510"/>
                </a:lnTo>
                <a:lnTo>
                  <a:pt x="541845" y="2215413"/>
                </a:lnTo>
                <a:lnTo>
                  <a:pt x="538962" y="2202992"/>
                </a:lnTo>
                <a:lnTo>
                  <a:pt x="455663" y="2214270"/>
                </a:lnTo>
                <a:lnTo>
                  <a:pt x="536562" y="2203310"/>
                </a:lnTo>
                <a:lnTo>
                  <a:pt x="536181" y="2190546"/>
                </a:lnTo>
                <a:lnTo>
                  <a:pt x="545998" y="2189213"/>
                </a:lnTo>
                <a:lnTo>
                  <a:pt x="541743" y="2176983"/>
                </a:lnTo>
                <a:lnTo>
                  <a:pt x="518287" y="2180158"/>
                </a:lnTo>
                <a:lnTo>
                  <a:pt x="516940" y="2167521"/>
                </a:lnTo>
                <a:lnTo>
                  <a:pt x="517398" y="2167458"/>
                </a:lnTo>
                <a:lnTo>
                  <a:pt x="519442" y="2167178"/>
                </a:lnTo>
                <a:lnTo>
                  <a:pt x="520801" y="2154186"/>
                </a:lnTo>
                <a:lnTo>
                  <a:pt x="516394" y="2154783"/>
                </a:lnTo>
                <a:lnTo>
                  <a:pt x="516394" y="2180412"/>
                </a:lnTo>
                <a:lnTo>
                  <a:pt x="510946" y="2181148"/>
                </a:lnTo>
                <a:lnTo>
                  <a:pt x="511708" y="2168233"/>
                </a:lnTo>
                <a:lnTo>
                  <a:pt x="513410" y="2168004"/>
                </a:lnTo>
                <a:lnTo>
                  <a:pt x="516394" y="2180412"/>
                </a:lnTo>
                <a:lnTo>
                  <a:pt x="516394" y="2154783"/>
                </a:lnTo>
                <a:lnTo>
                  <a:pt x="464019" y="2161870"/>
                </a:lnTo>
                <a:lnTo>
                  <a:pt x="474002" y="2173325"/>
                </a:lnTo>
                <a:lnTo>
                  <a:pt x="490194" y="2171141"/>
                </a:lnTo>
                <a:lnTo>
                  <a:pt x="466178" y="2174392"/>
                </a:lnTo>
                <a:lnTo>
                  <a:pt x="464019" y="2161870"/>
                </a:lnTo>
                <a:lnTo>
                  <a:pt x="518756" y="2154453"/>
                </a:lnTo>
                <a:lnTo>
                  <a:pt x="513842" y="2142312"/>
                </a:lnTo>
                <a:lnTo>
                  <a:pt x="521487" y="2141283"/>
                </a:lnTo>
                <a:lnTo>
                  <a:pt x="520903" y="2154161"/>
                </a:lnTo>
                <a:lnTo>
                  <a:pt x="527088" y="2153335"/>
                </a:lnTo>
                <a:lnTo>
                  <a:pt x="528269" y="2153170"/>
                </a:lnTo>
                <a:lnTo>
                  <a:pt x="529666" y="2140178"/>
                </a:lnTo>
                <a:lnTo>
                  <a:pt x="529907" y="2152954"/>
                </a:lnTo>
                <a:lnTo>
                  <a:pt x="530618" y="2152866"/>
                </a:lnTo>
                <a:lnTo>
                  <a:pt x="532307" y="2165439"/>
                </a:lnTo>
                <a:lnTo>
                  <a:pt x="528688" y="2165934"/>
                </a:lnTo>
                <a:lnTo>
                  <a:pt x="527088" y="2153335"/>
                </a:lnTo>
                <a:lnTo>
                  <a:pt x="520801" y="2154186"/>
                </a:lnTo>
                <a:lnTo>
                  <a:pt x="523671" y="2166607"/>
                </a:lnTo>
                <a:lnTo>
                  <a:pt x="517398" y="2167458"/>
                </a:lnTo>
                <a:lnTo>
                  <a:pt x="519099" y="2180044"/>
                </a:lnTo>
                <a:lnTo>
                  <a:pt x="541743" y="2176983"/>
                </a:lnTo>
                <a:lnTo>
                  <a:pt x="545731" y="2176449"/>
                </a:lnTo>
                <a:lnTo>
                  <a:pt x="546100" y="2189200"/>
                </a:lnTo>
                <a:lnTo>
                  <a:pt x="556628" y="2187778"/>
                </a:lnTo>
                <a:lnTo>
                  <a:pt x="559955" y="2187333"/>
                </a:lnTo>
                <a:lnTo>
                  <a:pt x="568642" y="2186152"/>
                </a:lnTo>
                <a:lnTo>
                  <a:pt x="567347" y="2173528"/>
                </a:lnTo>
                <a:lnTo>
                  <a:pt x="575983" y="2172347"/>
                </a:lnTo>
                <a:lnTo>
                  <a:pt x="574382" y="2159749"/>
                </a:lnTo>
                <a:lnTo>
                  <a:pt x="563753" y="2161184"/>
                </a:lnTo>
                <a:lnTo>
                  <a:pt x="565061" y="2148205"/>
                </a:lnTo>
                <a:lnTo>
                  <a:pt x="565683" y="2148116"/>
                </a:lnTo>
                <a:lnTo>
                  <a:pt x="566724" y="2160778"/>
                </a:lnTo>
                <a:lnTo>
                  <a:pt x="574382" y="2159749"/>
                </a:lnTo>
                <a:lnTo>
                  <a:pt x="580707" y="2158898"/>
                </a:lnTo>
                <a:lnTo>
                  <a:pt x="580707" y="2133269"/>
                </a:lnTo>
                <a:lnTo>
                  <a:pt x="566635" y="2135162"/>
                </a:lnTo>
                <a:lnTo>
                  <a:pt x="566597" y="2147989"/>
                </a:lnTo>
                <a:lnTo>
                  <a:pt x="562673" y="2139848"/>
                </a:lnTo>
                <a:lnTo>
                  <a:pt x="562673" y="2161336"/>
                </a:lnTo>
                <a:lnTo>
                  <a:pt x="561936" y="2174252"/>
                </a:lnTo>
                <a:lnTo>
                  <a:pt x="557212" y="2166759"/>
                </a:lnTo>
                <a:lnTo>
                  <a:pt x="557212" y="2174887"/>
                </a:lnTo>
                <a:lnTo>
                  <a:pt x="554774" y="2175218"/>
                </a:lnTo>
                <a:lnTo>
                  <a:pt x="554050" y="2162505"/>
                </a:lnTo>
                <a:lnTo>
                  <a:pt x="557212" y="2174887"/>
                </a:lnTo>
                <a:lnTo>
                  <a:pt x="557212" y="2166759"/>
                </a:lnTo>
                <a:lnTo>
                  <a:pt x="554507" y="2162441"/>
                </a:lnTo>
                <a:lnTo>
                  <a:pt x="562673" y="2161336"/>
                </a:lnTo>
                <a:lnTo>
                  <a:pt x="562673" y="2139848"/>
                </a:lnTo>
                <a:lnTo>
                  <a:pt x="560806" y="2135962"/>
                </a:lnTo>
                <a:lnTo>
                  <a:pt x="566635" y="2135162"/>
                </a:lnTo>
                <a:lnTo>
                  <a:pt x="572262" y="2134400"/>
                </a:lnTo>
                <a:lnTo>
                  <a:pt x="572795" y="2121522"/>
                </a:lnTo>
                <a:lnTo>
                  <a:pt x="575322" y="2133981"/>
                </a:lnTo>
                <a:lnTo>
                  <a:pt x="580237" y="2133320"/>
                </a:lnTo>
                <a:lnTo>
                  <a:pt x="579856" y="2120569"/>
                </a:lnTo>
                <a:lnTo>
                  <a:pt x="582104" y="2120265"/>
                </a:lnTo>
                <a:lnTo>
                  <a:pt x="583298" y="2132901"/>
                </a:lnTo>
                <a:lnTo>
                  <a:pt x="593420" y="2131542"/>
                </a:lnTo>
                <a:lnTo>
                  <a:pt x="594956" y="2131339"/>
                </a:lnTo>
                <a:lnTo>
                  <a:pt x="595782" y="2144026"/>
                </a:lnTo>
                <a:lnTo>
                  <a:pt x="599211" y="2143569"/>
                </a:lnTo>
                <a:lnTo>
                  <a:pt x="601675" y="2156053"/>
                </a:lnTo>
                <a:lnTo>
                  <a:pt x="601675" y="2091982"/>
                </a:lnTo>
                <a:lnTo>
                  <a:pt x="598754" y="2092375"/>
                </a:lnTo>
                <a:lnTo>
                  <a:pt x="598754" y="2105190"/>
                </a:lnTo>
                <a:lnTo>
                  <a:pt x="598106" y="2118093"/>
                </a:lnTo>
                <a:lnTo>
                  <a:pt x="595896" y="2108238"/>
                </a:lnTo>
                <a:lnTo>
                  <a:pt x="595896" y="2118385"/>
                </a:lnTo>
                <a:lnTo>
                  <a:pt x="592937" y="2118791"/>
                </a:lnTo>
                <a:lnTo>
                  <a:pt x="591337" y="2106193"/>
                </a:lnTo>
                <a:lnTo>
                  <a:pt x="594512" y="2105761"/>
                </a:lnTo>
                <a:lnTo>
                  <a:pt x="595896" y="2118385"/>
                </a:lnTo>
                <a:lnTo>
                  <a:pt x="595896" y="2108238"/>
                </a:lnTo>
                <a:lnTo>
                  <a:pt x="595325" y="2105660"/>
                </a:lnTo>
                <a:lnTo>
                  <a:pt x="598754" y="2105190"/>
                </a:lnTo>
                <a:lnTo>
                  <a:pt x="598754" y="2092375"/>
                </a:lnTo>
                <a:lnTo>
                  <a:pt x="578497" y="2095106"/>
                </a:lnTo>
                <a:lnTo>
                  <a:pt x="576910" y="2095322"/>
                </a:lnTo>
                <a:lnTo>
                  <a:pt x="574802" y="2082800"/>
                </a:lnTo>
                <a:lnTo>
                  <a:pt x="550976" y="2086025"/>
                </a:lnTo>
                <a:lnTo>
                  <a:pt x="573468" y="2082977"/>
                </a:lnTo>
                <a:lnTo>
                  <a:pt x="566762" y="2071077"/>
                </a:lnTo>
                <a:lnTo>
                  <a:pt x="574116" y="2070074"/>
                </a:lnTo>
                <a:lnTo>
                  <a:pt x="593483" y="2067445"/>
                </a:lnTo>
                <a:lnTo>
                  <a:pt x="589534" y="2055177"/>
                </a:lnTo>
                <a:lnTo>
                  <a:pt x="596125" y="2054288"/>
                </a:lnTo>
                <a:lnTo>
                  <a:pt x="597141" y="2066950"/>
                </a:lnTo>
                <a:lnTo>
                  <a:pt x="613130" y="2064791"/>
                </a:lnTo>
                <a:lnTo>
                  <a:pt x="574116" y="2070074"/>
                </a:lnTo>
                <a:lnTo>
                  <a:pt x="573468" y="2082977"/>
                </a:lnTo>
                <a:lnTo>
                  <a:pt x="574802" y="2082800"/>
                </a:lnTo>
                <a:lnTo>
                  <a:pt x="578497" y="2095106"/>
                </a:lnTo>
                <a:lnTo>
                  <a:pt x="578015" y="2082368"/>
                </a:lnTo>
                <a:lnTo>
                  <a:pt x="581342" y="2081923"/>
                </a:lnTo>
                <a:lnTo>
                  <a:pt x="583552" y="2094420"/>
                </a:lnTo>
                <a:lnTo>
                  <a:pt x="656386" y="2084565"/>
                </a:lnTo>
                <a:lnTo>
                  <a:pt x="659714" y="2084120"/>
                </a:lnTo>
                <a:lnTo>
                  <a:pt x="666267" y="2096046"/>
                </a:lnTo>
                <a:lnTo>
                  <a:pt x="666267" y="2087410"/>
                </a:lnTo>
                <a:lnTo>
                  <a:pt x="663600" y="2083587"/>
                </a:lnTo>
                <a:lnTo>
                  <a:pt x="670902" y="2082609"/>
                </a:lnTo>
                <a:lnTo>
                  <a:pt x="672452" y="2095207"/>
                </a:lnTo>
                <a:lnTo>
                  <a:pt x="673366" y="2095093"/>
                </a:lnTo>
                <a:lnTo>
                  <a:pt x="673366" y="2069465"/>
                </a:lnTo>
                <a:lnTo>
                  <a:pt x="585317" y="2081377"/>
                </a:lnTo>
                <a:lnTo>
                  <a:pt x="668743" y="2070074"/>
                </a:lnTo>
                <a:lnTo>
                  <a:pt x="671525" y="2056892"/>
                </a:lnTo>
                <a:lnTo>
                  <a:pt x="679246" y="2055850"/>
                </a:lnTo>
                <a:lnTo>
                  <a:pt x="679246" y="2017407"/>
                </a:lnTo>
                <a:lnTo>
                  <a:pt x="645198" y="2022017"/>
                </a:lnTo>
                <a:lnTo>
                  <a:pt x="645198" y="2060448"/>
                </a:lnTo>
                <a:lnTo>
                  <a:pt x="633615" y="2062022"/>
                </a:lnTo>
                <a:lnTo>
                  <a:pt x="638657" y="2048522"/>
                </a:lnTo>
                <a:lnTo>
                  <a:pt x="641007" y="2048205"/>
                </a:lnTo>
                <a:lnTo>
                  <a:pt x="645198" y="2060448"/>
                </a:lnTo>
                <a:lnTo>
                  <a:pt x="645198" y="2022017"/>
                </a:lnTo>
                <a:lnTo>
                  <a:pt x="550392" y="2034844"/>
                </a:lnTo>
                <a:lnTo>
                  <a:pt x="550392" y="2111730"/>
                </a:lnTo>
                <a:lnTo>
                  <a:pt x="541858" y="2112886"/>
                </a:lnTo>
                <a:lnTo>
                  <a:pt x="540156" y="2100300"/>
                </a:lnTo>
                <a:lnTo>
                  <a:pt x="506476" y="2104859"/>
                </a:lnTo>
                <a:lnTo>
                  <a:pt x="508939" y="2117344"/>
                </a:lnTo>
                <a:lnTo>
                  <a:pt x="504964" y="2117877"/>
                </a:lnTo>
                <a:lnTo>
                  <a:pt x="504520" y="2108682"/>
                </a:lnTo>
                <a:lnTo>
                  <a:pt x="504520" y="2130755"/>
                </a:lnTo>
                <a:lnTo>
                  <a:pt x="502221" y="2131060"/>
                </a:lnTo>
                <a:lnTo>
                  <a:pt x="499681" y="2144230"/>
                </a:lnTo>
                <a:lnTo>
                  <a:pt x="496036" y="2131898"/>
                </a:lnTo>
                <a:lnTo>
                  <a:pt x="494957" y="2132050"/>
                </a:lnTo>
                <a:lnTo>
                  <a:pt x="498348" y="2118779"/>
                </a:lnTo>
                <a:lnTo>
                  <a:pt x="501294" y="2118385"/>
                </a:lnTo>
                <a:lnTo>
                  <a:pt x="504520" y="2130755"/>
                </a:lnTo>
                <a:lnTo>
                  <a:pt x="504520" y="2108682"/>
                </a:lnTo>
                <a:lnTo>
                  <a:pt x="504355" y="2105152"/>
                </a:lnTo>
                <a:lnTo>
                  <a:pt x="506476" y="2104859"/>
                </a:lnTo>
                <a:lnTo>
                  <a:pt x="516750" y="2103462"/>
                </a:lnTo>
                <a:lnTo>
                  <a:pt x="511314" y="2091397"/>
                </a:lnTo>
                <a:lnTo>
                  <a:pt x="516483" y="2090699"/>
                </a:lnTo>
                <a:lnTo>
                  <a:pt x="516750" y="2103462"/>
                </a:lnTo>
                <a:lnTo>
                  <a:pt x="540156" y="2100300"/>
                </a:lnTo>
                <a:lnTo>
                  <a:pt x="548855" y="2099119"/>
                </a:lnTo>
                <a:lnTo>
                  <a:pt x="550392" y="2111730"/>
                </a:lnTo>
                <a:lnTo>
                  <a:pt x="550392" y="2034844"/>
                </a:lnTo>
                <a:lnTo>
                  <a:pt x="518287" y="2039200"/>
                </a:lnTo>
                <a:lnTo>
                  <a:pt x="518287" y="2064816"/>
                </a:lnTo>
                <a:lnTo>
                  <a:pt x="517639" y="2077720"/>
                </a:lnTo>
                <a:lnTo>
                  <a:pt x="517334" y="2077758"/>
                </a:lnTo>
                <a:lnTo>
                  <a:pt x="514248" y="2065362"/>
                </a:lnTo>
                <a:lnTo>
                  <a:pt x="510870" y="2065820"/>
                </a:lnTo>
                <a:lnTo>
                  <a:pt x="506653" y="2055609"/>
                </a:lnTo>
                <a:lnTo>
                  <a:pt x="507517" y="2053463"/>
                </a:lnTo>
                <a:lnTo>
                  <a:pt x="508825" y="2053285"/>
                </a:lnTo>
                <a:lnTo>
                  <a:pt x="511225" y="2065769"/>
                </a:lnTo>
                <a:lnTo>
                  <a:pt x="514248" y="2065362"/>
                </a:lnTo>
                <a:lnTo>
                  <a:pt x="518287" y="2064816"/>
                </a:lnTo>
                <a:lnTo>
                  <a:pt x="518287" y="2039200"/>
                </a:lnTo>
                <a:lnTo>
                  <a:pt x="508444" y="2040521"/>
                </a:lnTo>
                <a:lnTo>
                  <a:pt x="531698" y="2037359"/>
                </a:lnTo>
                <a:lnTo>
                  <a:pt x="527075" y="2025180"/>
                </a:lnTo>
                <a:lnTo>
                  <a:pt x="499021" y="2028977"/>
                </a:lnTo>
                <a:lnTo>
                  <a:pt x="500710" y="2041563"/>
                </a:lnTo>
                <a:lnTo>
                  <a:pt x="500418" y="2041601"/>
                </a:lnTo>
                <a:lnTo>
                  <a:pt x="495388" y="2029472"/>
                </a:lnTo>
                <a:lnTo>
                  <a:pt x="499021" y="2028977"/>
                </a:lnTo>
                <a:lnTo>
                  <a:pt x="526872" y="2025205"/>
                </a:lnTo>
                <a:lnTo>
                  <a:pt x="522820" y="2012937"/>
                </a:lnTo>
                <a:lnTo>
                  <a:pt x="525627" y="2012556"/>
                </a:lnTo>
                <a:lnTo>
                  <a:pt x="528205" y="2025027"/>
                </a:lnTo>
                <a:lnTo>
                  <a:pt x="531876" y="2024532"/>
                </a:lnTo>
                <a:lnTo>
                  <a:pt x="531698" y="2037359"/>
                </a:lnTo>
                <a:lnTo>
                  <a:pt x="573455" y="2031707"/>
                </a:lnTo>
                <a:lnTo>
                  <a:pt x="572770" y="2019007"/>
                </a:lnTo>
                <a:lnTo>
                  <a:pt x="575335" y="2018652"/>
                </a:lnTo>
                <a:lnTo>
                  <a:pt x="576935" y="2031238"/>
                </a:lnTo>
                <a:lnTo>
                  <a:pt x="850633" y="1994192"/>
                </a:lnTo>
                <a:lnTo>
                  <a:pt x="850061" y="1981479"/>
                </a:lnTo>
                <a:lnTo>
                  <a:pt x="851471" y="1981276"/>
                </a:lnTo>
                <a:lnTo>
                  <a:pt x="851979" y="1968385"/>
                </a:lnTo>
                <a:lnTo>
                  <a:pt x="853795" y="1955330"/>
                </a:lnTo>
                <a:lnTo>
                  <a:pt x="858875" y="1954631"/>
                </a:lnTo>
                <a:lnTo>
                  <a:pt x="857986" y="1941944"/>
                </a:lnTo>
                <a:lnTo>
                  <a:pt x="857427" y="1942020"/>
                </a:lnTo>
                <a:lnTo>
                  <a:pt x="857072" y="1929257"/>
                </a:lnTo>
                <a:lnTo>
                  <a:pt x="862774" y="1928482"/>
                </a:lnTo>
                <a:lnTo>
                  <a:pt x="864146" y="1915477"/>
                </a:lnTo>
                <a:lnTo>
                  <a:pt x="867156" y="1902256"/>
                </a:lnTo>
                <a:lnTo>
                  <a:pt x="870280" y="1889010"/>
                </a:lnTo>
                <a:lnTo>
                  <a:pt x="872007" y="1875967"/>
                </a:lnTo>
                <a:lnTo>
                  <a:pt x="873290" y="1875790"/>
                </a:lnTo>
                <a:lnTo>
                  <a:pt x="878281" y="1862302"/>
                </a:lnTo>
                <a:lnTo>
                  <a:pt x="881443" y="1861870"/>
                </a:lnTo>
                <a:lnTo>
                  <a:pt x="879792" y="1849285"/>
                </a:lnTo>
                <a:lnTo>
                  <a:pt x="884758" y="1848612"/>
                </a:lnTo>
                <a:lnTo>
                  <a:pt x="885088" y="1835759"/>
                </a:lnTo>
                <a:lnTo>
                  <a:pt x="885405" y="1835708"/>
                </a:lnTo>
                <a:lnTo>
                  <a:pt x="888860" y="1822424"/>
                </a:lnTo>
                <a:lnTo>
                  <a:pt x="443979" y="1882635"/>
                </a:lnTo>
                <a:lnTo>
                  <a:pt x="447319" y="1894992"/>
                </a:lnTo>
                <a:lnTo>
                  <a:pt x="726262" y="1857248"/>
                </a:lnTo>
                <a:lnTo>
                  <a:pt x="570941" y="1878279"/>
                </a:lnTo>
                <a:lnTo>
                  <a:pt x="570941" y="1916722"/>
                </a:lnTo>
                <a:lnTo>
                  <a:pt x="569277" y="1929752"/>
                </a:lnTo>
                <a:lnTo>
                  <a:pt x="567397" y="1930006"/>
                </a:lnTo>
                <a:lnTo>
                  <a:pt x="563905" y="1917674"/>
                </a:lnTo>
                <a:lnTo>
                  <a:pt x="570941" y="1916722"/>
                </a:lnTo>
                <a:lnTo>
                  <a:pt x="570941" y="1878279"/>
                </a:lnTo>
                <a:lnTo>
                  <a:pt x="538962" y="1882609"/>
                </a:lnTo>
                <a:lnTo>
                  <a:pt x="538962" y="1921040"/>
                </a:lnTo>
                <a:lnTo>
                  <a:pt x="531380" y="1909254"/>
                </a:lnTo>
                <a:lnTo>
                  <a:pt x="537514" y="1908429"/>
                </a:lnTo>
                <a:lnTo>
                  <a:pt x="538962" y="1921040"/>
                </a:lnTo>
                <a:lnTo>
                  <a:pt x="538962" y="1882609"/>
                </a:lnTo>
                <a:lnTo>
                  <a:pt x="328650" y="1911070"/>
                </a:lnTo>
                <a:lnTo>
                  <a:pt x="440004" y="1895983"/>
                </a:lnTo>
                <a:lnTo>
                  <a:pt x="436410" y="1883664"/>
                </a:lnTo>
                <a:lnTo>
                  <a:pt x="442493" y="1882838"/>
                </a:lnTo>
                <a:lnTo>
                  <a:pt x="443979" y="1882635"/>
                </a:lnTo>
                <a:lnTo>
                  <a:pt x="888453" y="1822475"/>
                </a:lnTo>
                <a:lnTo>
                  <a:pt x="886345" y="1809940"/>
                </a:lnTo>
                <a:lnTo>
                  <a:pt x="892060" y="1809165"/>
                </a:lnTo>
                <a:lnTo>
                  <a:pt x="891133" y="1796491"/>
                </a:lnTo>
                <a:lnTo>
                  <a:pt x="896594" y="1795741"/>
                </a:lnTo>
                <a:lnTo>
                  <a:pt x="894232" y="1783257"/>
                </a:lnTo>
                <a:lnTo>
                  <a:pt x="897445" y="1782813"/>
                </a:lnTo>
                <a:lnTo>
                  <a:pt x="895883" y="1770202"/>
                </a:lnTo>
                <a:lnTo>
                  <a:pt x="897280" y="1770011"/>
                </a:lnTo>
                <a:lnTo>
                  <a:pt x="896645" y="1757286"/>
                </a:lnTo>
                <a:lnTo>
                  <a:pt x="901306" y="1756651"/>
                </a:lnTo>
                <a:lnTo>
                  <a:pt x="893876" y="1744853"/>
                </a:lnTo>
                <a:lnTo>
                  <a:pt x="686257" y="1772958"/>
                </a:lnTo>
                <a:lnTo>
                  <a:pt x="853643" y="1750288"/>
                </a:lnTo>
                <a:lnTo>
                  <a:pt x="853719" y="1737474"/>
                </a:lnTo>
                <a:lnTo>
                  <a:pt x="856335" y="1737118"/>
                </a:lnTo>
                <a:lnTo>
                  <a:pt x="857123" y="1749818"/>
                </a:lnTo>
                <a:lnTo>
                  <a:pt x="893876" y="1744853"/>
                </a:lnTo>
                <a:lnTo>
                  <a:pt x="898982" y="1744154"/>
                </a:lnTo>
                <a:lnTo>
                  <a:pt x="896353" y="1731695"/>
                </a:lnTo>
                <a:lnTo>
                  <a:pt x="894372" y="1731962"/>
                </a:lnTo>
                <a:lnTo>
                  <a:pt x="863701" y="1736115"/>
                </a:lnTo>
                <a:lnTo>
                  <a:pt x="868527" y="1722653"/>
                </a:lnTo>
                <a:lnTo>
                  <a:pt x="871156" y="1735099"/>
                </a:lnTo>
                <a:lnTo>
                  <a:pt x="894372" y="1731962"/>
                </a:lnTo>
                <a:lnTo>
                  <a:pt x="895578" y="1718983"/>
                </a:lnTo>
                <a:lnTo>
                  <a:pt x="873213" y="1722018"/>
                </a:lnTo>
                <a:lnTo>
                  <a:pt x="895172" y="1719033"/>
                </a:lnTo>
                <a:lnTo>
                  <a:pt x="890117" y="1706905"/>
                </a:lnTo>
                <a:lnTo>
                  <a:pt x="888517" y="1694307"/>
                </a:lnTo>
                <a:lnTo>
                  <a:pt x="882611" y="1695107"/>
                </a:lnTo>
                <a:lnTo>
                  <a:pt x="884593" y="1682026"/>
                </a:lnTo>
                <a:lnTo>
                  <a:pt x="883361" y="1682191"/>
                </a:lnTo>
                <a:lnTo>
                  <a:pt x="879106" y="1669961"/>
                </a:lnTo>
                <a:lnTo>
                  <a:pt x="880999" y="1669694"/>
                </a:lnTo>
                <a:lnTo>
                  <a:pt x="876020" y="1657553"/>
                </a:lnTo>
                <a:lnTo>
                  <a:pt x="873518" y="1657896"/>
                </a:lnTo>
                <a:lnTo>
                  <a:pt x="876249" y="1644713"/>
                </a:lnTo>
                <a:lnTo>
                  <a:pt x="878662" y="1644383"/>
                </a:lnTo>
                <a:lnTo>
                  <a:pt x="876033" y="1631924"/>
                </a:lnTo>
                <a:lnTo>
                  <a:pt x="878433" y="1618780"/>
                </a:lnTo>
                <a:lnTo>
                  <a:pt x="881392" y="1605559"/>
                </a:lnTo>
                <a:lnTo>
                  <a:pt x="884923" y="1592275"/>
                </a:lnTo>
                <a:lnTo>
                  <a:pt x="889000" y="1578902"/>
                </a:lnTo>
                <a:lnTo>
                  <a:pt x="865276" y="1582115"/>
                </a:lnTo>
                <a:lnTo>
                  <a:pt x="865276" y="1697456"/>
                </a:lnTo>
                <a:lnTo>
                  <a:pt x="858799" y="1698332"/>
                </a:lnTo>
                <a:lnTo>
                  <a:pt x="859078" y="1685480"/>
                </a:lnTo>
                <a:lnTo>
                  <a:pt x="865276" y="1697456"/>
                </a:lnTo>
                <a:lnTo>
                  <a:pt x="865276" y="1582115"/>
                </a:lnTo>
                <a:lnTo>
                  <a:pt x="852779" y="1583817"/>
                </a:lnTo>
                <a:lnTo>
                  <a:pt x="852779" y="1711960"/>
                </a:lnTo>
                <a:lnTo>
                  <a:pt x="848385" y="1712556"/>
                </a:lnTo>
                <a:lnTo>
                  <a:pt x="843140" y="1726082"/>
                </a:lnTo>
                <a:lnTo>
                  <a:pt x="841857" y="1726260"/>
                </a:lnTo>
                <a:lnTo>
                  <a:pt x="842137" y="1723974"/>
                </a:lnTo>
                <a:lnTo>
                  <a:pt x="846836" y="1712772"/>
                </a:lnTo>
                <a:lnTo>
                  <a:pt x="847674" y="1712658"/>
                </a:lnTo>
                <a:lnTo>
                  <a:pt x="848626" y="1699704"/>
                </a:lnTo>
                <a:lnTo>
                  <a:pt x="846836" y="1699945"/>
                </a:lnTo>
                <a:lnTo>
                  <a:pt x="846150" y="1687233"/>
                </a:lnTo>
                <a:lnTo>
                  <a:pt x="849782" y="1686750"/>
                </a:lnTo>
                <a:lnTo>
                  <a:pt x="850874" y="1699399"/>
                </a:lnTo>
                <a:lnTo>
                  <a:pt x="848626" y="1699704"/>
                </a:lnTo>
                <a:lnTo>
                  <a:pt x="852779" y="1711960"/>
                </a:lnTo>
                <a:lnTo>
                  <a:pt x="852779" y="1583817"/>
                </a:lnTo>
                <a:lnTo>
                  <a:pt x="845807" y="1584756"/>
                </a:lnTo>
                <a:lnTo>
                  <a:pt x="845807" y="1661642"/>
                </a:lnTo>
                <a:lnTo>
                  <a:pt x="843102" y="1662010"/>
                </a:lnTo>
                <a:lnTo>
                  <a:pt x="842162" y="1649336"/>
                </a:lnTo>
                <a:lnTo>
                  <a:pt x="842784" y="1649247"/>
                </a:lnTo>
                <a:lnTo>
                  <a:pt x="845807" y="1661642"/>
                </a:lnTo>
                <a:lnTo>
                  <a:pt x="845807" y="1584756"/>
                </a:lnTo>
                <a:lnTo>
                  <a:pt x="840371" y="1585493"/>
                </a:lnTo>
                <a:lnTo>
                  <a:pt x="840371" y="1726450"/>
                </a:lnTo>
                <a:lnTo>
                  <a:pt x="834085" y="1727301"/>
                </a:lnTo>
                <a:lnTo>
                  <a:pt x="834250" y="1740103"/>
                </a:lnTo>
                <a:lnTo>
                  <a:pt x="830922" y="1727733"/>
                </a:lnTo>
                <a:lnTo>
                  <a:pt x="826985" y="1728266"/>
                </a:lnTo>
                <a:lnTo>
                  <a:pt x="826147" y="1715579"/>
                </a:lnTo>
                <a:lnTo>
                  <a:pt x="832967" y="1727454"/>
                </a:lnTo>
                <a:lnTo>
                  <a:pt x="833983" y="1727314"/>
                </a:lnTo>
                <a:lnTo>
                  <a:pt x="831672" y="1714830"/>
                </a:lnTo>
                <a:lnTo>
                  <a:pt x="836218" y="1714220"/>
                </a:lnTo>
                <a:lnTo>
                  <a:pt x="840371" y="1726450"/>
                </a:lnTo>
                <a:lnTo>
                  <a:pt x="840371" y="1585493"/>
                </a:lnTo>
                <a:lnTo>
                  <a:pt x="831113" y="1586750"/>
                </a:lnTo>
                <a:lnTo>
                  <a:pt x="831113" y="1650822"/>
                </a:lnTo>
                <a:lnTo>
                  <a:pt x="830478" y="1655673"/>
                </a:lnTo>
                <a:lnTo>
                  <a:pt x="830478" y="1676539"/>
                </a:lnTo>
                <a:lnTo>
                  <a:pt x="825500" y="1690027"/>
                </a:lnTo>
                <a:lnTo>
                  <a:pt x="825271" y="1680984"/>
                </a:lnTo>
                <a:lnTo>
                  <a:pt x="825271" y="1728508"/>
                </a:lnTo>
                <a:lnTo>
                  <a:pt x="795756" y="1732495"/>
                </a:lnTo>
                <a:lnTo>
                  <a:pt x="796544" y="1739404"/>
                </a:lnTo>
                <a:lnTo>
                  <a:pt x="798880" y="1744891"/>
                </a:lnTo>
                <a:lnTo>
                  <a:pt x="797204" y="1745119"/>
                </a:lnTo>
                <a:lnTo>
                  <a:pt x="792861" y="1745703"/>
                </a:lnTo>
                <a:lnTo>
                  <a:pt x="793711" y="1732775"/>
                </a:lnTo>
                <a:lnTo>
                  <a:pt x="795604" y="1737194"/>
                </a:lnTo>
                <a:lnTo>
                  <a:pt x="794677" y="1732648"/>
                </a:lnTo>
                <a:lnTo>
                  <a:pt x="795756" y="1732495"/>
                </a:lnTo>
                <a:lnTo>
                  <a:pt x="796010" y="1732457"/>
                </a:lnTo>
                <a:lnTo>
                  <a:pt x="794512" y="1719846"/>
                </a:lnTo>
                <a:lnTo>
                  <a:pt x="792822" y="1720088"/>
                </a:lnTo>
                <a:lnTo>
                  <a:pt x="792822" y="1745703"/>
                </a:lnTo>
                <a:lnTo>
                  <a:pt x="789940" y="1746097"/>
                </a:lnTo>
                <a:lnTo>
                  <a:pt x="788847" y="1733435"/>
                </a:lnTo>
                <a:lnTo>
                  <a:pt x="792810" y="1745703"/>
                </a:lnTo>
                <a:lnTo>
                  <a:pt x="792822" y="1720088"/>
                </a:lnTo>
                <a:lnTo>
                  <a:pt x="786536" y="1720926"/>
                </a:lnTo>
                <a:lnTo>
                  <a:pt x="791260" y="1707476"/>
                </a:lnTo>
                <a:lnTo>
                  <a:pt x="795362" y="1719732"/>
                </a:lnTo>
                <a:lnTo>
                  <a:pt x="794512" y="1719846"/>
                </a:lnTo>
                <a:lnTo>
                  <a:pt x="797699" y="1732229"/>
                </a:lnTo>
                <a:lnTo>
                  <a:pt x="825271" y="1728508"/>
                </a:lnTo>
                <a:lnTo>
                  <a:pt x="825271" y="1680984"/>
                </a:lnTo>
                <a:lnTo>
                  <a:pt x="825182" y="1677250"/>
                </a:lnTo>
                <a:lnTo>
                  <a:pt x="830478" y="1676539"/>
                </a:lnTo>
                <a:lnTo>
                  <a:pt x="830478" y="1655673"/>
                </a:lnTo>
                <a:lnTo>
                  <a:pt x="829741" y="1661299"/>
                </a:lnTo>
                <a:lnTo>
                  <a:pt x="828827" y="1651139"/>
                </a:lnTo>
                <a:lnTo>
                  <a:pt x="831113" y="1650822"/>
                </a:lnTo>
                <a:lnTo>
                  <a:pt x="831113" y="1586750"/>
                </a:lnTo>
                <a:lnTo>
                  <a:pt x="824992" y="1587576"/>
                </a:lnTo>
                <a:lnTo>
                  <a:pt x="824992" y="1702904"/>
                </a:lnTo>
                <a:lnTo>
                  <a:pt x="823531" y="1703108"/>
                </a:lnTo>
                <a:lnTo>
                  <a:pt x="819937" y="1690776"/>
                </a:lnTo>
                <a:lnTo>
                  <a:pt x="819569" y="1690827"/>
                </a:lnTo>
                <a:lnTo>
                  <a:pt x="819480" y="1680718"/>
                </a:lnTo>
                <a:lnTo>
                  <a:pt x="822642" y="1690408"/>
                </a:lnTo>
                <a:lnTo>
                  <a:pt x="819937" y="1690776"/>
                </a:lnTo>
                <a:lnTo>
                  <a:pt x="824992" y="1702904"/>
                </a:lnTo>
                <a:lnTo>
                  <a:pt x="824992" y="1587576"/>
                </a:lnTo>
                <a:lnTo>
                  <a:pt x="823887" y="1587728"/>
                </a:lnTo>
                <a:lnTo>
                  <a:pt x="823887" y="1664614"/>
                </a:lnTo>
                <a:lnTo>
                  <a:pt x="818642" y="1665325"/>
                </a:lnTo>
                <a:lnTo>
                  <a:pt x="818642" y="1678139"/>
                </a:lnTo>
                <a:lnTo>
                  <a:pt x="815263" y="1678597"/>
                </a:lnTo>
                <a:lnTo>
                  <a:pt x="815263" y="1704225"/>
                </a:lnTo>
                <a:lnTo>
                  <a:pt x="809777" y="1704962"/>
                </a:lnTo>
                <a:lnTo>
                  <a:pt x="810971" y="1691995"/>
                </a:lnTo>
                <a:lnTo>
                  <a:pt x="812825" y="1691741"/>
                </a:lnTo>
                <a:lnTo>
                  <a:pt x="812939" y="1704530"/>
                </a:lnTo>
                <a:lnTo>
                  <a:pt x="815263" y="1704225"/>
                </a:lnTo>
                <a:lnTo>
                  <a:pt x="815263" y="1678597"/>
                </a:lnTo>
                <a:lnTo>
                  <a:pt x="809002" y="1679448"/>
                </a:lnTo>
                <a:lnTo>
                  <a:pt x="809002" y="1705063"/>
                </a:lnTo>
                <a:lnTo>
                  <a:pt x="804926" y="1705622"/>
                </a:lnTo>
                <a:lnTo>
                  <a:pt x="803884" y="1692960"/>
                </a:lnTo>
                <a:lnTo>
                  <a:pt x="806640" y="1692579"/>
                </a:lnTo>
                <a:lnTo>
                  <a:pt x="809002" y="1705063"/>
                </a:lnTo>
                <a:lnTo>
                  <a:pt x="809002" y="1679448"/>
                </a:lnTo>
                <a:lnTo>
                  <a:pt x="785228" y="1682661"/>
                </a:lnTo>
                <a:lnTo>
                  <a:pt x="785228" y="1708289"/>
                </a:lnTo>
                <a:lnTo>
                  <a:pt x="781558" y="1708785"/>
                </a:lnTo>
                <a:lnTo>
                  <a:pt x="779754" y="1698358"/>
                </a:lnTo>
                <a:lnTo>
                  <a:pt x="779754" y="1709026"/>
                </a:lnTo>
                <a:lnTo>
                  <a:pt x="774865" y="1698840"/>
                </a:lnTo>
                <a:lnTo>
                  <a:pt x="775766" y="1696758"/>
                </a:lnTo>
                <a:lnTo>
                  <a:pt x="776389" y="1696681"/>
                </a:lnTo>
                <a:lnTo>
                  <a:pt x="779754" y="1709026"/>
                </a:lnTo>
                <a:lnTo>
                  <a:pt x="779754" y="1698358"/>
                </a:lnTo>
                <a:lnTo>
                  <a:pt x="779399" y="1696275"/>
                </a:lnTo>
                <a:lnTo>
                  <a:pt x="784720" y="1695551"/>
                </a:lnTo>
                <a:lnTo>
                  <a:pt x="785228" y="1708289"/>
                </a:lnTo>
                <a:lnTo>
                  <a:pt x="785228" y="1682661"/>
                </a:lnTo>
                <a:lnTo>
                  <a:pt x="780148" y="1683346"/>
                </a:lnTo>
                <a:lnTo>
                  <a:pt x="783247" y="1670113"/>
                </a:lnTo>
                <a:lnTo>
                  <a:pt x="793877" y="1668665"/>
                </a:lnTo>
                <a:lnTo>
                  <a:pt x="796467" y="1655508"/>
                </a:lnTo>
                <a:lnTo>
                  <a:pt x="784250" y="1657159"/>
                </a:lnTo>
                <a:lnTo>
                  <a:pt x="781685" y="1644688"/>
                </a:lnTo>
                <a:lnTo>
                  <a:pt x="780402" y="1644865"/>
                </a:lnTo>
                <a:lnTo>
                  <a:pt x="777735" y="1632407"/>
                </a:lnTo>
                <a:lnTo>
                  <a:pt x="773493" y="1632978"/>
                </a:lnTo>
                <a:lnTo>
                  <a:pt x="776452" y="1645399"/>
                </a:lnTo>
                <a:lnTo>
                  <a:pt x="771766" y="1646034"/>
                </a:lnTo>
                <a:lnTo>
                  <a:pt x="771766" y="1658848"/>
                </a:lnTo>
                <a:lnTo>
                  <a:pt x="763917" y="1659915"/>
                </a:lnTo>
                <a:lnTo>
                  <a:pt x="760831" y="1647507"/>
                </a:lnTo>
                <a:lnTo>
                  <a:pt x="760374" y="1647571"/>
                </a:lnTo>
                <a:lnTo>
                  <a:pt x="762292" y="1634502"/>
                </a:lnTo>
                <a:lnTo>
                  <a:pt x="757745" y="1635112"/>
                </a:lnTo>
                <a:lnTo>
                  <a:pt x="759891" y="1647634"/>
                </a:lnTo>
                <a:lnTo>
                  <a:pt x="758659" y="1645894"/>
                </a:lnTo>
                <a:lnTo>
                  <a:pt x="758659" y="1660626"/>
                </a:lnTo>
                <a:lnTo>
                  <a:pt x="750354" y="1661756"/>
                </a:lnTo>
                <a:lnTo>
                  <a:pt x="750354" y="1687372"/>
                </a:lnTo>
                <a:lnTo>
                  <a:pt x="750316" y="1700199"/>
                </a:lnTo>
                <a:lnTo>
                  <a:pt x="749655" y="1700288"/>
                </a:lnTo>
                <a:lnTo>
                  <a:pt x="747814" y="1694815"/>
                </a:lnTo>
                <a:lnTo>
                  <a:pt x="747814" y="1713357"/>
                </a:lnTo>
                <a:lnTo>
                  <a:pt x="747433" y="1726222"/>
                </a:lnTo>
                <a:lnTo>
                  <a:pt x="745286" y="1726514"/>
                </a:lnTo>
                <a:lnTo>
                  <a:pt x="743089" y="1717649"/>
                </a:lnTo>
                <a:lnTo>
                  <a:pt x="738898" y="1727377"/>
                </a:lnTo>
                <a:lnTo>
                  <a:pt x="739444" y="1714487"/>
                </a:lnTo>
                <a:lnTo>
                  <a:pt x="742200" y="1714119"/>
                </a:lnTo>
                <a:lnTo>
                  <a:pt x="743089" y="1717649"/>
                </a:lnTo>
                <a:lnTo>
                  <a:pt x="744766" y="1713763"/>
                </a:lnTo>
                <a:lnTo>
                  <a:pt x="747814" y="1713357"/>
                </a:lnTo>
                <a:lnTo>
                  <a:pt x="747814" y="1694815"/>
                </a:lnTo>
                <a:lnTo>
                  <a:pt x="745540" y="1688033"/>
                </a:lnTo>
                <a:lnTo>
                  <a:pt x="748563" y="1687614"/>
                </a:lnTo>
                <a:lnTo>
                  <a:pt x="743585" y="1675485"/>
                </a:lnTo>
                <a:lnTo>
                  <a:pt x="748703" y="1674787"/>
                </a:lnTo>
                <a:lnTo>
                  <a:pt x="748563" y="1687614"/>
                </a:lnTo>
                <a:lnTo>
                  <a:pt x="750354" y="1687372"/>
                </a:lnTo>
                <a:lnTo>
                  <a:pt x="750354" y="1661756"/>
                </a:lnTo>
                <a:lnTo>
                  <a:pt x="746074" y="1662328"/>
                </a:lnTo>
                <a:lnTo>
                  <a:pt x="743369" y="1654657"/>
                </a:lnTo>
                <a:lnTo>
                  <a:pt x="743369" y="1701139"/>
                </a:lnTo>
                <a:lnTo>
                  <a:pt x="712952" y="1705254"/>
                </a:lnTo>
                <a:lnTo>
                  <a:pt x="715581" y="1717713"/>
                </a:lnTo>
                <a:lnTo>
                  <a:pt x="709396" y="1718551"/>
                </a:lnTo>
                <a:lnTo>
                  <a:pt x="709460" y="1731352"/>
                </a:lnTo>
                <a:lnTo>
                  <a:pt x="732599" y="1728228"/>
                </a:lnTo>
                <a:lnTo>
                  <a:pt x="694791" y="1733346"/>
                </a:lnTo>
                <a:lnTo>
                  <a:pt x="693991" y="1746262"/>
                </a:lnTo>
                <a:lnTo>
                  <a:pt x="479158" y="1775345"/>
                </a:lnTo>
                <a:lnTo>
                  <a:pt x="477050" y="1762823"/>
                </a:lnTo>
                <a:lnTo>
                  <a:pt x="480987" y="1762290"/>
                </a:lnTo>
                <a:lnTo>
                  <a:pt x="485038" y="1774545"/>
                </a:lnTo>
                <a:lnTo>
                  <a:pt x="495617" y="1773110"/>
                </a:lnTo>
                <a:lnTo>
                  <a:pt x="495554" y="1760308"/>
                </a:lnTo>
                <a:lnTo>
                  <a:pt x="492734" y="1760689"/>
                </a:lnTo>
                <a:lnTo>
                  <a:pt x="491236" y="1748078"/>
                </a:lnTo>
                <a:lnTo>
                  <a:pt x="495427" y="1747520"/>
                </a:lnTo>
                <a:lnTo>
                  <a:pt x="497192" y="1760093"/>
                </a:lnTo>
                <a:lnTo>
                  <a:pt x="499986" y="1759724"/>
                </a:lnTo>
                <a:lnTo>
                  <a:pt x="499960" y="1772526"/>
                </a:lnTo>
                <a:lnTo>
                  <a:pt x="693991" y="1746262"/>
                </a:lnTo>
                <a:lnTo>
                  <a:pt x="689724" y="1734032"/>
                </a:lnTo>
                <a:lnTo>
                  <a:pt x="694791" y="1733346"/>
                </a:lnTo>
                <a:lnTo>
                  <a:pt x="709460" y="1731352"/>
                </a:lnTo>
                <a:lnTo>
                  <a:pt x="706170" y="1718983"/>
                </a:lnTo>
                <a:lnTo>
                  <a:pt x="709396" y="1718551"/>
                </a:lnTo>
                <a:lnTo>
                  <a:pt x="711327" y="1718284"/>
                </a:lnTo>
                <a:lnTo>
                  <a:pt x="710653" y="1705571"/>
                </a:lnTo>
                <a:lnTo>
                  <a:pt x="640308" y="1715096"/>
                </a:lnTo>
                <a:lnTo>
                  <a:pt x="660095" y="1712404"/>
                </a:lnTo>
                <a:lnTo>
                  <a:pt x="655383" y="1700237"/>
                </a:lnTo>
                <a:lnTo>
                  <a:pt x="660285" y="1699564"/>
                </a:lnTo>
                <a:lnTo>
                  <a:pt x="660095" y="1712404"/>
                </a:lnTo>
                <a:lnTo>
                  <a:pt x="676554" y="1710182"/>
                </a:lnTo>
                <a:lnTo>
                  <a:pt x="677811" y="1697202"/>
                </a:lnTo>
                <a:lnTo>
                  <a:pt x="679297" y="1696999"/>
                </a:lnTo>
                <a:lnTo>
                  <a:pt x="680593" y="1709635"/>
                </a:lnTo>
                <a:lnTo>
                  <a:pt x="688568" y="1708556"/>
                </a:lnTo>
                <a:lnTo>
                  <a:pt x="689419" y="1695627"/>
                </a:lnTo>
                <a:lnTo>
                  <a:pt x="691438" y="1708162"/>
                </a:lnTo>
                <a:lnTo>
                  <a:pt x="710653" y="1705571"/>
                </a:lnTo>
                <a:lnTo>
                  <a:pt x="712952" y="1705254"/>
                </a:lnTo>
                <a:lnTo>
                  <a:pt x="733399" y="1702485"/>
                </a:lnTo>
                <a:lnTo>
                  <a:pt x="729246" y="1690243"/>
                </a:lnTo>
                <a:lnTo>
                  <a:pt x="739406" y="1688858"/>
                </a:lnTo>
                <a:lnTo>
                  <a:pt x="735609" y="1676565"/>
                </a:lnTo>
                <a:lnTo>
                  <a:pt x="740714" y="1675879"/>
                </a:lnTo>
                <a:lnTo>
                  <a:pt x="739406" y="1688858"/>
                </a:lnTo>
                <a:lnTo>
                  <a:pt x="739775" y="1688820"/>
                </a:lnTo>
                <a:lnTo>
                  <a:pt x="743369" y="1701139"/>
                </a:lnTo>
                <a:lnTo>
                  <a:pt x="743369" y="1654657"/>
                </a:lnTo>
                <a:lnTo>
                  <a:pt x="741768" y="1650085"/>
                </a:lnTo>
                <a:lnTo>
                  <a:pt x="746137" y="1636687"/>
                </a:lnTo>
                <a:lnTo>
                  <a:pt x="749465" y="1649044"/>
                </a:lnTo>
                <a:lnTo>
                  <a:pt x="748157" y="1649222"/>
                </a:lnTo>
                <a:lnTo>
                  <a:pt x="750316" y="1661744"/>
                </a:lnTo>
                <a:lnTo>
                  <a:pt x="758659" y="1660626"/>
                </a:lnTo>
                <a:lnTo>
                  <a:pt x="758659" y="1645894"/>
                </a:lnTo>
                <a:lnTo>
                  <a:pt x="751611" y="1635937"/>
                </a:lnTo>
                <a:lnTo>
                  <a:pt x="749858" y="1623377"/>
                </a:lnTo>
                <a:lnTo>
                  <a:pt x="754557" y="1622742"/>
                </a:lnTo>
                <a:lnTo>
                  <a:pt x="755040" y="1635480"/>
                </a:lnTo>
                <a:lnTo>
                  <a:pt x="758736" y="1622171"/>
                </a:lnTo>
                <a:lnTo>
                  <a:pt x="762088" y="1634528"/>
                </a:lnTo>
                <a:lnTo>
                  <a:pt x="762292" y="1634502"/>
                </a:lnTo>
                <a:lnTo>
                  <a:pt x="766432" y="1633943"/>
                </a:lnTo>
                <a:lnTo>
                  <a:pt x="768273" y="1646504"/>
                </a:lnTo>
                <a:lnTo>
                  <a:pt x="768032" y="1646529"/>
                </a:lnTo>
                <a:lnTo>
                  <a:pt x="771766" y="1658848"/>
                </a:lnTo>
                <a:lnTo>
                  <a:pt x="771766" y="1646034"/>
                </a:lnTo>
                <a:lnTo>
                  <a:pt x="770229" y="1646237"/>
                </a:lnTo>
                <a:lnTo>
                  <a:pt x="772617" y="1633105"/>
                </a:lnTo>
                <a:lnTo>
                  <a:pt x="768019" y="1633728"/>
                </a:lnTo>
                <a:lnTo>
                  <a:pt x="770470" y="1633385"/>
                </a:lnTo>
                <a:lnTo>
                  <a:pt x="770597" y="1620570"/>
                </a:lnTo>
                <a:lnTo>
                  <a:pt x="776757" y="1632534"/>
                </a:lnTo>
                <a:lnTo>
                  <a:pt x="777735" y="1632407"/>
                </a:lnTo>
                <a:lnTo>
                  <a:pt x="783437" y="1631645"/>
                </a:lnTo>
                <a:lnTo>
                  <a:pt x="782294" y="1644611"/>
                </a:lnTo>
                <a:lnTo>
                  <a:pt x="784377" y="1644332"/>
                </a:lnTo>
                <a:lnTo>
                  <a:pt x="784250" y="1657159"/>
                </a:lnTo>
                <a:lnTo>
                  <a:pt x="786091" y="1656905"/>
                </a:lnTo>
                <a:lnTo>
                  <a:pt x="784390" y="1644332"/>
                </a:lnTo>
                <a:lnTo>
                  <a:pt x="786168" y="1644091"/>
                </a:lnTo>
                <a:lnTo>
                  <a:pt x="786091" y="1656905"/>
                </a:lnTo>
                <a:lnTo>
                  <a:pt x="788238" y="1656613"/>
                </a:lnTo>
                <a:lnTo>
                  <a:pt x="788123" y="1643824"/>
                </a:lnTo>
                <a:lnTo>
                  <a:pt x="793203" y="1655940"/>
                </a:lnTo>
                <a:lnTo>
                  <a:pt x="796467" y="1655508"/>
                </a:lnTo>
                <a:lnTo>
                  <a:pt x="804951" y="1654352"/>
                </a:lnTo>
                <a:lnTo>
                  <a:pt x="808342" y="1645780"/>
                </a:lnTo>
                <a:lnTo>
                  <a:pt x="806526" y="1641335"/>
                </a:lnTo>
                <a:lnTo>
                  <a:pt x="810298" y="1640827"/>
                </a:lnTo>
                <a:lnTo>
                  <a:pt x="808342" y="1645780"/>
                </a:lnTo>
                <a:lnTo>
                  <a:pt x="811504" y="1653463"/>
                </a:lnTo>
                <a:lnTo>
                  <a:pt x="811898" y="1649806"/>
                </a:lnTo>
                <a:lnTo>
                  <a:pt x="810310" y="1640827"/>
                </a:lnTo>
                <a:lnTo>
                  <a:pt x="811530" y="1640649"/>
                </a:lnTo>
                <a:lnTo>
                  <a:pt x="809167" y="1628165"/>
                </a:lnTo>
                <a:lnTo>
                  <a:pt x="818222" y="1639747"/>
                </a:lnTo>
                <a:lnTo>
                  <a:pt x="812914" y="1640459"/>
                </a:lnTo>
                <a:lnTo>
                  <a:pt x="811898" y="1649806"/>
                </a:lnTo>
                <a:lnTo>
                  <a:pt x="812507" y="1653336"/>
                </a:lnTo>
                <a:lnTo>
                  <a:pt x="806742" y="1654111"/>
                </a:lnTo>
                <a:lnTo>
                  <a:pt x="812025" y="1666214"/>
                </a:lnTo>
                <a:lnTo>
                  <a:pt x="812571" y="1666151"/>
                </a:lnTo>
                <a:lnTo>
                  <a:pt x="802474" y="1667510"/>
                </a:lnTo>
                <a:lnTo>
                  <a:pt x="795820" y="1668411"/>
                </a:lnTo>
                <a:lnTo>
                  <a:pt x="799833" y="1680679"/>
                </a:lnTo>
                <a:lnTo>
                  <a:pt x="818642" y="1678139"/>
                </a:lnTo>
                <a:lnTo>
                  <a:pt x="818642" y="1665325"/>
                </a:lnTo>
                <a:lnTo>
                  <a:pt x="813003" y="1666087"/>
                </a:lnTo>
                <a:lnTo>
                  <a:pt x="813689" y="1653184"/>
                </a:lnTo>
                <a:lnTo>
                  <a:pt x="816724" y="1665579"/>
                </a:lnTo>
                <a:lnTo>
                  <a:pt x="823887" y="1664614"/>
                </a:lnTo>
                <a:lnTo>
                  <a:pt x="823887" y="1587728"/>
                </a:lnTo>
                <a:lnTo>
                  <a:pt x="822058" y="1587969"/>
                </a:lnTo>
                <a:lnTo>
                  <a:pt x="822058" y="1639227"/>
                </a:lnTo>
                <a:lnTo>
                  <a:pt x="819188" y="1626806"/>
                </a:lnTo>
                <a:lnTo>
                  <a:pt x="821029" y="1626552"/>
                </a:lnTo>
                <a:lnTo>
                  <a:pt x="822058" y="1639227"/>
                </a:lnTo>
                <a:lnTo>
                  <a:pt x="822058" y="1587969"/>
                </a:lnTo>
                <a:lnTo>
                  <a:pt x="806907" y="1590027"/>
                </a:lnTo>
                <a:lnTo>
                  <a:pt x="806907" y="1628457"/>
                </a:lnTo>
                <a:lnTo>
                  <a:pt x="801293" y="1629219"/>
                </a:lnTo>
                <a:lnTo>
                  <a:pt x="805776" y="1615795"/>
                </a:lnTo>
                <a:lnTo>
                  <a:pt x="806907" y="1628457"/>
                </a:lnTo>
                <a:lnTo>
                  <a:pt x="806907" y="1590027"/>
                </a:lnTo>
                <a:lnTo>
                  <a:pt x="795858" y="1591513"/>
                </a:lnTo>
                <a:lnTo>
                  <a:pt x="795858" y="1629956"/>
                </a:lnTo>
                <a:lnTo>
                  <a:pt x="789876" y="1630768"/>
                </a:lnTo>
                <a:lnTo>
                  <a:pt x="791845" y="1617687"/>
                </a:lnTo>
                <a:lnTo>
                  <a:pt x="776541" y="1619758"/>
                </a:lnTo>
                <a:lnTo>
                  <a:pt x="774788" y="1607185"/>
                </a:lnTo>
                <a:lnTo>
                  <a:pt x="778306" y="1606702"/>
                </a:lnTo>
                <a:lnTo>
                  <a:pt x="779195" y="1619389"/>
                </a:lnTo>
                <a:lnTo>
                  <a:pt x="791845" y="1617687"/>
                </a:lnTo>
                <a:lnTo>
                  <a:pt x="795782" y="1617154"/>
                </a:lnTo>
                <a:lnTo>
                  <a:pt x="795858" y="1629956"/>
                </a:lnTo>
                <a:lnTo>
                  <a:pt x="795858" y="1591513"/>
                </a:lnTo>
                <a:lnTo>
                  <a:pt x="738428" y="1599285"/>
                </a:lnTo>
                <a:lnTo>
                  <a:pt x="743610" y="1611388"/>
                </a:lnTo>
                <a:lnTo>
                  <a:pt x="758024" y="1609445"/>
                </a:lnTo>
                <a:lnTo>
                  <a:pt x="747217" y="1610918"/>
                </a:lnTo>
                <a:lnTo>
                  <a:pt x="747217" y="1636534"/>
                </a:lnTo>
                <a:lnTo>
                  <a:pt x="745515" y="1623961"/>
                </a:lnTo>
                <a:lnTo>
                  <a:pt x="746734" y="1623796"/>
                </a:lnTo>
                <a:lnTo>
                  <a:pt x="747217" y="1636534"/>
                </a:lnTo>
                <a:lnTo>
                  <a:pt x="747217" y="1610918"/>
                </a:lnTo>
                <a:lnTo>
                  <a:pt x="732282" y="1612938"/>
                </a:lnTo>
                <a:lnTo>
                  <a:pt x="732282" y="1677009"/>
                </a:lnTo>
                <a:lnTo>
                  <a:pt x="730961" y="1677187"/>
                </a:lnTo>
                <a:lnTo>
                  <a:pt x="729932" y="1675244"/>
                </a:lnTo>
                <a:lnTo>
                  <a:pt x="729983" y="1677314"/>
                </a:lnTo>
                <a:lnTo>
                  <a:pt x="725703" y="1677898"/>
                </a:lnTo>
                <a:lnTo>
                  <a:pt x="725068" y="1666087"/>
                </a:lnTo>
                <a:lnTo>
                  <a:pt x="729932" y="1675244"/>
                </a:lnTo>
                <a:lnTo>
                  <a:pt x="729615" y="1664563"/>
                </a:lnTo>
                <a:lnTo>
                  <a:pt x="732282" y="1677009"/>
                </a:lnTo>
                <a:lnTo>
                  <a:pt x="732282" y="1612938"/>
                </a:lnTo>
                <a:lnTo>
                  <a:pt x="724839" y="1613941"/>
                </a:lnTo>
                <a:lnTo>
                  <a:pt x="724839" y="1665668"/>
                </a:lnTo>
                <a:lnTo>
                  <a:pt x="721321" y="1675460"/>
                </a:lnTo>
                <a:lnTo>
                  <a:pt x="719391" y="1665947"/>
                </a:lnTo>
                <a:lnTo>
                  <a:pt x="724611" y="1665236"/>
                </a:lnTo>
                <a:lnTo>
                  <a:pt x="724839" y="1665668"/>
                </a:lnTo>
                <a:lnTo>
                  <a:pt x="724839" y="1613941"/>
                </a:lnTo>
                <a:lnTo>
                  <a:pt x="716635" y="1615059"/>
                </a:lnTo>
                <a:lnTo>
                  <a:pt x="716635" y="1666316"/>
                </a:lnTo>
                <a:lnTo>
                  <a:pt x="654329" y="1674749"/>
                </a:lnTo>
                <a:lnTo>
                  <a:pt x="703707" y="1668056"/>
                </a:lnTo>
                <a:lnTo>
                  <a:pt x="699439" y="1655813"/>
                </a:lnTo>
                <a:lnTo>
                  <a:pt x="696633" y="1656194"/>
                </a:lnTo>
                <a:lnTo>
                  <a:pt x="695502" y="1651088"/>
                </a:lnTo>
                <a:lnTo>
                  <a:pt x="695502" y="1656346"/>
                </a:lnTo>
                <a:lnTo>
                  <a:pt x="687324" y="1657464"/>
                </a:lnTo>
                <a:lnTo>
                  <a:pt x="690943" y="1644154"/>
                </a:lnTo>
                <a:lnTo>
                  <a:pt x="695502" y="1656346"/>
                </a:lnTo>
                <a:lnTo>
                  <a:pt x="695502" y="1651088"/>
                </a:lnTo>
                <a:lnTo>
                  <a:pt x="693902" y="1643761"/>
                </a:lnTo>
                <a:lnTo>
                  <a:pt x="700239" y="1642897"/>
                </a:lnTo>
                <a:lnTo>
                  <a:pt x="700011" y="1655737"/>
                </a:lnTo>
                <a:lnTo>
                  <a:pt x="701738" y="1655508"/>
                </a:lnTo>
                <a:lnTo>
                  <a:pt x="703707" y="1668056"/>
                </a:lnTo>
                <a:lnTo>
                  <a:pt x="716635" y="1666316"/>
                </a:lnTo>
                <a:lnTo>
                  <a:pt x="716635" y="1615059"/>
                </a:lnTo>
                <a:lnTo>
                  <a:pt x="663562" y="1622234"/>
                </a:lnTo>
                <a:lnTo>
                  <a:pt x="663435" y="1621790"/>
                </a:lnTo>
                <a:lnTo>
                  <a:pt x="663435" y="1647875"/>
                </a:lnTo>
                <a:lnTo>
                  <a:pt x="661504" y="1648142"/>
                </a:lnTo>
                <a:lnTo>
                  <a:pt x="661276" y="1635366"/>
                </a:lnTo>
                <a:lnTo>
                  <a:pt x="663435" y="1647875"/>
                </a:lnTo>
                <a:lnTo>
                  <a:pt x="663435" y="1621790"/>
                </a:lnTo>
                <a:lnTo>
                  <a:pt x="660819" y="1611566"/>
                </a:lnTo>
                <a:lnTo>
                  <a:pt x="660234" y="1612887"/>
                </a:lnTo>
                <a:lnTo>
                  <a:pt x="659777" y="1622742"/>
                </a:lnTo>
                <a:lnTo>
                  <a:pt x="656043" y="1623250"/>
                </a:lnTo>
                <a:lnTo>
                  <a:pt x="655891" y="1622742"/>
                </a:lnTo>
                <a:lnTo>
                  <a:pt x="660234" y="1612887"/>
                </a:lnTo>
                <a:lnTo>
                  <a:pt x="660361" y="1609852"/>
                </a:lnTo>
                <a:lnTo>
                  <a:pt x="660819" y="1611566"/>
                </a:lnTo>
                <a:lnTo>
                  <a:pt x="661657" y="1609674"/>
                </a:lnTo>
                <a:lnTo>
                  <a:pt x="664070" y="1622158"/>
                </a:lnTo>
                <a:lnTo>
                  <a:pt x="691261" y="1618475"/>
                </a:lnTo>
                <a:lnTo>
                  <a:pt x="689000" y="1605978"/>
                </a:lnTo>
                <a:lnTo>
                  <a:pt x="694817" y="1605191"/>
                </a:lnTo>
                <a:lnTo>
                  <a:pt x="691261" y="1618475"/>
                </a:lnTo>
                <a:lnTo>
                  <a:pt x="739952" y="1611884"/>
                </a:lnTo>
                <a:lnTo>
                  <a:pt x="738073" y="1599336"/>
                </a:lnTo>
                <a:lnTo>
                  <a:pt x="738428" y="1599285"/>
                </a:lnTo>
                <a:lnTo>
                  <a:pt x="749109" y="1597837"/>
                </a:lnTo>
                <a:lnTo>
                  <a:pt x="745667" y="1585493"/>
                </a:lnTo>
                <a:lnTo>
                  <a:pt x="748068" y="1585163"/>
                </a:lnTo>
                <a:lnTo>
                  <a:pt x="749109" y="1597837"/>
                </a:lnTo>
                <a:lnTo>
                  <a:pt x="889000" y="1578902"/>
                </a:lnTo>
                <a:lnTo>
                  <a:pt x="896772" y="1577848"/>
                </a:lnTo>
                <a:lnTo>
                  <a:pt x="898283" y="1564830"/>
                </a:lnTo>
                <a:lnTo>
                  <a:pt x="900493" y="1564525"/>
                </a:lnTo>
                <a:lnTo>
                  <a:pt x="898791" y="1551952"/>
                </a:lnTo>
                <a:lnTo>
                  <a:pt x="904582" y="1551165"/>
                </a:lnTo>
                <a:lnTo>
                  <a:pt x="904582" y="1538351"/>
                </a:lnTo>
                <a:lnTo>
                  <a:pt x="724522" y="1562722"/>
                </a:lnTo>
                <a:lnTo>
                  <a:pt x="728002" y="1562239"/>
                </a:lnTo>
                <a:lnTo>
                  <a:pt x="723544" y="1550035"/>
                </a:lnTo>
                <a:lnTo>
                  <a:pt x="725995" y="1549704"/>
                </a:lnTo>
                <a:lnTo>
                  <a:pt x="728002" y="1562239"/>
                </a:lnTo>
                <a:lnTo>
                  <a:pt x="904582" y="1538351"/>
                </a:lnTo>
                <a:lnTo>
                  <a:pt x="905103" y="1538274"/>
                </a:lnTo>
                <a:lnTo>
                  <a:pt x="909891" y="1524812"/>
                </a:lnTo>
                <a:lnTo>
                  <a:pt x="910729" y="1524698"/>
                </a:lnTo>
                <a:lnTo>
                  <a:pt x="910590" y="1511909"/>
                </a:lnTo>
                <a:lnTo>
                  <a:pt x="914781" y="1511338"/>
                </a:lnTo>
                <a:lnTo>
                  <a:pt x="910374" y="1499120"/>
                </a:lnTo>
                <a:lnTo>
                  <a:pt x="912774" y="1498790"/>
                </a:lnTo>
                <a:lnTo>
                  <a:pt x="910310" y="1486306"/>
                </a:lnTo>
                <a:lnTo>
                  <a:pt x="908621" y="1486535"/>
                </a:lnTo>
                <a:lnTo>
                  <a:pt x="907084" y="1473923"/>
                </a:lnTo>
                <a:lnTo>
                  <a:pt x="903274" y="1461630"/>
                </a:lnTo>
                <a:lnTo>
                  <a:pt x="901585" y="1461858"/>
                </a:lnTo>
                <a:lnTo>
                  <a:pt x="896200" y="1449781"/>
                </a:lnTo>
                <a:lnTo>
                  <a:pt x="898398" y="1449476"/>
                </a:lnTo>
                <a:lnTo>
                  <a:pt x="896137" y="1436966"/>
                </a:lnTo>
                <a:lnTo>
                  <a:pt x="895718" y="1437030"/>
                </a:lnTo>
                <a:lnTo>
                  <a:pt x="895718" y="1475460"/>
                </a:lnTo>
                <a:lnTo>
                  <a:pt x="887933" y="1463713"/>
                </a:lnTo>
                <a:lnTo>
                  <a:pt x="895451" y="1462697"/>
                </a:lnTo>
                <a:lnTo>
                  <a:pt x="895718" y="1475460"/>
                </a:lnTo>
                <a:lnTo>
                  <a:pt x="895718" y="1437030"/>
                </a:lnTo>
                <a:lnTo>
                  <a:pt x="895477" y="1437068"/>
                </a:lnTo>
                <a:lnTo>
                  <a:pt x="895477" y="1449870"/>
                </a:lnTo>
                <a:lnTo>
                  <a:pt x="886383" y="1451102"/>
                </a:lnTo>
                <a:lnTo>
                  <a:pt x="885774" y="1448663"/>
                </a:lnTo>
                <a:lnTo>
                  <a:pt x="885774" y="1463992"/>
                </a:lnTo>
                <a:lnTo>
                  <a:pt x="883640" y="1464284"/>
                </a:lnTo>
                <a:lnTo>
                  <a:pt x="881837" y="1451724"/>
                </a:lnTo>
                <a:lnTo>
                  <a:pt x="884085" y="1451419"/>
                </a:lnTo>
                <a:lnTo>
                  <a:pt x="885774" y="1463992"/>
                </a:lnTo>
                <a:lnTo>
                  <a:pt x="885774" y="1448663"/>
                </a:lnTo>
                <a:lnTo>
                  <a:pt x="883348" y="1438706"/>
                </a:lnTo>
                <a:lnTo>
                  <a:pt x="885088" y="1438465"/>
                </a:lnTo>
                <a:lnTo>
                  <a:pt x="893546" y="1450124"/>
                </a:lnTo>
                <a:lnTo>
                  <a:pt x="895477" y="1449870"/>
                </a:lnTo>
                <a:lnTo>
                  <a:pt x="895477" y="1437068"/>
                </a:lnTo>
                <a:lnTo>
                  <a:pt x="890308" y="1437754"/>
                </a:lnTo>
                <a:lnTo>
                  <a:pt x="895616" y="1437030"/>
                </a:lnTo>
                <a:lnTo>
                  <a:pt x="891209" y="1424825"/>
                </a:lnTo>
                <a:lnTo>
                  <a:pt x="892073" y="1424698"/>
                </a:lnTo>
                <a:lnTo>
                  <a:pt x="891755" y="1411922"/>
                </a:lnTo>
                <a:lnTo>
                  <a:pt x="889457" y="1412240"/>
                </a:lnTo>
                <a:lnTo>
                  <a:pt x="888555" y="1425168"/>
                </a:lnTo>
                <a:lnTo>
                  <a:pt x="890485" y="1424914"/>
                </a:lnTo>
                <a:lnTo>
                  <a:pt x="881773" y="1426095"/>
                </a:lnTo>
                <a:lnTo>
                  <a:pt x="881773" y="1477352"/>
                </a:lnTo>
                <a:lnTo>
                  <a:pt x="881735" y="1490179"/>
                </a:lnTo>
                <a:lnTo>
                  <a:pt x="878090" y="1477848"/>
                </a:lnTo>
                <a:lnTo>
                  <a:pt x="881773" y="1477352"/>
                </a:lnTo>
                <a:lnTo>
                  <a:pt x="881773" y="1426095"/>
                </a:lnTo>
                <a:lnTo>
                  <a:pt x="879449" y="1426400"/>
                </a:lnTo>
                <a:lnTo>
                  <a:pt x="878890" y="1426476"/>
                </a:lnTo>
                <a:lnTo>
                  <a:pt x="877836" y="1439443"/>
                </a:lnTo>
                <a:lnTo>
                  <a:pt x="870864" y="1428369"/>
                </a:lnTo>
                <a:lnTo>
                  <a:pt x="870864" y="1440395"/>
                </a:lnTo>
                <a:lnTo>
                  <a:pt x="868756" y="1453489"/>
                </a:lnTo>
                <a:lnTo>
                  <a:pt x="867968" y="1453591"/>
                </a:lnTo>
                <a:lnTo>
                  <a:pt x="867562" y="1440840"/>
                </a:lnTo>
                <a:lnTo>
                  <a:pt x="870864" y="1440395"/>
                </a:lnTo>
                <a:lnTo>
                  <a:pt x="870864" y="1428369"/>
                </a:lnTo>
                <a:lnTo>
                  <a:pt x="870407" y="1427632"/>
                </a:lnTo>
                <a:lnTo>
                  <a:pt x="858088" y="1429296"/>
                </a:lnTo>
                <a:lnTo>
                  <a:pt x="863358" y="1441399"/>
                </a:lnTo>
                <a:lnTo>
                  <a:pt x="846899" y="1443634"/>
                </a:lnTo>
                <a:lnTo>
                  <a:pt x="851966" y="1442935"/>
                </a:lnTo>
                <a:lnTo>
                  <a:pt x="856957" y="1429448"/>
                </a:lnTo>
                <a:lnTo>
                  <a:pt x="858088" y="1429296"/>
                </a:lnTo>
                <a:lnTo>
                  <a:pt x="869124" y="1427797"/>
                </a:lnTo>
                <a:lnTo>
                  <a:pt x="865835" y="1415440"/>
                </a:lnTo>
                <a:lnTo>
                  <a:pt x="869657" y="1414919"/>
                </a:lnTo>
                <a:lnTo>
                  <a:pt x="869124" y="1427797"/>
                </a:lnTo>
                <a:lnTo>
                  <a:pt x="870407" y="1427632"/>
                </a:lnTo>
                <a:lnTo>
                  <a:pt x="873163" y="1427251"/>
                </a:lnTo>
                <a:lnTo>
                  <a:pt x="869772" y="1414907"/>
                </a:lnTo>
                <a:lnTo>
                  <a:pt x="876630" y="1413967"/>
                </a:lnTo>
                <a:lnTo>
                  <a:pt x="879449" y="1426400"/>
                </a:lnTo>
                <a:lnTo>
                  <a:pt x="888555" y="1425168"/>
                </a:lnTo>
                <a:lnTo>
                  <a:pt x="882688" y="1400340"/>
                </a:lnTo>
                <a:lnTo>
                  <a:pt x="853363" y="1404315"/>
                </a:lnTo>
                <a:lnTo>
                  <a:pt x="864438" y="1402803"/>
                </a:lnTo>
                <a:lnTo>
                  <a:pt x="859777" y="1390624"/>
                </a:lnTo>
                <a:lnTo>
                  <a:pt x="864527" y="1389976"/>
                </a:lnTo>
                <a:lnTo>
                  <a:pt x="868159" y="1389481"/>
                </a:lnTo>
                <a:lnTo>
                  <a:pt x="865530" y="1377022"/>
                </a:lnTo>
                <a:lnTo>
                  <a:pt x="863180" y="1377340"/>
                </a:lnTo>
                <a:lnTo>
                  <a:pt x="861885" y="1364716"/>
                </a:lnTo>
                <a:lnTo>
                  <a:pt x="866127" y="1364132"/>
                </a:lnTo>
                <a:lnTo>
                  <a:pt x="868451" y="1376629"/>
                </a:lnTo>
                <a:lnTo>
                  <a:pt x="869188" y="1363726"/>
                </a:lnTo>
                <a:lnTo>
                  <a:pt x="871093" y="1363459"/>
                </a:lnTo>
                <a:lnTo>
                  <a:pt x="873645" y="1375930"/>
                </a:lnTo>
                <a:lnTo>
                  <a:pt x="870343" y="1376375"/>
                </a:lnTo>
                <a:lnTo>
                  <a:pt x="868159" y="1389481"/>
                </a:lnTo>
                <a:lnTo>
                  <a:pt x="877455" y="1388224"/>
                </a:lnTo>
                <a:lnTo>
                  <a:pt x="882878" y="1387487"/>
                </a:lnTo>
                <a:lnTo>
                  <a:pt x="883678" y="1374571"/>
                </a:lnTo>
                <a:lnTo>
                  <a:pt x="876122" y="1375600"/>
                </a:lnTo>
                <a:lnTo>
                  <a:pt x="882294" y="1374749"/>
                </a:lnTo>
                <a:lnTo>
                  <a:pt x="880846" y="1362138"/>
                </a:lnTo>
                <a:lnTo>
                  <a:pt x="883564" y="1361770"/>
                </a:lnTo>
                <a:lnTo>
                  <a:pt x="880681" y="1349349"/>
                </a:lnTo>
                <a:lnTo>
                  <a:pt x="888250" y="1348320"/>
                </a:lnTo>
                <a:lnTo>
                  <a:pt x="889254" y="1335366"/>
                </a:lnTo>
                <a:lnTo>
                  <a:pt x="888517" y="1335468"/>
                </a:lnTo>
                <a:lnTo>
                  <a:pt x="891171" y="1322298"/>
                </a:lnTo>
                <a:lnTo>
                  <a:pt x="895807" y="1321663"/>
                </a:lnTo>
                <a:lnTo>
                  <a:pt x="896924" y="1308709"/>
                </a:lnTo>
                <a:lnTo>
                  <a:pt x="901738" y="1308049"/>
                </a:lnTo>
                <a:lnTo>
                  <a:pt x="900658" y="1295387"/>
                </a:lnTo>
                <a:lnTo>
                  <a:pt x="904849" y="1294815"/>
                </a:lnTo>
                <a:lnTo>
                  <a:pt x="906868" y="1281722"/>
                </a:lnTo>
                <a:lnTo>
                  <a:pt x="907491" y="1281633"/>
                </a:lnTo>
                <a:lnTo>
                  <a:pt x="910437" y="1268425"/>
                </a:lnTo>
                <a:lnTo>
                  <a:pt x="913396" y="1268018"/>
                </a:lnTo>
                <a:lnTo>
                  <a:pt x="913104" y="1255242"/>
                </a:lnTo>
                <a:lnTo>
                  <a:pt x="916190" y="1254823"/>
                </a:lnTo>
                <a:lnTo>
                  <a:pt x="917727" y="1241806"/>
                </a:lnTo>
                <a:lnTo>
                  <a:pt x="917892" y="1228966"/>
                </a:lnTo>
                <a:lnTo>
                  <a:pt x="915543" y="1229283"/>
                </a:lnTo>
                <a:lnTo>
                  <a:pt x="920229" y="1215834"/>
                </a:lnTo>
                <a:lnTo>
                  <a:pt x="872998" y="1222235"/>
                </a:lnTo>
                <a:lnTo>
                  <a:pt x="872998" y="1350378"/>
                </a:lnTo>
                <a:lnTo>
                  <a:pt x="868159" y="1351038"/>
                </a:lnTo>
                <a:lnTo>
                  <a:pt x="870534" y="1337906"/>
                </a:lnTo>
                <a:lnTo>
                  <a:pt x="872998" y="1350378"/>
                </a:lnTo>
                <a:lnTo>
                  <a:pt x="872998" y="1222235"/>
                </a:lnTo>
                <a:lnTo>
                  <a:pt x="864412" y="1223391"/>
                </a:lnTo>
                <a:lnTo>
                  <a:pt x="864412" y="1351546"/>
                </a:lnTo>
                <a:lnTo>
                  <a:pt x="853567" y="1353019"/>
                </a:lnTo>
                <a:lnTo>
                  <a:pt x="862380" y="1351813"/>
                </a:lnTo>
                <a:lnTo>
                  <a:pt x="858634" y="1339519"/>
                </a:lnTo>
                <a:lnTo>
                  <a:pt x="862164" y="1339037"/>
                </a:lnTo>
                <a:lnTo>
                  <a:pt x="864412" y="1351546"/>
                </a:lnTo>
                <a:lnTo>
                  <a:pt x="864412" y="1223391"/>
                </a:lnTo>
                <a:lnTo>
                  <a:pt x="852741" y="1224978"/>
                </a:lnTo>
                <a:lnTo>
                  <a:pt x="852741" y="1417205"/>
                </a:lnTo>
                <a:lnTo>
                  <a:pt x="849172" y="1417688"/>
                </a:lnTo>
                <a:lnTo>
                  <a:pt x="850988" y="1404632"/>
                </a:lnTo>
                <a:lnTo>
                  <a:pt x="852436" y="1404442"/>
                </a:lnTo>
                <a:lnTo>
                  <a:pt x="852741" y="1417205"/>
                </a:lnTo>
                <a:lnTo>
                  <a:pt x="852741" y="1224978"/>
                </a:lnTo>
                <a:lnTo>
                  <a:pt x="850176" y="1225321"/>
                </a:lnTo>
                <a:lnTo>
                  <a:pt x="850176" y="1404734"/>
                </a:lnTo>
                <a:lnTo>
                  <a:pt x="847775" y="1405064"/>
                </a:lnTo>
                <a:lnTo>
                  <a:pt x="849160" y="1417688"/>
                </a:lnTo>
                <a:lnTo>
                  <a:pt x="848258" y="1417815"/>
                </a:lnTo>
                <a:lnTo>
                  <a:pt x="846645" y="1414284"/>
                </a:lnTo>
                <a:lnTo>
                  <a:pt x="846645" y="1443659"/>
                </a:lnTo>
                <a:lnTo>
                  <a:pt x="844969" y="1443888"/>
                </a:lnTo>
                <a:lnTo>
                  <a:pt x="843483" y="1444091"/>
                </a:lnTo>
                <a:lnTo>
                  <a:pt x="838454" y="1437093"/>
                </a:lnTo>
                <a:lnTo>
                  <a:pt x="839025" y="1431874"/>
                </a:lnTo>
                <a:lnTo>
                  <a:pt x="844956" y="1431074"/>
                </a:lnTo>
                <a:lnTo>
                  <a:pt x="846645" y="1443659"/>
                </a:lnTo>
                <a:lnTo>
                  <a:pt x="846645" y="1414284"/>
                </a:lnTo>
                <a:lnTo>
                  <a:pt x="842772" y="1405737"/>
                </a:lnTo>
                <a:lnTo>
                  <a:pt x="840320" y="1406067"/>
                </a:lnTo>
                <a:lnTo>
                  <a:pt x="814870" y="1409509"/>
                </a:lnTo>
                <a:lnTo>
                  <a:pt x="807745" y="1397673"/>
                </a:lnTo>
                <a:lnTo>
                  <a:pt x="817651" y="1396326"/>
                </a:lnTo>
                <a:lnTo>
                  <a:pt x="817016" y="1409217"/>
                </a:lnTo>
                <a:lnTo>
                  <a:pt x="840320" y="1406067"/>
                </a:lnTo>
                <a:lnTo>
                  <a:pt x="848461" y="1392161"/>
                </a:lnTo>
                <a:lnTo>
                  <a:pt x="850176" y="1404734"/>
                </a:lnTo>
                <a:lnTo>
                  <a:pt x="850176" y="1225321"/>
                </a:lnTo>
                <a:lnTo>
                  <a:pt x="849998" y="1225346"/>
                </a:lnTo>
                <a:lnTo>
                  <a:pt x="849998" y="1391945"/>
                </a:lnTo>
                <a:lnTo>
                  <a:pt x="845553" y="1379740"/>
                </a:lnTo>
                <a:lnTo>
                  <a:pt x="849287" y="1379232"/>
                </a:lnTo>
                <a:lnTo>
                  <a:pt x="849998" y="1391945"/>
                </a:lnTo>
                <a:lnTo>
                  <a:pt x="849998" y="1225346"/>
                </a:lnTo>
                <a:lnTo>
                  <a:pt x="845845" y="1225905"/>
                </a:lnTo>
                <a:lnTo>
                  <a:pt x="845845" y="1366875"/>
                </a:lnTo>
                <a:lnTo>
                  <a:pt x="841552" y="1367472"/>
                </a:lnTo>
                <a:lnTo>
                  <a:pt x="841552" y="1393088"/>
                </a:lnTo>
                <a:lnTo>
                  <a:pt x="838619" y="1393482"/>
                </a:lnTo>
                <a:lnTo>
                  <a:pt x="837996" y="1380972"/>
                </a:lnTo>
                <a:lnTo>
                  <a:pt x="832637" y="1394294"/>
                </a:lnTo>
                <a:lnTo>
                  <a:pt x="832319" y="1391805"/>
                </a:lnTo>
                <a:lnTo>
                  <a:pt x="832319" y="1394333"/>
                </a:lnTo>
                <a:lnTo>
                  <a:pt x="826503" y="1395120"/>
                </a:lnTo>
                <a:lnTo>
                  <a:pt x="824344" y="1382610"/>
                </a:lnTo>
                <a:lnTo>
                  <a:pt x="832319" y="1394333"/>
                </a:lnTo>
                <a:lnTo>
                  <a:pt x="832319" y="1391805"/>
                </a:lnTo>
                <a:lnTo>
                  <a:pt x="831088" y="1381696"/>
                </a:lnTo>
                <a:lnTo>
                  <a:pt x="837984" y="1380756"/>
                </a:lnTo>
                <a:lnTo>
                  <a:pt x="837996" y="1380972"/>
                </a:lnTo>
                <a:lnTo>
                  <a:pt x="838085" y="1380744"/>
                </a:lnTo>
                <a:lnTo>
                  <a:pt x="841209" y="1380324"/>
                </a:lnTo>
                <a:lnTo>
                  <a:pt x="841552" y="1393088"/>
                </a:lnTo>
                <a:lnTo>
                  <a:pt x="841552" y="1367472"/>
                </a:lnTo>
                <a:lnTo>
                  <a:pt x="839419" y="1367751"/>
                </a:lnTo>
                <a:lnTo>
                  <a:pt x="841133" y="1367510"/>
                </a:lnTo>
                <a:lnTo>
                  <a:pt x="841870" y="1354607"/>
                </a:lnTo>
                <a:lnTo>
                  <a:pt x="845845" y="1366875"/>
                </a:lnTo>
                <a:lnTo>
                  <a:pt x="845845" y="1225905"/>
                </a:lnTo>
                <a:lnTo>
                  <a:pt x="841717" y="1226464"/>
                </a:lnTo>
                <a:lnTo>
                  <a:pt x="841717" y="1354620"/>
                </a:lnTo>
                <a:lnTo>
                  <a:pt x="840041" y="1354848"/>
                </a:lnTo>
                <a:lnTo>
                  <a:pt x="839165" y="1352804"/>
                </a:lnTo>
                <a:lnTo>
                  <a:pt x="839165" y="1354975"/>
                </a:lnTo>
                <a:lnTo>
                  <a:pt x="838174" y="1367917"/>
                </a:lnTo>
                <a:lnTo>
                  <a:pt x="832891" y="1355826"/>
                </a:lnTo>
                <a:lnTo>
                  <a:pt x="839165" y="1354975"/>
                </a:lnTo>
                <a:lnTo>
                  <a:pt x="839165" y="1352804"/>
                </a:lnTo>
                <a:lnTo>
                  <a:pt x="834923" y="1342732"/>
                </a:lnTo>
                <a:lnTo>
                  <a:pt x="841565" y="1341831"/>
                </a:lnTo>
                <a:lnTo>
                  <a:pt x="841717" y="1354620"/>
                </a:lnTo>
                <a:lnTo>
                  <a:pt x="841717" y="1226464"/>
                </a:lnTo>
                <a:lnTo>
                  <a:pt x="830376" y="1228001"/>
                </a:lnTo>
                <a:lnTo>
                  <a:pt x="830376" y="1356156"/>
                </a:lnTo>
                <a:lnTo>
                  <a:pt x="819289" y="1357655"/>
                </a:lnTo>
                <a:lnTo>
                  <a:pt x="790778" y="1361516"/>
                </a:lnTo>
                <a:lnTo>
                  <a:pt x="792835" y="1374051"/>
                </a:lnTo>
                <a:lnTo>
                  <a:pt x="817295" y="1370749"/>
                </a:lnTo>
                <a:lnTo>
                  <a:pt x="806805" y="1372171"/>
                </a:lnTo>
                <a:lnTo>
                  <a:pt x="806805" y="1397787"/>
                </a:lnTo>
                <a:lnTo>
                  <a:pt x="802716" y="1385531"/>
                </a:lnTo>
                <a:lnTo>
                  <a:pt x="806399" y="1385036"/>
                </a:lnTo>
                <a:lnTo>
                  <a:pt x="806805" y="1397787"/>
                </a:lnTo>
                <a:lnTo>
                  <a:pt x="806805" y="1372171"/>
                </a:lnTo>
                <a:lnTo>
                  <a:pt x="797801" y="1373390"/>
                </a:lnTo>
                <a:lnTo>
                  <a:pt x="797801" y="1424635"/>
                </a:lnTo>
                <a:lnTo>
                  <a:pt x="795794" y="1424914"/>
                </a:lnTo>
                <a:lnTo>
                  <a:pt x="793788" y="1412367"/>
                </a:lnTo>
                <a:lnTo>
                  <a:pt x="790994" y="1412748"/>
                </a:lnTo>
                <a:lnTo>
                  <a:pt x="791870" y="1425435"/>
                </a:lnTo>
                <a:lnTo>
                  <a:pt x="788339" y="1413103"/>
                </a:lnTo>
                <a:lnTo>
                  <a:pt x="790994" y="1412748"/>
                </a:lnTo>
                <a:lnTo>
                  <a:pt x="791400" y="1412684"/>
                </a:lnTo>
                <a:lnTo>
                  <a:pt x="789698" y="1400111"/>
                </a:lnTo>
                <a:lnTo>
                  <a:pt x="795312" y="1399349"/>
                </a:lnTo>
                <a:lnTo>
                  <a:pt x="794677" y="1412252"/>
                </a:lnTo>
                <a:lnTo>
                  <a:pt x="794219" y="1412303"/>
                </a:lnTo>
                <a:lnTo>
                  <a:pt x="797801" y="1424635"/>
                </a:lnTo>
                <a:lnTo>
                  <a:pt x="797801" y="1373390"/>
                </a:lnTo>
                <a:lnTo>
                  <a:pt x="785634" y="1375029"/>
                </a:lnTo>
                <a:lnTo>
                  <a:pt x="788441" y="1387462"/>
                </a:lnTo>
                <a:lnTo>
                  <a:pt x="785545" y="1387856"/>
                </a:lnTo>
                <a:lnTo>
                  <a:pt x="783844" y="1375270"/>
                </a:lnTo>
                <a:lnTo>
                  <a:pt x="784352" y="1375194"/>
                </a:lnTo>
                <a:lnTo>
                  <a:pt x="782955" y="1362570"/>
                </a:lnTo>
                <a:lnTo>
                  <a:pt x="784542" y="1362354"/>
                </a:lnTo>
                <a:lnTo>
                  <a:pt x="786942" y="1362024"/>
                </a:lnTo>
                <a:lnTo>
                  <a:pt x="789114" y="1348930"/>
                </a:lnTo>
                <a:lnTo>
                  <a:pt x="789432" y="1348879"/>
                </a:lnTo>
                <a:lnTo>
                  <a:pt x="789241" y="1361719"/>
                </a:lnTo>
                <a:lnTo>
                  <a:pt x="790778" y="1361516"/>
                </a:lnTo>
                <a:lnTo>
                  <a:pt x="802271" y="1359954"/>
                </a:lnTo>
                <a:lnTo>
                  <a:pt x="795921" y="1348003"/>
                </a:lnTo>
                <a:lnTo>
                  <a:pt x="800011" y="1347457"/>
                </a:lnTo>
                <a:lnTo>
                  <a:pt x="802271" y="1359954"/>
                </a:lnTo>
                <a:lnTo>
                  <a:pt x="815213" y="1358201"/>
                </a:lnTo>
                <a:lnTo>
                  <a:pt x="815809" y="1345311"/>
                </a:lnTo>
                <a:lnTo>
                  <a:pt x="816825" y="1345184"/>
                </a:lnTo>
                <a:lnTo>
                  <a:pt x="819289" y="1357655"/>
                </a:lnTo>
                <a:lnTo>
                  <a:pt x="819124" y="1344866"/>
                </a:lnTo>
                <a:lnTo>
                  <a:pt x="819581" y="1344803"/>
                </a:lnTo>
                <a:lnTo>
                  <a:pt x="821334" y="1357376"/>
                </a:lnTo>
                <a:lnTo>
                  <a:pt x="830376" y="1356156"/>
                </a:lnTo>
                <a:lnTo>
                  <a:pt x="830376" y="1228001"/>
                </a:lnTo>
                <a:lnTo>
                  <a:pt x="820039" y="1229398"/>
                </a:lnTo>
                <a:lnTo>
                  <a:pt x="917829" y="1216152"/>
                </a:lnTo>
                <a:lnTo>
                  <a:pt x="918832" y="1203210"/>
                </a:lnTo>
                <a:lnTo>
                  <a:pt x="918273" y="1203286"/>
                </a:lnTo>
                <a:lnTo>
                  <a:pt x="918921" y="1190383"/>
                </a:lnTo>
                <a:lnTo>
                  <a:pt x="917181" y="1177798"/>
                </a:lnTo>
                <a:lnTo>
                  <a:pt x="805726" y="1192885"/>
                </a:lnTo>
                <a:lnTo>
                  <a:pt x="805726" y="1308239"/>
                </a:lnTo>
                <a:lnTo>
                  <a:pt x="803503" y="1321346"/>
                </a:lnTo>
                <a:lnTo>
                  <a:pt x="800074" y="1321803"/>
                </a:lnTo>
                <a:lnTo>
                  <a:pt x="795261" y="1309649"/>
                </a:lnTo>
                <a:lnTo>
                  <a:pt x="805726" y="1308239"/>
                </a:lnTo>
                <a:lnTo>
                  <a:pt x="805726" y="1192885"/>
                </a:lnTo>
                <a:lnTo>
                  <a:pt x="794473" y="1194409"/>
                </a:lnTo>
                <a:lnTo>
                  <a:pt x="794473" y="1309751"/>
                </a:lnTo>
                <a:lnTo>
                  <a:pt x="793521" y="1309878"/>
                </a:lnTo>
                <a:lnTo>
                  <a:pt x="791222" y="1302943"/>
                </a:lnTo>
                <a:lnTo>
                  <a:pt x="791222" y="1323009"/>
                </a:lnTo>
                <a:lnTo>
                  <a:pt x="789254" y="1336090"/>
                </a:lnTo>
                <a:lnTo>
                  <a:pt x="782878" y="1336954"/>
                </a:lnTo>
                <a:lnTo>
                  <a:pt x="782878" y="1388211"/>
                </a:lnTo>
                <a:lnTo>
                  <a:pt x="777875" y="1388884"/>
                </a:lnTo>
                <a:lnTo>
                  <a:pt x="779868" y="1401432"/>
                </a:lnTo>
                <a:lnTo>
                  <a:pt x="776211" y="1401927"/>
                </a:lnTo>
                <a:lnTo>
                  <a:pt x="775423" y="1414602"/>
                </a:lnTo>
                <a:lnTo>
                  <a:pt x="770940" y="1402651"/>
                </a:lnTo>
                <a:lnTo>
                  <a:pt x="772731" y="1402397"/>
                </a:lnTo>
                <a:lnTo>
                  <a:pt x="776541" y="1389062"/>
                </a:lnTo>
                <a:lnTo>
                  <a:pt x="770877" y="1389837"/>
                </a:lnTo>
                <a:lnTo>
                  <a:pt x="769937" y="1377149"/>
                </a:lnTo>
                <a:lnTo>
                  <a:pt x="763752" y="1377988"/>
                </a:lnTo>
                <a:lnTo>
                  <a:pt x="765746" y="1390523"/>
                </a:lnTo>
                <a:lnTo>
                  <a:pt x="763765" y="1390802"/>
                </a:lnTo>
                <a:lnTo>
                  <a:pt x="759358" y="1378585"/>
                </a:lnTo>
                <a:lnTo>
                  <a:pt x="756539" y="1378978"/>
                </a:lnTo>
                <a:lnTo>
                  <a:pt x="756539" y="1455851"/>
                </a:lnTo>
                <a:lnTo>
                  <a:pt x="753300" y="1443482"/>
                </a:lnTo>
                <a:lnTo>
                  <a:pt x="756221" y="1443088"/>
                </a:lnTo>
                <a:lnTo>
                  <a:pt x="756539" y="1455851"/>
                </a:lnTo>
                <a:lnTo>
                  <a:pt x="756539" y="1378978"/>
                </a:lnTo>
                <a:lnTo>
                  <a:pt x="751179" y="1379702"/>
                </a:lnTo>
                <a:lnTo>
                  <a:pt x="751179" y="1430947"/>
                </a:lnTo>
                <a:lnTo>
                  <a:pt x="749046" y="1431239"/>
                </a:lnTo>
                <a:lnTo>
                  <a:pt x="748157" y="1418551"/>
                </a:lnTo>
                <a:lnTo>
                  <a:pt x="751179" y="1430947"/>
                </a:lnTo>
                <a:lnTo>
                  <a:pt x="751179" y="1379702"/>
                </a:lnTo>
                <a:lnTo>
                  <a:pt x="662609" y="1391678"/>
                </a:lnTo>
                <a:lnTo>
                  <a:pt x="662609" y="1481378"/>
                </a:lnTo>
                <a:lnTo>
                  <a:pt x="655802" y="1469491"/>
                </a:lnTo>
                <a:lnTo>
                  <a:pt x="661581" y="1468716"/>
                </a:lnTo>
                <a:lnTo>
                  <a:pt x="662609" y="1481378"/>
                </a:lnTo>
                <a:lnTo>
                  <a:pt x="662609" y="1391678"/>
                </a:lnTo>
                <a:lnTo>
                  <a:pt x="636371" y="1395234"/>
                </a:lnTo>
                <a:lnTo>
                  <a:pt x="636371" y="1472120"/>
                </a:lnTo>
                <a:lnTo>
                  <a:pt x="424103" y="1500847"/>
                </a:lnTo>
                <a:lnTo>
                  <a:pt x="426250" y="1513370"/>
                </a:lnTo>
                <a:lnTo>
                  <a:pt x="424014" y="1513674"/>
                </a:lnTo>
                <a:lnTo>
                  <a:pt x="424103" y="1500847"/>
                </a:lnTo>
                <a:lnTo>
                  <a:pt x="554037" y="1483258"/>
                </a:lnTo>
                <a:lnTo>
                  <a:pt x="549719" y="1471028"/>
                </a:lnTo>
                <a:lnTo>
                  <a:pt x="540473" y="1472285"/>
                </a:lnTo>
                <a:lnTo>
                  <a:pt x="550151" y="1458163"/>
                </a:lnTo>
                <a:lnTo>
                  <a:pt x="550887" y="1458061"/>
                </a:lnTo>
                <a:lnTo>
                  <a:pt x="550849" y="1470875"/>
                </a:lnTo>
                <a:lnTo>
                  <a:pt x="550646" y="1470901"/>
                </a:lnTo>
                <a:lnTo>
                  <a:pt x="558177" y="1482699"/>
                </a:lnTo>
                <a:lnTo>
                  <a:pt x="561746" y="1482217"/>
                </a:lnTo>
                <a:lnTo>
                  <a:pt x="558101" y="1469898"/>
                </a:lnTo>
                <a:lnTo>
                  <a:pt x="561225" y="1469478"/>
                </a:lnTo>
                <a:lnTo>
                  <a:pt x="574967" y="1467612"/>
                </a:lnTo>
                <a:lnTo>
                  <a:pt x="571373" y="1455280"/>
                </a:lnTo>
                <a:lnTo>
                  <a:pt x="569175" y="1455585"/>
                </a:lnTo>
                <a:lnTo>
                  <a:pt x="572071" y="1442377"/>
                </a:lnTo>
                <a:lnTo>
                  <a:pt x="572439" y="1442339"/>
                </a:lnTo>
                <a:lnTo>
                  <a:pt x="573709" y="1446085"/>
                </a:lnTo>
                <a:lnTo>
                  <a:pt x="573938" y="1454937"/>
                </a:lnTo>
                <a:lnTo>
                  <a:pt x="576592" y="1454581"/>
                </a:lnTo>
                <a:lnTo>
                  <a:pt x="578878" y="1454277"/>
                </a:lnTo>
                <a:lnTo>
                  <a:pt x="574967" y="1467612"/>
                </a:lnTo>
                <a:lnTo>
                  <a:pt x="578218" y="1467180"/>
                </a:lnTo>
                <a:lnTo>
                  <a:pt x="561225" y="1469478"/>
                </a:lnTo>
                <a:lnTo>
                  <a:pt x="561746" y="1482217"/>
                </a:lnTo>
                <a:lnTo>
                  <a:pt x="633514" y="1472501"/>
                </a:lnTo>
                <a:lnTo>
                  <a:pt x="632269" y="1459865"/>
                </a:lnTo>
                <a:lnTo>
                  <a:pt x="635342" y="1459445"/>
                </a:lnTo>
                <a:lnTo>
                  <a:pt x="636371" y="1472120"/>
                </a:lnTo>
                <a:lnTo>
                  <a:pt x="636371" y="1395234"/>
                </a:lnTo>
                <a:lnTo>
                  <a:pt x="598195" y="1400390"/>
                </a:lnTo>
                <a:lnTo>
                  <a:pt x="600938" y="1387208"/>
                </a:lnTo>
                <a:lnTo>
                  <a:pt x="601294" y="1387170"/>
                </a:lnTo>
                <a:lnTo>
                  <a:pt x="602945" y="1399743"/>
                </a:lnTo>
                <a:lnTo>
                  <a:pt x="750100" y="1379829"/>
                </a:lnTo>
                <a:lnTo>
                  <a:pt x="749935" y="1367040"/>
                </a:lnTo>
                <a:lnTo>
                  <a:pt x="754938" y="1366367"/>
                </a:lnTo>
                <a:lnTo>
                  <a:pt x="756500" y="1378966"/>
                </a:lnTo>
                <a:lnTo>
                  <a:pt x="759358" y="1378585"/>
                </a:lnTo>
                <a:lnTo>
                  <a:pt x="763752" y="1377988"/>
                </a:lnTo>
                <a:lnTo>
                  <a:pt x="766978" y="1377543"/>
                </a:lnTo>
                <a:lnTo>
                  <a:pt x="757250" y="1366050"/>
                </a:lnTo>
                <a:lnTo>
                  <a:pt x="768540" y="1364526"/>
                </a:lnTo>
                <a:lnTo>
                  <a:pt x="766978" y="1377543"/>
                </a:lnTo>
                <a:lnTo>
                  <a:pt x="769937" y="1377149"/>
                </a:lnTo>
                <a:lnTo>
                  <a:pt x="779500" y="1375854"/>
                </a:lnTo>
                <a:lnTo>
                  <a:pt x="782878" y="1388211"/>
                </a:lnTo>
                <a:lnTo>
                  <a:pt x="782878" y="1336954"/>
                </a:lnTo>
                <a:lnTo>
                  <a:pt x="731951" y="1343850"/>
                </a:lnTo>
                <a:lnTo>
                  <a:pt x="731951" y="1356664"/>
                </a:lnTo>
                <a:lnTo>
                  <a:pt x="614832" y="1372514"/>
                </a:lnTo>
                <a:lnTo>
                  <a:pt x="621931" y="1384363"/>
                </a:lnTo>
                <a:lnTo>
                  <a:pt x="603846" y="1386814"/>
                </a:lnTo>
                <a:lnTo>
                  <a:pt x="614286" y="1385392"/>
                </a:lnTo>
                <a:lnTo>
                  <a:pt x="613244" y="1372730"/>
                </a:lnTo>
                <a:lnTo>
                  <a:pt x="614832" y="1372514"/>
                </a:lnTo>
                <a:lnTo>
                  <a:pt x="618045" y="1372069"/>
                </a:lnTo>
                <a:lnTo>
                  <a:pt x="616165" y="1359522"/>
                </a:lnTo>
                <a:lnTo>
                  <a:pt x="618134" y="1359255"/>
                </a:lnTo>
                <a:lnTo>
                  <a:pt x="622960" y="1371409"/>
                </a:lnTo>
                <a:lnTo>
                  <a:pt x="731951" y="1356664"/>
                </a:lnTo>
                <a:lnTo>
                  <a:pt x="731951" y="1343850"/>
                </a:lnTo>
                <a:lnTo>
                  <a:pt x="642861" y="1355902"/>
                </a:lnTo>
                <a:lnTo>
                  <a:pt x="774534" y="1338072"/>
                </a:lnTo>
                <a:lnTo>
                  <a:pt x="774319" y="1325295"/>
                </a:lnTo>
                <a:lnTo>
                  <a:pt x="779170" y="1324635"/>
                </a:lnTo>
                <a:lnTo>
                  <a:pt x="774534" y="1338072"/>
                </a:lnTo>
                <a:lnTo>
                  <a:pt x="785990" y="1336522"/>
                </a:lnTo>
                <a:lnTo>
                  <a:pt x="782396" y="1324203"/>
                </a:lnTo>
                <a:lnTo>
                  <a:pt x="791222" y="1323009"/>
                </a:lnTo>
                <a:lnTo>
                  <a:pt x="791222" y="1302943"/>
                </a:lnTo>
                <a:lnTo>
                  <a:pt x="789470" y="1297609"/>
                </a:lnTo>
                <a:lnTo>
                  <a:pt x="792784" y="1297165"/>
                </a:lnTo>
                <a:lnTo>
                  <a:pt x="794473" y="1309751"/>
                </a:lnTo>
                <a:lnTo>
                  <a:pt x="794473" y="1194409"/>
                </a:lnTo>
                <a:lnTo>
                  <a:pt x="771728" y="1197495"/>
                </a:lnTo>
                <a:lnTo>
                  <a:pt x="771728" y="1300010"/>
                </a:lnTo>
                <a:lnTo>
                  <a:pt x="761809" y="1301356"/>
                </a:lnTo>
                <a:lnTo>
                  <a:pt x="762368" y="1289265"/>
                </a:lnTo>
                <a:lnTo>
                  <a:pt x="762304" y="1288478"/>
                </a:lnTo>
                <a:lnTo>
                  <a:pt x="762546" y="1288783"/>
                </a:lnTo>
                <a:lnTo>
                  <a:pt x="762406" y="1288592"/>
                </a:lnTo>
                <a:lnTo>
                  <a:pt x="762571" y="1289494"/>
                </a:lnTo>
                <a:lnTo>
                  <a:pt x="765492" y="1300848"/>
                </a:lnTo>
                <a:lnTo>
                  <a:pt x="771728" y="1300010"/>
                </a:lnTo>
                <a:lnTo>
                  <a:pt x="771728" y="1197495"/>
                </a:lnTo>
                <a:lnTo>
                  <a:pt x="761796" y="1198841"/>
                </a:lnTo>
                <a:lnTo>
                  <a:pt x="761796" y="1301356"/>
                </a:lnTo>
                <a:lnTo>
                  <a:pt x="761504" y="1301407"/>
                </a:lnTo>
                <a:lnTo>
                  <a:pt x="761504" y="1314208"/>
                </a:lnTo>
                <a:lnTo>
                  <a:pt x="744804" y="1316469"/>
                </a:lnTo>
                <a:lnTo>
                  <a:pt x="738505" y="1304518"/>
                </a:lnTo>
                <a:lnTo>
                  <a:pt x="749376" y="1303045"/>
                </a:lnTo>
                <a:lnTo>
                  <a:pt x="745985" y="1316304"/>
                </a:lnTo>
                <a:lnTo>
                  <a:pt x="761504" y="1314208"/>
                </a:lnTo>
                <a:lnTo>
                  <a:pt x="761504" y="1301407"/>
                </a:lnTo>
                <a:lnTo>
                  <a:pt x="759002" y="1301737"/>
                </a:lnTo>
                <a:lnTo>
                  <a:pt x="756272" y="1289291"/>
                </a:lnTo>
                <a:lnTo>
                  <a:pt x="759396" y="1288872"/>
                </a:lnTo>
                <a:lnTo>
                  <a:pt x="761796" y="1301356"/>
                </a:lnTo>
                <a:lnTo>
                  <a:pt x="761796" y="1198841"/>
                </a:lnTo>
                <a:lnTo>
                  <a:pt x="754507" y="1199819"/>
                </a:lnTo>
                <a:lnTo>
                  <a:pt x="754507" y="1238262"/>
                </a:lnTo>
                <a:lnTo>
                  <a:pt x="751103" y="1238719"/>
                </a:lnTo>
                <a:lnTo>
                  <a:pt x="750824" y="1225943"/>
                </a:lnTo>
                <a:lnTo>
                  <a:pt x="753325" y="1225613"/>
                </a:lnTo>
                <a:lnTo>
                  <a:pt x="754507" y="1238262"/>
                </a:lnTo>
                <a:lnTo>
                  <a:pt x="754507" y="1199819"/>
                </a:lnTo>
                <a:lnTo>
                  <a:pt x="747534" y="1200772"/>
                </a:lnTo>
                <a:lnTo>
                  <a:pt x="747534" y="1290472"/>
                </a:lnTo>
                <a:lnTo>
                  <a:pt x="654342" y="1303096"/>
                </a:lnTo>
                <a:lnTo>
                  <a:pt x="654342" y="1328712"/>
                </a:lnTo>
                <a:lnTo>
                  <a:pt x="640740" y="1330553"/>
                </a:lnTo>
                <a:lnTo>
                  <a:pt x="641883" y="1343215"/>
                </a:lnTo>
                <a:lnTo>
                  <a:pt x="639076" y="1343596"/>
                </a:lnTo>
                <a:lnTo>
                  <a:pt x="638479" y="1337056"/>
                </a:lnTo>
                <a:lnTo>
                  <a:pt x="638479" y="1343685"/>
                </a:lnTo>
                <a:lnTo>
                  <a:pt x="625119" y="1345488"/>
                </a:lnTo>
                <a:lnTo>
                  <a:pt x="624687" y="1332725"/>
                </a:lnTo>
                <a:lnTo>
                  <a:pt x="617080" y="1333754"/>
                </a:lnTo>
                <a:lnTo>
                  <a:pt x="623874" y="1345653"/>
                </a:lnTo>
                <a:lnTo>
                  <a:pt x="620318" y="1346136"/>
                </a:lnTo>
                <a:lnTo>
                  <a:pt x="617080" y="1333754"/>
                </a:lnTo>
                <a:lnTo>
                  <a:pt x="622592" y="1333004"/>
                </a:lnTo>
                <a:lnTo>
                  <a:pt x="624878" y="1319885"/>
                </a:lnTo>
                <a:lnTo>
                  <a:pt x="609028" y="1322044"/>
                </a:lnTo>
                <a:lnTo>
                  <a:pt x="609028" y="1373301"/>
                </a:lnTo>
                <a:lnTo>
                  <a:pt x="594537" y="1375257"/>
                </a:lnTo>
                <a:lnTo>
                  <a:pt x="598119" y="1387589"/>
                </a:lnTo>
                <a:lnTo>
                  <a:pt x="593991" y="1388148"/>
                </a:lnTo>
                <a:lnTo>
                  <a:pt x="590194" y="1375841"/>
                </a:lnTo>
                <a:lnTo>
                  <a:pt x="594537" y="1375257"/>
                </a:lnTo>
                <a:lnTo>
                  <a:pt x="594944" y="1375194"/>
                </a:lnTo>
                <a:lnTo>
                  <a:pt x="594258" y="1362481"/>
                </a:lnTo>
                <a:lnTo>
                  <a:pt x="588543" y="1363256"/>
                </a:lnTo>
                <a:lnTo>
                  <a:pt x="588378" y="1362748"/>
                </a:lnTo>
                <a:lnTo>
                  <a:pt x="588391" y="1363268"/>
                </a:lnTo>
                <a:lnTo>
                  <a:pt x="579589" y="1364462"/>
                </a:lnTo>
                <a:lnTo>
                  <a:pt x="587108" y="1376260"/>
                </a:lnTo>
                <a:lnTo>
                  <a:pt x="582523" y="1376883"/>
                </a:lnTo>
                <a:lnTo>
                  <a:pt x="593115" y="1388262"/>
                </a:lnTo>
                <a:lnTo>
                  <a:pt x="591235" y="1388516"/>
                </a:lnTo>
                <a:lnTo>
                  <a:pt x="591997" y="1401229"/>
                </a:lnTo>
                <a:lnTo>
                  <a:pt x="589330" y="1401597"/>
                </a:lnTo>
                <a:lnTo>
                  <a:pt x="589330" y="1465668"/>
                </a:lnTo>
                <a:lnTo>
                  <a:pt x="580085" y="1466926"/>
                </a:lnTo>
                <a:lnTo>
                  <a:pt x="578891" y="1454277"/>
                </a:lnTo>
                <a:lnTo>
                  <a:pt x="582168" y="1453832"/>
                </a:lnTo>
                <a:lnTo>
                  <a:pt x="585292" y="1466215"/>
                </a:lnTo>
                <a:lnTo>
                  <a:pt x="587019" y="1453172"/>
                </a:lnTo>
                <a:lnTo>
                  <a:pt x="589330" y="1465668"/>
                </a:lnTo>
                <a:lnTo>
                  <a:pt x="589330" y="1401597"/>
                </a:lnTo>
                <a:lnTo>
                  <a:pt x="587514" y="1401838"/>
                </a:lnTo>
                <a:lnTo>
                  <a:pt x="585863" y="1389253"/>
                </a:lnTo>
                <a:lnTo>
                  <a:pt x="588365" y="1388910"/>
                </a:lnTo>
                <a:lnTo>
                  <a:pt x="582523" y="1376883"/>
                </a:lnTo>
                <a:lnTo>
                  <a:pt x="577418" y="1377569"/>
                </a:lnTo>
                <a:lnTo>
                  <a:pt x="575132" y="1390700"/>
                </a:lnTo>
                <a:lnTo>
                  <a:pt x="572681" y="1391031"/>
                </a:lnTo>
                <a:lnTo>
                  <a:pt x="571842" y="1378331"/>
                </a:lnTo>
                <a:lnTo>
                  <a:pt x="577418" y="1377569"/>
                </a:lnTo>
                <a:lnTo>
                  <a:pt x="582371" y="1376895"/>
                </a:lnTo>
                <a:lnTo>
                  <a:pt x="579589" y="1364462"/>
                </a:lnTo>
                <a:lnTo>
                  <a:pt x="569163" y="1365885"/>
                </a:lnTo>
                <a:lnTo>
                  <a:pt x="569163" y="1455585"/>
                </a:lnTo>
                <a:lnTo>
                  <a:pt x="566369" y="1455966"/>
                </a:lnTo>
                <a:lnTo>
                  <a:pt x="565175" y="1443316"/>
                </a:lnTo>
                <a:lnTo>
                  <a:pt x="569163" y="1455585"/>
                </a:lnTo>
                <a:lnTo>
                  <a:pt x="569163" y="1365885"/>
                </a:lnTo>
                <a:lnTo>
                  <a:pt x="560692" y="1367028"/>
                </a:lnTo>
                <a:lnTo>
                  <a:pt x="560692" y="1379842"/>
                </a:lnTo>
                <a:lnTo>
                  <a:pt x="554990" y="1393418"/>
                </a:lnTo>
                <a:lnTo>
                  <a:pt x="553808" y="1393596"/>
                </a:lnTo>
                <a:lnTo>
                  <a:pt x="553808" y="1432026"/>
                </a:lnTo>
                <a:lnTo>
                  <a:pt x="548246" y="1432788"/>
                </a:lnTo>
                <a:lnTo>
                  <a:pt x="550875" y="1419618"/>
                </a:lnTo>
                <a:lnTo>
                  <a:pt x="553808" y="1432026"/>
                </a:lnTo>
                <a:lnTo>
                  <a:pt x="553808" y="1393596"/>
                </a:lnTo>
                <a:lnTo>
                  <a:pt x="553631" y="1393609"/>
                </a:lnTo>
                <a:lnTo>
                  <a:pt x="550672" y="1381201"/>
                </a:lnTo>
                <a:lnTo>
                  <a:pt x="560692" y="1379842"/>
                </a:lnTo>
                <a:lnTo>
                  <a:pt x="560692" y="1367028"/>
                </a:lnTo>
                <a:lnTo>
                  <a:pt x="538086" y="1370076"/>
                </a:lnTo>
                <a:lnTo>
                  <a:pt x="535330" y="1370457"/>
                </a:lnTo>
                <a:lnTo>
                  <a:pt x="531926" y="1362671"/>
                </a:lnTo>
                <a:lnTo>
                  <a:pt x="531926" y="1396542"/>
                </a:lnTo>
                <a:lnTo>
                  <a:pt x="519722" y="1398193"/>
                </a:lnTo>
                <a:lnTo>
                  <a:pt x="517817" y="1385646"/>
                </a:lnTo>
                <a:lnTo>
                  <a:pt x="521106" y="1398003"/>
                </a:lnTo>
                <a:lnTo>
                  <a:pt x="531926" y="1396542"/>
                </a:lnTo>
                <a:lnTo>
                  <a:pt x="531926" y="1362671"/>
                </a:lnTo>
                <a:lnTo>
                  <a:pt x="530174" y="1358646"/>
                </a:lnTo>
                <a:lnTo>
                  <a:pt x="530174" y="1383969"/>
                </a:lnTo>
                <a:lnTo>
                  <a:pt x="527583" y="1384312"/>
                </a:lnTo>
                <a:lnTo>
                  <a:pt x="524395" y="1371930"/>
                </a:lnTo>
                <a:lnTo>
                  <a:pt x="523494" y="1384871"/>
                </a:lnTo>
                <a:lnTo>
                  <a:pt x="522198" y="1372235"/>
                </a:lnTo>
                <a:lnTo>
                  <a:pt x="517855" y="1372819"/>
                </a:lnTo>
                <a:lnTo>
                  <a:pt x="518185" y="1359954"/>
                </a:lnTo>
                <a:lnTo>
                  <a:pt x="529031" y="1371307"/>
                </a:lnTo>
                <a:lnTo>
                  <a:pt x="528231" y="1371409"/>
                </a:lnTo>
                <a:lnTo>
                  <a:pt x="530174" y="1383969"/>
                </a:lnTo>
                <a:lnTo>
                  <a:pt x="530174" y="1358646"/>
                </a:lnTo>
                <a:lnTo>
                  <a:pt x="530047" y="1358353"/>
                </a:lnTo>
                <a:lnTo>
                  <a:pt x="528561" y="1358557"/>
                </a:lnTo>
                <a:lnTo>
                  <a:pt x="522922" y="1346504"/>
                </a:lnTo>
                <a:lnTo>
                  <a:pt x="522058" y="1346619"/>
                </a:lnTo>
                <a:lnTo>
                  <a:pt x="520255" y="1334058"/>
                </a:lnTo>
                <a:lnTo>
                  <a:pt x="523468" y="1333614"/>
                </a:lnTo>
                <a:lnTo>
                  <a:pt x="529374" y="1345628"/>
                </a:lnTo>
                <a:lnTo>
                  <a:pt x="529526" y="1345615"/>
                </a:lnTo>
                <a:lnTo>
                  <a:pt x="531025" y="1358214"/>
                </a:lnTo>
                <a:lnTo>
                  <a:pt x="537311" y="1357376"/>
                </a:lnTo>
                <a:lnTo>
                  <a:pt x="538086" y="1370076"/>
                </a:lnTo>
                <a:lnTo>
                  <a:pt x="573925" y="1365224"/>
                </a:lnTo>
                <a:lnTo>
                  <a:pt x="570839" y="1352842"/>
                </a:lnTo>
                <a:lnTo>
                  <a:pt x="574421" y="1352346"/>
                </a:lnTo>
                <a:lnTo>
                  <a:pt x="581329" y="1364221"/>
                </a:lnTo>
                <a:lnTo>
                  <a:pt x="584581" y="1350975"/>
                </a:lnTo>
                <a:lnTo>
                  <a:pt x="588378" y="1362748"/>
                </a:lnTo>
                <a:lnTo>
                  <a:pt x="588162" y="1350492"/>
                </a:lnTo>
                <a:lnTo>
                  <a:pt x="589343" y="1350327"/>
                </a:lnTo>
                <a:lnTo>
                  <a:pt x="583755" y="1338262"/>
                </a:lnTo>
                <a:lnTo>
                  <a:pt x="581037" y="1338630"/>
                </a:lnTo>
                <a:lnTo>
                  <a:pt x="582345" y="1325651"/>
                </a:lnTo>
                <a:lnTo>
                  <a:pt x="586308" y="1337919"/>
                </a:lnTo>
                <a:lnTo>
                  <a:pt x="589673" y="1337475"/>
                </a:lnTo>
                <a:lnTo>
                  <a:pt x="589343" y="1350327"/>
                </a:lnTo>
                <a:lnTo>
                  <a:pt x="591489" y="1350048"/>
                </a:lnTo>
                <a:lnTo>
                  <a:pt x="596099" y="1362227"/>
                </a:lnTo>
                <a:lnTo>
                  <a:pt x="602856" y="1361313"/>
                </a:lnTo>
                <a:lnTo>
                  <a:pt x="601433" y="1374317"/>
                </a:lnTo>
                <a:lnTo>
                  <a:pt x="609028" y="1373301"/>
                </a:lnTo>
                <a:lnTo>
                  <a:pt x="609028" y="1322044"/>
                </a:lnTo>
                <a:lnTo>
                  <a:pt x="603618" y="1322768"/>
                </a:lnTo>
                <a:lnTo>
                  <a:pt x="604545" y="1335455"/>
                </a:lnTo>
                <a:lnTo>
                  <a:pt x="601929" y="1335811"/>
                </a:lnTo>
                <a:lnTo>
                  <a:pt x="600887" y="1323136"/>
                </a:lnTo>
                <a:lnTo>
                  <a:pt x="603618" y="1322768"/>
                </a:lnTo>
                <a:lnTo>
                  <a:pt x="621563" y="1320330"/>
                </a:lnTo>
                <a:lnTo>
                  <a:pt x="612648" y="1308722"/>
                </a:lnTo>
                <a:lnTo>
                  <a:pt x="609320" y="1309179"/>
                </a:lnTo>
                <a:lnTo>
                  <a:pt x="616915" y="1295336"/>
                </a:lnTo>
                <a:lnTo>
                  <a:pt x="618871" y="1308938"/>
                </a:lnTo>
                <a:lnTo>
                  <a:pt x="621563" y="1320330"/>
                </a:lnTo>
                <a:lnTo>
                  <a:pt x="624878" y="1319885"/>
                </a:lnTo>
                <a:lnTo>
                  <a:pt x="629996" y="1319199"/>
                </a:lnTo>
                <a:lnTo>
                  <a:pt x="634352" y="1331417"/>
                </a:lnTo>
                <a:lnTo>
                  <a:pt x="624687" y="1332725"/>
                </a:lnTo>
                <a:lnTo>
                  <a:pt x="627011" y="1345222"/>
                </a:lnTo>
                <a:lnTo>
                  <a:pt x="638479" y="1343685"/>
                </a:lnTo>
                <a:lnTo>
                  <a:pt x="638479" y="1337056"/>
                </a:lnTo>
                <a:lnTo>
                  <a:pt x="637933" y="1330934"/>
                </a:lnTo>
                <a:lnTo>
                  <a:pt x="640740" y="1330553"/>
                </a:lnTo>
                <a:lnTo>
                  <a:pt x="651675" y="1329067"/>
                </a:lnTo>
                <a:lnTo>
                  <a:pt x="649465" y="1316558"/>
                </a:lnTo>
                <a:lnTo>
                  <a:pt x="653249" y="1316050"/>
                </a:lnTo>
                <a:lnTo>
                  <a:pt x="654342" y="1328712"/>
                </a:lnTo>
                <a:lnTo>
                  <a:pt x="654342" y="1303096"/>
                </a:lnTo>
                <a:lnTo>
                  <a:pt x="629767" y="1306410"/>
                </a:lnTo>
                <a:lnTo>
                  <a:pt x="629920" y="1307452"/>
                </a:lnTo>
                <a:lnTo>
                  <a:pt x="634885" y="1318526"/>
                </a:lnTo>
                <a:lnTo>
                  <a:pt x="630910" y="1319072"/>
                </a:lnTo>
                <a:lnTo>
                  <a:pt x="629907" y="1307909"/>
                </a:lnTo>
                <a:lnTo>
                  <a:pt x="629805" y="1307211"/>
                </a:lnTo>
                <a:lnTo>
                  <a:pt x="629767" y="1306410"/>
                </a:lnTo>
                <a:lnTo>
                  <a:pt x="631964" y="1306106"/>
                </a:lnTo>
                <a:lnTo>
                  <a:pt x="628523" y="1293761"/>
                </a:lnTo>
                <a:lnTo>
                  <a:pt x="633895" y="1293037"/>
                </a:lnTo>
                <a:lnTo>
                  <a:pt x="634009" y="1305826"/>
                </a:lnTo>
                <a:lnTo>
                  <a:pt x="651700" y="1303439"/>
                </a:lnTo>
                <a:lnTo>
                  <a:pt x="650913" y="1290726"/>
                </a:lnTo>
                <a:lnTo>
                  <a:pt x="653681" y="1290358"/>
                </a:lnTo>
                <a:lnTo>
                  <a:pt x="654088" y="1290294"/>
                </a:lnTo>
                <a:lnTo>
                  <a:pt x="652691" y="1277683"/>
                </a:lnTo>
                <a:lnTo>
                  <a:pt x="655205" y="1290142"/>
                </a:lnTo>
                <a:lnTo>
                  <a:pt x="733005" y="1279613"/>
                </a:lnTo>
                <a:lnTo>
                  <a:pt x="653681" y="1290358"/>
                </a:lnTo>
                <a:lnTo>
                  <a:pt x="651700" y="1303439"/>
                </a:lnTo>
                <a:lnTo>
                  <a:pt x="744004" y="1290942"/>
                </a:lnTo>
                <a:lnTo>
                  <a:pt x="747534" y="1290472"/>
                </a:lnTo>
                <a:lnTo>
                  <a:pt x="747534" y="1200772"/>
                </a:lnTo>
                <a:lnTo>
                  <a:pt x="744347" y="1201204"/>
                </a:lnTo>
                <a:lnTo>
                  <a:pt x="744347" y="1278089"/>
                </a:lnTo>
                <a:lnTo>
                  <a:pt x="744118" y="1286967"/>
                </a:lnTo>
                <a:lnTo>
                  <a:pt x="736473" y="1279156"/>
                </a:lnTo>
                <a:lnTo>
                  <a:pt x="744347" y="1278089"/>
                </a:lnTo>
                <a:lnTo>
                  <a:pt x="744347" y="1201204"/>
                </a:lnTo>
                <a:lnTo>
                  <a:pt x="735545" y="1202385"/>
                </a:lnTo>
                <a:lnTo>
                  <a:pt x="916393" y="1177899"/>
                </a:lnTo>
                <a:lnTo>
                  <a:pt x="914793" y="1165313"/>
                </a:lnTo>
                <a:lnTo>
                  <a:pt x="920216" y="1164577"/>
                </a:lnTo>
                <a:lnTo>
                  <a:pt x="914628" y="1152512"/>
                </a:lnTo>
                <a:lnTo>
                  <a:pt x="909574" y="1153198"/>
                </a:lnTo>
                <a:lnTo>
                  <a:pt x="911034" y="1140180"/>
                </a:lnTo>
                <a:lnTo>
                  <a:pt x="910323" y="1140282"/>
                </a:lnTo>
                <a:lnTo>
                  <a:pt x="907338" y="1127861"/>
                </a:lnTo>
                <a:lnTo>
                  <a:pt x="905649" y="1128090"/>
                </a:lnTo>
                <a:lnTo>
                  <a:pt x="903846" y="1115529"/>
                </a:lnTo>
                <a:lnTo>
                  <a:pt x="780211" y="1132268"/>
                </a:lnTo>
                <a:lnTo>
                  <a:pt x="780211" y="1157897"/>
                </a:lnTo>
                <a:lnTo>
                  <a:pt x="725627" y="1165288"/>
                </a:lnTo>
                <a:lnTo>
                  <a:pt x="725627" y="1242174"/>
                </a:lnTo>
                <a:lnTo>
                  <a:pt x="721652" y="1242707"/>
                </a:lnTo>
                <a:lnTo>
                  <a:pt x="724865" y="1229461"/>
                </a:lnTo>
                <a:lnTo>
                  <a:pt x="721385" y="1229931"/>
                </a:lnTo>
                <a:lnTo>
                  <a:pt x="714717" y="1218018"/>
                </a:lnTo>
                <a:lnTo>
                  <a:pt x="720648" y="1217206"/>
                </a:lnTo>
                <a:lnTo>
                  <a:pt x="721791" y="1229868"/>
                </a:lnTo>
                <a:lnTo>
                  <a:pt x="724865" y="1229461"/>
                </a:lnTo>
                <a:lnTo>
                  <a:pt x="725627" y="1242174"/>
                </a:lnTo>
                <a:lnTo>
                  <a:pt x="725627" y="1165288"/>
                </a:lnTo>
                <a:lnTo>
                  <a:pt x="712800" y="1167028"/>
                </a:lnTo>
                <a:lnTo>
                  <a:pt x="712800" y="1269542"/>
                </a:lnTo>
                <a:lnTo>
                  <a:pt x="661301" y="1276515"/>
                </a:lnTo>
                <a:lnTo>
                  <a:pt x="709015" y="1270050"/>
                </a:lnTo>
                <a:lnTo>
                  <a:pt x="708431" y="1257325"/>
                </a:lnTo>
                <a:lnTo>
                  <a:pt x="712571" y="1256753"/>
                </a:lnTo>
                <a:lnTo>
                  <a:pt x="712800" y="1269542"/>
                </a:lnTo>
                <a:lnTo>
                  <a:pt x="712800" y="1167028"/>
                </a:lnTo>
                <a:lnTo>
                  <a:pt x="708761" y="1167574"/>
                </a:lnTo>
                <a:lnTo>
                  <a:pt x="708761" y="1206004"/>
                </a:lnTo>
                <a:lnTo>
                  <a:pt x="706069" y="1206373"/>
                </a:lnTo>
                <a:lnTo>
                  <a:pt x="703757" y="1193876"/>
                </a:lnTo>
                <a:lnTo>
                  <a:pt x="706158" y="1193558"/>
                </a:lnTo>
                <a:lnTo>
                  <a:pt x="708761" y="1206004"/>
                </a:lnTo>
                <a:lnTo>
                  <a:pt x="708761" y="1167574"/>
                </a:lnTo>
                <a:lnTo>
                  <a:pt x="692924" y="1169720"/>
                </a:lnTo>
                <a:lnTo>
                  <a:pt x="692924" y="1246593"/>
                </a:lnTo>
                <a:lnTo>
                  <a:pt x="682967" y="1247940"/>
                </a:lnTo>
                <a:lnTo>
                  <a:pt x="682790" y="1235151"/>
                </a:lnTo>
                <a:lnTo>
                  <a:pt x="660260" y="1238199"/>
                </a:lnTo>
                <a:lnTo>
                  <a:pt x="660819" y="1250937"/>
                </a:lnTo>
                <a:lnTo>
                  <a:pt x="657720" y="1251356"/>
                </a:lnTo>
                <a:lnTo>
                  <a:pt x="659815" y="1263891"/>
                </a:lnTo>
                <a:lnTo>
                  <a:pt x="657479" y="1264208"/>
                </a:lnTo>
                <a:lnTo>
                  <a:pt x="653935" y="1251877"/>
                </a:lnTo>
                <a:lnTo>
                  <a:pt x="650252" y="1252385"/>
                </a:lnTo>
                <a:lnTo>
                  <a:pt x="650252" y="1278001"/>
                </a:lnTo>
                <a:lnTo>
                  <a:pt x="637044" y="1279791"/>
                </a:lnTo>
                <a:lnTo>
                  <a:pt x="633450" y="1267460"/>
                </a:lnTo>
                <a:lnTo>
                  <a:pt x="639178" y="1266685"/>
                </a:lnTo>
                <a:lnTo>
                  <a:pt x="640118" y="1279372"/>
                </a:lnTo>
                <a:lnTo>
                  <a:pt x="650252" y="1278001"/>
                </a:lnTo>
                <a:lnTo>
                  <a:pt x="650252" y="1252385"/>
                </a:lnTo>
                <a:lnTo>
                  <a:pt x="629043" y="1255242"/>
                </a:lnTo>
                <a:lnTo>
                  <a:pt x="627291" y="1255483"/>
                </a:lnTo>
                <a:lnTo>
                  <a:pt x="627291" y="1293926"/>
                </a:lnTo>
                <a:lnTo>
                  <a:pt x="618070" y="1295171"/>
                </a:lnTo>
                <a:lnTo>
                  <a:pt x="624332" y="1294320"/>
                </a:lnTo>
                <a:lnTo>
                  <a:pt x="622528" y="1281760"/>
                </a:lnTo>
                <a:lnTo>
                  <a:pt x="627291" y="1293926"/>
                </a:lnTo>
                <a:lnTo>
                  <a:pt x="627291" y="1255483"/>
                </a:lnTo>
                <a:lnTo>
                  <a:pt x="622757" y="1256093"/>
                </a:lnTo>
                <a:lnTo>
                  <a:pt x="625830" y="1268488"/>
                </a:lnTo>
                <a:lnTo>
                  <a:pt x="619442" y="1269352"/>
                </a:lnTo>
                <a:lnTo>
                  <a:pt x="621207" y="1281938"/>
                </a:lnTo>
                <a:lnTo>
                  <a:pt x="616038" y="1282636"/>
                </a:lnTo>
                <a:lnTo>
                  <a:pt x="612343" y="1270330"/>
                </a:lnTo>
                <a:lnTo>
                  <a:pt x="617448" y="1269631"/>
                </a:lnTo>
                <a:lnTo>
                  <a:pt x="619620" y="1256525"/>
                </a:lnTo>
                <a:lnTo>
                  <a:pt x="622757" y="1256093"/>
                </a:lnTo>
                <a:lnTo>
                  <a:pt x="626491" y="1255585"/>
                </a:lnTo>
                <a:lnTo>
                  <a:pt x="623252" y="1243215"/>
                </a:lnTo>
                <a:lnTo>
                  <a:pt x="608126" y="1245273"/>
                </a:lnTo>
                <a:lnTo>
                  <a:pt x="608126" y="1270889"/>
                </a:lnTo>
                <a:lnTo>
                  <a:pt x="604672" y="1271358"/>
                </a:lnTo>
                <a:lnTo>
                  <a:pt x="604672" y="1309801"/>
                </a:lnTo>
                <a:lnTo>
                  <a:pt x="597585" y="1301343"/>
                </a:lnTo>
                <a:lnTo>
                  <a:pt x="597585" y="1323581"/>
                </a:lnTo>
                <a:lnTo>
                  <a:pt x="588949" y="1324749"/>
                </a:lnTo>
                <a:lnTo>
                  <a:pt x="590245" y="1313281"/>
                </a:lnTo>
                <a:lnTo>
                  <a:pt x="590194" y="1312570"/>
                </a:lnTo>
                <a:lnTo>
                  <a:pt x="590308" y="1312735"/>
                </a:lnTo>
                <a:lnTo>
                  <a:pt x="590321" y="1312583"/>
                </a:lnTo>
                <a:lnTo>
                  <a:pt x="590346" y="1312799"/>
                </a:lnTo>
                <a:lnTo>
                  <a:pt x="590638" y="1313230"/>
                </a:lnTo>
                <a:lnTo>
                  <a:pt x="592289" y="1324292"/>
                </a:lnTo>
                <a:lnTo>
                  <a:pt x="597585" y="1323581"/>
                </a:lnTo>
                <a:lnTo>
                  <a:pt x="597585" y="1301343"/>
                </a:lnTo>
                <a:lnTo>
                  <a:pt x="595045" y="1298295"/>
                </a:lnTo>
                <a:lnTo>
                  <a:pt x="603275" y="1297178"/>
                </a:lnTo>
                <a:lnTo>
                  <a:pt x="604672" y="1309801"/>
                </a:lnTo>
                <a:lnTo>
                  <a:pt x="604672" y="1271358"/>
                </a:lnTo>
                <a:lnTo>
                  <a:pt x="600176" y="1271968"/>
                </a:lnTo>
                <a:lnTo>
                  <a:pt x="599186" y="1259293"/>
                </a:lnTo>
                <a:lnTo>
                  <a:pt x="604608" y="1258557"/>
                </a:lnTo>
                <a:lnTo>
                  <a:pt x="604926" y="1271320"/>
                </a:lnTo>
                <a:lnTo>
                  <a:pt x="608126" y="1270889"/>
                </a:lnTo>
                <a:lnTo>
                  <a:pt x="608126" y="1245273"/>
                </a:lnTo>
                <a:lnTo>
                  <a:pt x="596417" y="1246847"/>
                </a:lnTo>
                <a:lnTo>
                  <a:pt x="592924" y="1234503"/>
                </a:lnTo>
                <a:lnTo>
                  <a:pt x="594715" y="1234262"/>
                </a:lnTo>
                <a:lnTo>
                  <a:pt x="644296" y="1227543"/>
                </a:lnTo>
                <a:lnTo>
                  <a:pt x="641769" y="1215072"/>
                </a:lnTo>
                <a:lnTo>
                  <a:pt x="645922" y="1227328"/>
                </a:lnTo>
                <a:lnTo>
                  <a:pt x="675982" y="1223264"/>
                </a:lnTo>
                <a:lnTo>
                  <a:pt x="679094" y="1222844"/>
                </a:lnTo>
                <a:lnTo>
                  <a:pt x="679475" y="1235595"/>
                </a:lnTo>
                <a:lnTo>
                  <a:pt x="682790" y="1235151"/>
                </a:lnTo>
                <a:lnTo>
                  <a:pt x="692200" y="1233881"/>
                </a:lnTo>
                <a:lnTo>
                  <a:pt x="692924" y="1246593"/>
                </a:lnTo>
                <a:lnTo>
                  <a:pt x="692924" y="1169720"/>
                </a:lnTo>
                <a:lnTo>
                  <a:pt x="685050" y="1170787"/>
                </a:lnTo>
                <a:lnTo>
                  <a:pt x="685050" y="1196403"/>
                </a:lnTo>
                <a:lnTo>
                  <a:pt x="684504" y="1209294"/>
                </a:lnTo>
                <a:lnTo>
                  <a:pt x="682307" y="1209586"/>
                </a:lnTo>
                <a:lnTo>
                  <a:pt x="678345" y="1197317"/>
                </a:lnTo>
                <a:lnTo>
                  <a:pt x="685050" y="1196403"/>
                </a:lnTo>
                <a:lnTo>
                  <a:pt x="685050" y="1170787"/>
                </a:lnTo>
                <a:lnTo>
                  <a:pt x="590372" y="1183589"/>
                </a:lnTo>
                <a:lnTo>
                  <a:pt x="590372" y="1286116"/>
                </a:lnTo>
                <a:lnTo>
                  <a:pt x="590346" y="1298930"/>
                </a:lnTo>
                <a:lnTo>
                  <a:pt x="581647" y="1287297"/>
                </a:lnTo>
                <a:lnTo>
                  <a:pt x="586447" y="1286637"/>
                </a:lnTo>
                <a:lnTo>
                  <a:pt x="584123" y="1274152"/>
                </a:lnTo>
                <a:lnTo>
                  <a:pt x="587705" y="1273657"/>
                </a:lnTo>
                <a:lnTo>
                  <a:pt x="589495" y="1286230"/>
                </a:lnTo>
                <a:lnTo>
                  <a:pt x="590372" y="1286116"/>
                </a:lnTo>
                <a:lnTo>
                  <a:pt x="590372" y="1183589"/>
                </a:lnTo>
                <a:lnTo>
                  <a:pt x="580301" y="1184960"/>
                </a:lnTo>
                <a:lnTo>
                  <a:pt x="580301" y="1287475"/>
                </a:lnTo>
                <a:lnTo>
                  <a:pt x="577964" y="1287792"/>
                </a:lnTo>
                <a:lnTo>
                  <a:pt x="577964" y="1339049"/>
                </a:lnTo>
                <a:lnTo>
                  <a:pt x="573024" y="1339723"/>
                </a:lnTo>
                <a:lnTo>
                  <a:pt x="572287" y="1327010"/>
                </a:lnTo>
                <a:lnTo>
                  <a:pt x="569328" y="1318196"/>
                </a:lnTo>
                <a:lnTo>
                  <a:pt x="569328" y="1340218"/>
                </a:lnTo>
                <a:lnTo>
                  <a:pt x="561111" y="1341335"/>
                </a:lnTo>
                <a:lnTo>
                  <a:pt x="561492" y="1328470"/>
                </a:lnTo>
                <a:lnTo>
                  <a:pt x="564057" y="1328127"/>
                </a:lnTo>
                <a:lnTo>
                  <a:pt x="569328" y="1340218"/>
                </a:lnTo>
                <a:lnTo>
                  <a:pt x="569328" y="1318196"/>
                </a:lnTo>
                <a:lnTo>
                  <a:pt x="568134" y="1314754"/>
                </a:lnTo>
                <a:lnTo>
                  <a:pt x="543344" y="1318107"/>
                </a:lnTo>
                <a:lnTo>
                  <a:pt x="546354" y="1330515"/>
                </a:lnTo>
                <a:lnTo>
                  <a:pt x="532079" y="1332445"/>
                </a:lnTo>
                <a:lnTo>
                  <a:pt x="532066" y="1319631"/>
                </a:lnTo>
                <a:lnTo>
                  <a:pt x="519353" y="1321358"/>
                </a:lnTo>
                <a:lnTo>
                  <a:pt x="519353" y="1346987"/>
                </a:lnTo>
                <a:lnTo>
                  <a:pt x="514858" y="1347597"/>
                </a:lnTo>
                <a:lnTo>
                  <a:pt x="516648" y="1354442"/>
                </a:lnTo>
                <a:lnTo>
                  <a:pt x="514718" y="1359738"/>
                </a:lnTo>
                <a:lnTo>
                  <a:pt x="514718" y="1359992"/>
                </a:lnTo>
                <a:lnTo>
                  <a:pt x="517004" y="1355826"/>
                </a:lnTo>
                <a:lnTo>
                  <a:pt x="518083" y="1359966"/>
                </a:lnTo>
                <a:lnTo>
                  <a:pt x="514972" y="1360398"/>
                </a:lnTo>
                <a:lnTo>
                  <a:pt x="514972" y="1373212"/>
                </a:lnTo>
                <a:lnTo>
                  <a:pt x="514642" y="1386065"/>
                </a:lnTo>
                <a:lnTo>
                  <a:pt x="508584" y="1386890"/>
                </a:lnTo>
                <a:lnTo>
                  <a:pt x="508584" y="1438148"/>
                </a:lnTo>
                <a:lnTo>
                  <a:pt x="506018" y="1438503"/>
                </a:lnTo>
                <a:lnTo>
                  <a:pt x="504520" y="1425892"/>
                </a:lnTo>
                <a:lnTo>
                  <a:pt x="506768" y="1425587"/>
                </a:lnTo>
                <a:lnTo>
                  <a:pt x="508584" y="1438148"/>
                </a:lnTo>
                <a:lnTo>
                  <a:pt x="508584" y="1386890"/>
                </a:lnTo>
                <a:lnTo>
                  <a:pt x="507898" y="1386979"/>
                </a:lnTo>
                <a:lnTo>
                  <a:pt x="514972" y="1373212"/>
                </a:lnTo>
                <a:lnTo>
                  <a:pt x="514972" y="1360398"/>
                </a:lnTo>
                <a:lnTo>
                  <a:pt x="514642" y="1360436"/>
                </a:lnTo>
                <a:lnTo>
                  <a:pt x="513372" y="1368691"/>
                </a:lnTo>
                <a:lnTo>
                  <a:pt x="512978" y="1360665"/>
                </a:lnTo>
                <a:lnTo>
                  <a:pt x="512914" y="1360195"/>
                </a:lnTo>
                <a:lnTo>
                  <a:pt x="512914" y="1371663"/>
                </a:lnTo>
                <a:lnTo>
                  <a:pt x="512635" y="1373517"/>
                </a:lnTo>
                <a:lnTo>
                  <a:pt x="511022" y="1373746"/>
                </a:lnTo>
                <a:lnTo>
                  <a:pt x="508292" y="1361300"/>
                </a:lnTo>
                <a:lnTo>
                  <a:pt x="508787" y="1361236"/>
                </a:lnTo>
                <a:lnTo>
                  <a:pt x="512914" y="1371663"/>
                </a:lnTo>
                <a:lnTo>
                  <a:pt x="512914" y="1360195"/>
                </a:lnTo>
                <a:lnTo>
                  <a:pt x="509943" y="1348257"/>
                </a:lnTo>
                <a:lnTo>
                  <a:pt x="503174" y="1349184"/>
                </a:lnTo>
                <a:lnTo>
                  <a:pt x="509244" y="1348346"/>
                </a:lnTo>
                <a:lnTo>
                  <a:pt x="506730" y="1335887"/>
                </a:lnTo>
                <a:lnTo>
                  <a:pt x="510590" y="1335366"/>
                </a:lnTo>
                <a:lnTo>
                  <a:pt x="515861" y="1334643"/>
                </a:lnTo>
                <a:lnTo>
                  <a:pt x="515467" y="1347508"/>
                </a:lnTo>
                <a:lnTo>
                  <a:pt x="519353" y="1346987"/>
                </a:lnTo>
                <a:lnTo>
                  <a:pt x="519353" y="1321358"/>
                </a:lnTo>
                <a:lnTo>
                  <a:pt x="500481" y="1323911"/>
                </a:lnTo>
                <a:lnTo>
                  <a:pt x="500481" y="1349540"/>
                </a:lnTo>
                <a:lnTo>
                  <a:pt x="491731" y="1350733"/>
                </a:lnTo>
                <a:lnTo>
                  <a:pt x="491731" y="1427619"/>
                </a:lnTo>
                <a:lnTo>
                  <a:pt x="490232" y="1427822"/>
                </a:lnTo>
                <a:lnTo>
                  <a:pt x="490232" y="1453451"/>
                </a:lnTo>
                <a:lnTo>
                  <a:pt x="486143" y="1441196"/>
                </a:lnTo>
                <a:lnTo>
                  <a:pt x="488797" y="1440840"/>
                </a:lnTo>
                <a:lnTo>
                  <a:pt x="490232" y="1453451"/>
                </a:lnTo>
                <a:lnTo>
                  <a:pt x="490232" y="1427822"/>
                </a:lnTo>
                <a:lnTo>
                  <a:pt x="487400" y="1428203"/>
                </a:lnTo>
                <a:lnTo>
                  <a:pt x="485140" y="1415694"/>
                </a:lnTo>
                <a:lnTo>
                  <a:pt x="489585" y="1415097"/>
                </a:lnTo>
                <a:lnTo>
                  <a:pt x="491731" y="1427619"/>
                </a:lnTo>
                <a:lnTo>
                  <a:pt x="491731" y="1350733"/>
                </a:lnTo>
                <a:lnTo>
                  <a:pt x="488632" y="1351153"/>
                </a:lnTo>
                <a:lnTo>
                  <a:pt x="488632" y="1389583"/>
                </a:lnTo>
                <a:lnTo>
                  <a:pt x="484898" y="1390091"/>
                </a:lnTo>
                <a:lnTo>
                  <a:pt x="484060" y="1377403"/>
                </a:lnTo>
                <a:lnTo>
                  <a:pt x="486778" y="1377035"/>
                </a:lnTo>
                <a:lnTo>
                  <a:pt x="488632" y="1389583"/>
                </a:lnTo>
                <a:lnTo>
                  <a:pt x="488632" y="1351153"/>
                </a:lnTo>
                <a:lnTo>
                  <a:pt x="474510" y="1353058"/>
                </a:lnTo>
                <a:lnTo>
                  <a:pt x="477393" y="1365478"/>
                </a:lnTo>
                <a:lnTo>
                  <a:pt x="475462" y="1365745"/>
                </a:lnTo>
                <a:lnTo>
                  <a:pt x="470331" y="1353616"/>
                </a:lnTo>
                <a:lnTo>
                  <a:pt x="472579" y="1366126"/>
                </a:lnTo>
                <a:lnTo>
                  <a:pt x="462838" y="1367447"/>
                </a:lnTo>
                <a:lnTo>
                  <a:pt x="468490" y="1353870"/>
                </a:lnTo>
                <a:lnTo>
                  <a:pt x="469099" y="1353781"/>
                </a:lnTo>
                <a:lnTo>
                  <a:pt x="460451" y="1342148"/>
                </a:lnTo>
                <a:lnTo>
                  <a:pt x="466788" y="1354099"/>
                </a:lnTo>
                <a:lnTo>
                  <a:pt x="355485" y="1369161"/>
                </a:lnTo>
                <a:lnTo>
                  <a:pt x="456895" y="1355432"/>
                </a:lnTo>
                <a:lnTo>
                  <a:pt x="459003" y="1342339"/>
                </a:lnTo>
                <a:lnTo>
                  <a:pt x="460451" y="1342148"/>
                </a:lnTo>
                <a:lnTo>
                  <a:pt x="468630" y="1341043"/>
                </a:lnTo>
                <a:lnTo>
                  <a:pt x="469099" y="1353781"/>
                </a:lnTo>
                <a:lnTo>
                  <a:pt x="470331" y="1353616"/>
                </a:lnTo>
                <a:lnTo>
                  <a:pt x="474510" y="1353058"/>
                </a:lnTo>
                <a:lnTo>
                  <a:pt x="484187" y="1351737"/>
                </a:lnTo>
                <a:lnTo>
                  <a:pt x="483704" y="1338999"/>
                </a:lnTo>
                <a:lnTo>
                  <a:pt x="488823" y="1338313"/>
                </a:lnTo>
                <a:lnTo>
                  <a:pt x="490524" y="1350886"/>
                </a:lnTo>
                <a:lnTo>
                  <a:pt x="497827" y="1349895"/>
                </a:lnTo>
                <a:lnTo>
                  <a:pt x="494385" y="1337551"/>
                </a:lnTo>
                <a:lnTo>
                  <a:pt x="499046" y="1336929"/>
                </a:lnTo>
                <a:lnTo>
                  <a:pt x="500481" y="1349540"/>
                </a:lnTo>
                <a:lnTo>
                  <a:pt x="500481" y="1323911"/>
                </a:lnTo>
                <a:lnTo>
                  <a:pt x="488035" y="1325587"/>
                </a:lnTo>
                <a:lnTo>
                  <a:pt x="480809" y="1313751"/>
                </a:lnTo>
                <a:lnTo>
                  <a:pt x="477761" y="1314170"/>
                </a:lnTo>
                <a:lnTo>
                  <a:pt x="477761" y="1339799"/>
                </a:lnTo>
                <a:lnTo>
                  <a:pt x="471957" y="1340586"/>
                </a:lnTo>
                <a:lnTo>
                  <a:pt x="474421" y="1327442"/>
                </a:lnTo>
                <a:lnTo>
                  <a:pt x="477761" y="1339799"/>
                </a:lnTo>
                <a:lnTo>
                  <a:pt x="477761" y="1314170"/>
                </a:lnTo>
                <a:lnTo>
                  <a:pt x="475754" y="1314437"/>
                </a:lnTo>
                <a:lnTo>
                  <a:pt x="474764" y="1301762"/>
                </a:lnTo>
                <a:lnTo>
                  <a:pt x="481444" y="1300861"/>
                </a:lnTo>
                <a:lnTo>
                  <a:pt x="480301" y="1313815"/>
                </a:lnTo>
                <a:lnTo>
                  <a:pt x="480809" y="1313751"/>
                </a:lnTo>
                <a:lnTo>
                  <a:pt x="489089" y="1312633"/>
                </a:lnTo>
                <a:lnTo>
                  <a:pt x="488035" y="1325587"/>
                </a:lnTo>
                <a:lnTo>
                  <a:pt x="519264" y="1321358"/>
                </a:lnTo>
                <a:lnTo>
                  <a:pt x="516229" y="1308963"/>
                </a:lnTo>
                <a:lnTo>
                  <a:pt x="530593" y="1307007"/>
                </a:lnTo>
                <a:lnTo>
                  <a:pt x="529971" y="1294282"/>
                </a:lnTo>
                <a:lnTo>
                  <a:pt x="534466" y="1293672"/>
                </a:lnTo>
                <a:lnTo>
                  <a:pt x="535076" y="1306410"/>
                </a:lnTo>
                <a:lnTo>
                  <a:pt x="530898" y="1306969"/>
                </a:lnTo>
                <a:lnTo>
                  <a:pt x="526884" y="1320330"/>
                </a:lnTo>
                <a:lnTo>
                  <a:pt x="532066" y="1319631"/>
                </a:lnTo>
                <a:lnTo>
                  <a:pt x="533933" y="1319377"/>
                </a:lnTo>
                <a:lnTo>
                  <a:pt x="535432" y="1331988"/>
                </a:lnTo>
                <a:lnTo>
                  <a:pt x="539927" y="1331379"/>
                </a:lnTo>
                <a:lnTo>
                  <a:pt x="543344" y="1318107"/>
                </a:lnTo>
                <a:lnTo>
                  <a:pt x="544309" y="1317967"/>
                </a:lnTo>
                <a:lnTo>
                  <a:pt x="541591" y="1305521"/>
                </a:lnTo>
                <a:lnTo>
                  <a:pt x="537133" y="1306131"/>
                </a:lnTo>
                <a:lnTo>
                  <a:pt x="535838" y="1293495"/>
                </a:lnTo>
                <a:lnTo>
                  <a:pt x="543674" y="1305242"/>
                </a:lnTo>
                <a:lnTo>
                  <a:pt x="543166" y="1305306"/>
                </a:lnTo>
                <a:lnTo>
                  <a:pt x="544309" y="1317967"/>
                </a:lnTo>
                <a:lnTo>
                  <a:pt x="568134" y="1314754"/>
                </a:lnTo>
                <a:lnTo>
                  <a:pt x="571550" y="1314284"/>
                </a:lnTo>
                <a:lnTo>
                  <a:pt x="572389" y="1326984"/>
                </a:lnTo>
                <a:lnTo>
                  <a:pt x="576986" y="1326375"/>
                </a:lnTo>
                <a:lnTo>
                  <a:pt x="577964" y="1339049"/>
                </a:lnTo>
                <a:lnTo>
                  <a:pt x="577964" y="1287792"/>
                </a:lnTo>
                <a:lnTo>
                  <a:pt x="577088" y="1287907"/>
                </a:lnTo>
                <a:lnTo>
                  <a:pt x="576211" y="1275219"/>
                </a:lnTo>
                <a:lnTo>
                  <a:pt x="580301" y="1287475"/>
                </a:lnTo>
                <a:lnTo>
                  <a:pt x="580301" y="1184960"/>
                </a:lnTo>
                <a:lnTo>
                  <a:pt x="576999" y="1185405"/>
                </a:lnTo>
                <a:lnTo>
                  <a:pt x="576999" y="1262291"/>
                </a:lnTo>
                <a:lnTo>
                  <a:pt x="572300" y="1262926"/>
                </a:lnTo>
                <a:lnTo>
                  <a:pt x="570217" y="1257033"/>
                </a:lnTo>
                <a:lnTo>
                  <a:pt x="570217" y="1276032"/>
                </a:lnTo>
                <a:lnTo>
                  <a:pt x="567537" y="1289202"/>
                </a:lnTo>
                <a:lnTo>
                  <a:pt x="567105" y="1276451"/>
                </a:lnTo>
                <a:lnTo>
                  <a:pt x="570217" y="1276032"/>
                </a:lnTo>
                <a:lnTo>
                  <a:pt x="570217" y="1257033"/>
                </a:lnTo>
                <a:lnTo>
                  <a:pt x="567994" y="1250696"/>
                </a:lnTo>
                <a:lnTo>
                  <a:pt x="572744" y="1250048"/>
                </a:lnTo>
                <a:lnTo>
                  <a:pt x="576999" y="1262291"/>
                </a:lnTo>
                <a:lnTo>
                  <a:pt x="576999" y="1185405"/>
                </a:lnTo>
                <a:lnTo>
                  <a:pt x="559752" y="1187742"/>
                </a:lnTo>
                <a:lnTo>
                  <a:pt x="559752" y="1290256"/>
                </a:lnTo>
                <a:lnTo>
                  <a:pt x="551637" y="1291348"/>
                </a:lnTo>
                <a:lnTo>
                  <a:pt x="551802" y="1304137"/>
                </a:lnTo>
                <a:lnTo>
                  <a:pt x="547611" y="1304709"/>
                </a:lnTo>
                <a:lnTo>
                  <a:pt x="546430" y="1292059"/>
                </a:lnTo>
                <a:lnTo>
                  <a:pt x="539153" y="1293037"/>
                </a:lnTo>
                <a:lnTo>
                  <a:pt x="544588" y="1292301"/>
                </a:lnTo>
                <a:lnTo>
                  <a:pt x="544817" y="1279461"/>
                </a:lnTo>
                <a:lnTo>
                  <a:pt x="495655" y="1286116"/>
                </a:lnTo>
                <a:lnTo>
                  <a:pt x="495198" y="1286179"/>
                </a:lnTo>
                <a:lnTo>
                  <a:pt x="497408" y="1298689"/>
                </a:lnTo>
                <a:lnTo>
                  <a:pt x="504304" y="1297762"/>
                </a:lnTo>
                <a:lnTo>
                  <a:pt x="512381" y="1296670"/>
                </a:lnTo>
                <a:lnTo>
                  <a:pt x="513969" y="1309268"/>
                </a:lnTo>
                <a:lnTo>
                  <a:pt x="510298" y="1309763"/>
                </a:lnTo>
                <a:lnTo>
                  <a:pt x="504304" y="1297762"/>
                </a:lnTo>
                <a:lnTo>
                  <a:pt x="482765" y="1300683"/>
                </a:lnTo>
                <a:lnTo>
                  <a:pt x="495719" y="1298917"/>
                </a:lnTo>
                <a:lnTo>
                  <a:pt x="495198" y="1286179"/>
                </a:lnTo>
                <a:lnTo>
                  <a:pt x="484098" y="1287691"/>
                </a:lnTo>
                <a:lnTo>
                  <a:pt x="492887" y="1286484"/>
                </a:lnTo>
                <a:lnTo>
                  <a:pt x="489762" y="1274102"/>
                </a:lnTo>
                <a:lnTo>
                  <a:pt x="493953" y="1273530"/>
                </a:lnTo>
                <a:lnTo>
                  <a:pt x="502437" y="1272374"/>
                </a:lnTo>
                <a:lnTo>
                  <a:pt x="504405" y="1259293"/>
                </a:lnTo>
                <a:lnTo>
                  <a:pt x="503288" y="1259446"/>
                </a:lnTo>
                <a:lnTo>
                  <a:pt x="506730" y="1246174"/>
                </a:lnTo>
                <a:lnTo>
                  <a:pt x="506349" y="1259027"/>
                </a:lnTo>
                <a:lnTo>
                  <a:pt x="507682" y="1258849"/>
                </a:lnTo>
                <a:lnTo>
                  <a:pt x="521169" y="1257020"/>
                </a:lnTo>
                <a:lnTo>
                  <a:pt x="520344" y="1244333"/>
                </a:lnTo>
                <a:lnTo>
                  <a:pt x="522795" y="1243990"/>
                </a:lnTo>
                <a:lnTo>
                  <a:pt x="524129" y="1256626"/>
                </a:lnTo>
                <a:lnTo>
                  <a:pt x="507682" y="1258849"/>
                </a:lnTo>
                <a:lnTo>
                  <a:pt x="510971" y="1271219"/>
                </a:lnTo>
                <a:lnTo>
                  <a:pt x="508279" y="1284401"/>
                </a:lnTo>
                <a:lnTo>
                  <a:pt x="544817" y="1279461"/>
                </a:lnTo>
                <a:lnTo>
                  <a:pt x="547230" y="1279144"/>
                </a:lnTo>
                <a:lnTo>
                  <a:pt x="549846" y="1291590"/>
                </a:lnTo>
                <a:lnTo>
                  <a:pt x="551637" y="1291348"/>
                </a:lnTo>
                <a:lnTo>
                  <a:pt x="554812" y="1290916"/>
                </a:lnTo>
                <a:lnTo>
                  <a:pt x="553516" y="1278293"/>
                </a:lnTo>
                <a:lnTo>
                  <a:pt x="558063" y="1277670"/>
                </a:lnTo>
                <a:lnTo>
                  <a:pt x="559752" y="1290256"/>
                </a:lnTo>
                <a:lnTo>
                  <a:pt x="559752" y="1187742"/>
                </a:lnTo>
                <a:lnTo>
                  <a:pt x="551116" y="1188910"/>
                </a:lnTo>
                <a:lnTo>
                  <a:pt x="551116" y="1252969"/>
                </a:lnTo>
                <a:lnTo>
                  <a:pt x="545401" y="1253744"/>
                </a:lnTo>
                <a:lnTo>
                  <a:pt x="550481" y="1240256"/>
                </a:lnTo>
                <a:lnTo>
                  <a:pt x="551116" y="1252969"/>
                </a:lnTo>
                <a:lnTo>
                  <a:pt x="551116" y="1188910"/>
                </a:lnTo>
                <a:lnTo>
                  <a:pt x="550672" y="1188974"/>
                </a:lnTo>
                <a:lnTo>
                  <a:pt x="550672" y="1227404"/>
                </a:lnTo>
                <a:lnTo>
                  <a:pt x="542099" y="1228559"/>
                </a:lnTo>
                <a:lnTo>
                  <a:pt x="545325" y="1240942"/>
                </a:lnTo>
                <a:lnTo>
                  <a:pt x="531431" y="1242822"/>
                </a:lnTo>
                <a:lnTo>
                  <a:pt x="529082" y="1243139"/>
                </a:lnTo>
                <a:lnTo>
                  <a:pt x="529526" y="1230261"/>
                </a:lnTo>
                <a:lnTo>
                  <a:pt x="535559" y="1229448"/>
                </a:lnTo>
                <a:lnTo>
                  <a:pt x="531431" y="1242822"/>
                </a:lnTo>
                <a:lnTo>
                  <a:pt x="542366" y="1241336"/>
                </a:lnTo>
                <a:lnTo>
                  <a:pt x="542099" y="1228559"/>
                </a:lnTo>
                <a:lnTo>
                  <a:pt x="547052" y="1227886"/>
                </a:lnTo>
                <a:lnTo>
                  <a:pt x="543877" y="1215517"/>
                </a:lnTo>
                <a:lnTo>
                  <a:pt x="546277" y="1215186"/>
                </a:lnTo>
                <a:lnTo>
                  <a:pt x="550672" y="1227404"/>
                </a:lnTo>
                <a:lnTo>
                  <a:pt x="550672" y="1188974"/>
                </a:lnTo>
                <a:lnTo>
                  <a:pt x="527964" y="1192034"/>
                </a:lnTo>
                <a:lnTo>
                  <a:pt x="603237" y="1181836"/>
                </a:lnTo>
                <a:lnTo>
                  <a:pt x="603567" y="1168984"/>
                </a:lnTo>
                <a:lnTo>
                  <a:pt x="606247" y="1181430"/>
                </a:lnTo>
                <a:lnTo>
                  <a:pt x="780211" y="1157897"/>
                </a:lnTo>
                <a:lnTo>
                  <a:pt x="780211" y="1132268"/>
                </a:lnTo>
                <a:lnTo>
                  <a:pt x="527824" y="1166418"/>
                </a:lnTo>
                <a:lnTo>
                  <a:pt x="527824" y="1268945"/>
                </a:lnTo>
                <a:lnTo>
                  <a:pt x="524929" y="1269339"/>
                </a:lnTo>
                <a:lnTo>
                  <a:pt x="524192" y="1256626"/>
                </a:lnTo>
                <a:lnTo>
                  <a:pt x="525157" y="1256499"/>
                </a:lnTo>
                <a:lnTo>
                  <a:pt x="527824" y="1268945"/>
                </a:lnTo>
                <a:lnTo>
                  <a:pt x="527824" y="1166418"/>
                </a:lnTo>
                <a:lnTo>
                  <a:pt x="522414" y="1167155"/>
                </a:lnTo>
                <a:lnTo>
                  <a:pt x="522414" y="1192784"/>
                </a:lnTo>
                <a:lnTo>
                  <a:pt x="521296" y="1192936"/>
                </a:lnTo>
                <a:lnTo>
                  <a:pt x="522224" y="1205623"/>
                </a:lnTo>
                <a:lnTo>
                  <a:pt x="520242" y="1205890"/>
                </a:lnTo>
                <a:lnTo>
                  <a:pt x="518553" y="1197914"/>
                </a:lnTo>
                <a:lnTo>
                  <a:pt x="518553" y="1218933"/>
                </a:lnTo>
                <a:lnTo>
                  <a:pt x="499021" y="1221587"/>
                </a:lnTo>
                <a:lnTo>
                  <a:pt x="499021" y="1247216"/>
                </a:lnTo>
                <a:lnTo>
                  <a:pt x="495947" y="1260170"/>
                </a:lnTo>
                <a:lnTo>
                  <a:pt x="495871" y="1260449"/>
                </a:lnTo>
                <a:lnTo>
                  <a:pt x="494271" y="1247851"/>
                </a:lnTo>
                <a:lnTo>
                  <a:pt x="499021" y="1247216"/>
                </a:lnTo>
                <a:lnTo>
                  <a:pt x="499021" y="1221587"/>
                </a:lnTo>
                <a:lnTo>
                  <a:pt x="480923" y="1224026"/>
                </a:lnTo>
                <a:lnTo>
                  <a:pt x="480923" y="1288110"/>
                </a:lnTo>
                <a:lnTo>
                  <a:pt x="476897" y="1288656"/>
                </a:lnTo>
                <a:lnTo>
                  <a:pt x="478751" y="1275588"/>
                </a:lnTo>
                <a:lnTo>
                  <a:pt x="480923" y="1288110"/>
                </a:lnTo>
                <a:lnTo>
                  <a:pt x="480923" y="1224026"/>
                </a:lnTo>
                <a:lnTo>
                  <a:pt x="475183" y="1224813"/>
                </a:lnTo>
                <a:lnTo>
                  <a:pt x="475183" y="1276070"/>
                </a:lnTo>
                <a:lnTo>
                  <a:pt x="472224" y="1276464"/>
                </a:lnTo>
                <a:lnTo>
                  <a:pt x="467461" y="1264297"/>
                </a:lnTo>
                <a:lnTo>
                  <a:pt x="438200" y="1268260"/>
                </a:lnTo>
                <a:lnTo>
                  <a:pt x="438200" y="1306703"/>
                </a:lnTo>
                <a:lnTo>
                  <a:pt x="435140" y="1294307"/>
                </a:lnTo>
                <a:lnTo>
                  <a:pt x="437692" y="1293964"/>
                </a:lnTo>
                <a:lnTo>
                  <a:pt x="438200" y="1306703"/>
                </a:lnTo>
                <a:lnTo>
                  <a:pt x="438200" y="1268260"/>
                </a:lnTo>
                <a:lnTo>
                  <a:pt x="165188" y="1305217"/>
                </a:lnTo>
                <a:lnTo>
                  <a:pt x="391858" y="1274521"/>
                </a:lnTo>
                <a:lnTo>
                  <a:pt x="392493" y="1261630"/>
                </a:lnTo>
                <a:lnTo>
                  <a:pt x="395084" y="1274089"/>
                </a:lnTo>
                <a:lnTo>
                  <a:pt x="455244" y="1265948"/>
                </a:lnTo>
                <a:lnTo>
                  <a:pt x="449656" y="1253896"/>
                </a:lnTo>
                <a:lnTo>
                  <a:pt x="457352" y="1252855"/>
                </a:lnTo>
                <a:lnTo>
                  <a:pt x="455244" y="1265948"/>
                </a:lnTo>
                <a:lnTo>
                  <a:pt x="467461" y="1264297"/>
                </a:lnTo>
                <a:lnTo>
                  <a:pt x="470725" y="1263853"/>
                </a:lnTo>
                <a:lnTo>
                  <a:pt x="466166" y="1251661"/>
                </a:lnTo>
                <a:lnTo>
                  <a:pt x="471271" y="1250962"/>
                </a:lnTo>
                <a:lnTo>
                  <a:pt x="470725" y="1263853"/>
                </a:lnTo>
                <a:lnTo>
                  <a:pt x="472617" y="1263599"/>
                </a:lnTo>
                <a:lnTo>
                  <a:pt x="475183" y="1276070"/>
                </a:lnTo>
                <a:lnTo>
                  <a:pt x="475183" y="1224813"/>
                </a:lnTo>
                <a:lnTo>
                  <a:pt x="458304" y="1227086"/>
                </a:lnTo>
                <a:lnTo>
                  <a:pt x="462762" y="1239304"/>
                </a:lnTo>
                <a:lnTo>
                  <a:pt x="459193" y="1239786"/>
                </a:lnTo>
                <a:lnTo>
                  <a:pt x="457796" y="1227162"/>
                </a:lnTo>
                <a:lnTo>
                  <a:pt x="458304" y="1227086"/>
                </a:lnTo>
                <a:lnTo>
                  <a:pt x="514946" y="1219415"/>
                </a:lnTo>
                <a:lnTo>
                  <a:pt x="511251" y="1207109"/>
                </a:lnTo>
                <a:lnTo>
                  <a:pt x="449287" y="1215504"/>
                </a:lnTo>
                <a:lnTo>
                  <a:pt x="449287" y="1253934"/>
                </a:lnTo>
                <a:lnTo>
                  <a:pt x="440397" y="1255141"/>
                </a:lnTo>
                <a:lnTo>
                  <a:pt x="438175" y="1242644"/>
                </a:lnTo>
                <a:lnTo>
                  <a:pt x="444525" y="1241780"/>
                </a:lnTo>
                <a:lnTo>
                  <a:pt x="449287" y="1253934"/>
                </a:lnTo>
                <a:lnTo>
                  <a:pt x="449287" y="1215504"/>
                </a:lnTo>
                <a:lnTo>
                  <a:pt x="427037" y="1218514"/>
                </a:lnTo>
                <a:lnTo>
                  <a:pt x="450570" y="1215313"/>
                </a:lnTo>
                <a:lnTo>
                  <a:pt x="446011" y="1203134"/>
                </a:lnTo>
                <a:lnTo>
                  <a:pt x="451561" y="1202372"/>
                </a:lnTo>
                <a:lnTo>
                  <a:pt x="450570" y="1215313"/>
                </a:lnTo>
                <a:lnTo>
                  <a:pt x="504545" y="1208011"/>
                </a:lnTo>
                <a:lnTo>
                  <a:pt x="503872" y="1195298"/>
                </a:lnTo>
                <a:lnTo>
                  <a:pt x="509714" y="1207312"/>
                </a:lnTo>
                <a:lnTo>
                  <a:pt x="511251" y="1207109"/>
                </a:lnTo>
                <a:lnTo>
                  <a:pt x="514565" y="1206665"/>
                </a:lnTo>
                <a:lnTo>
                  <a:pt x="518553" y="1218933"/>
                </a:lnTo>
                <a:lnTo>
                  <a:pt x="518553" y="1197914"/>
                </a:lnTo>
                <a:lnTo>
                  <a:pt x="517613" y="1193431"/>
                </a:lnTo>
                <a:lnTo>
                  <a:pt x="518210" y="1193342"/>
                </a:lnTo>
                <a:lnTo>
                  <a:pt x="514527" y="1181036"/>
                </a:lnTo>
                <a:lnTo>
                  <a:pt x="522401" y="1179969"/>
                </a:lnTo>
                <a:lnTo>
                  <a:pt x="522414" y="1192784"/>
                </a:lnTo>
                <a:lnTo>
                  <a:pt x="522414" y="1167155"/>
                </a:lnTo>
                <a:lnTo>
                  <a:pt x="467766" y="1174546"/>
                </a:lnTo>
                <a:lnTo>
                  <a:pt x="467766" y="1187361"/>
                </a:lnTo>
                <a:lnTo>
                  <a:pt x="462267" y="1200924"/>
                </a:lnTo>
                <a:lnTo>
                  <a:pt x="460197" y="1188389"/>
                </a:lnTo>
                <a:lnTo>
                  <a:pt x="467766" y="1187361"/>
                </a:lnTo>
                <a:lnTo>
                  <a:pt x="467766" y="1174546"/>
                </a:lnTo>
                <a:lnTo>
                  <a:pt x="427748" y="1179969"/>
                </a:lnTo>
                <a:lnTo>
                  <a:pt x="427748" y="1205598"/>
                </a:lnTo>
                <a:lnTo>
                  <a:pt x="426504" y="1218577"/>
                </a:lnTo>
                <a:lnTo>
                  <a:pt x="421728" y="1206411"/>
                </a:lnTo>
                <a:lnTo>
                  <a:pt x="427748" y="1205598"/>
                </a:lnTo>
                <a:lnTo>
                  <a:pt x="427748" y="1179969"/>
                </a:lnTo>
                <a:lnTo>
                  <a:pt x="405650" y="1182954"/>
                </a:lnTo>
                <a:lnTo>
                  <a:pt x="405650" y="1234211"/>
                </a:lnTo>
                <a:lnTo>
                  <a:pt x="400443" y="1234922"/>
                </a:lnTo>
                <a:lnTo>
                  <a:pt x="399567" y="1222235"/>
                </a:lnTo>
                <a:lnTo>
                  <a:pt x="405650" y="1234211"/>
                </a:lnTo>
                <a:lnTo>
                  <a:pt x="405650" y="1182954"/>
                </a:lnTo>
                <a:lnTo>
                  <a:pt x="404723" y="1183081"/>
                </a:lnTo>
                <a:lnTo>
                  <a:pt x="404723" y="1221524"/>
                </a:lnTo>
                <a:lnTo>
                  <a:pt x="402120" y="1221879"/>
                </a:lnTo>
                <a:lnTo>
                  <a:pt x="400113" y="1209344"/>
                </a:lnTo>
                <a:lnTo>
                  <a:pt x="404723" y="1221524"/>
                </a:lnTo>
                <a:lnTo>
                  <a:pt x="404723" y="1183081"/>
                </a:lnTo>
                <a:lnTo>
                  <a:pt x="398005" y="1183995"/>
                </a:lnTo>
                <a:lnTo>
                  <a:pt x="398005" y="1248067"/>
                </a:lnTo>
                <a:lnTo>
                  <a:pt x="393509" y="1248676"/>
                </a:lnTo>
                <a:lnTo>
                  <a:pt x="395579" y="1235583"/>
                </a:lnTo>
                <a:lnTo>
                  <a:pt x="398005" y="1248067"/>
                </a:lnTo>
                <a:lnTo>
                  <a:pt x="398005" y="1183995"/>
                </a:lnTo>
                <a:lnTo>
                  <a:pt x="238963" y="1205509"/>
                </a:lnTo>
                <a:lnTo>
                  <a:pt x="413461" y="1181887"/>
                </a:lnTo>
                <a:lnTo>
                  <a:pt x="410083" y="1169543"/>
                </a:lnTo>
                <a:lnTo>
                  <a:pt x="412483" y="1169212"/>
                </a:lnTo>
                <a:lnTo>
                  <a:pt x="413461" y="1181887"/>
                </a:lnTo>
                <a:lnTo>
                  <a:pt x="903846" y="1115529"/>
                </a:lnTo>
                <a:lnTo>
                  <a:pt x="905484" y="1115301"/>
                </a:lnTo>
                <a:lnTo>
                  <a:pt x="898766" y="1103401"/>
                </a:lnTo>
                <a:lnTo>
                  <a:pt x="900404" y="1103172"/>
                </a:lnTo>
                <a:lnTo>
                  <a:pt x="897216" y="1090790"/>
                </a:lnTo>
                <a:lnTo>
                  <a:pt x="901763" y="1090168"/>
                </a:lnTo>
                <a:lnTo>
                  <a:pt x="894130" y="1078395"/>
                </a:lnTo>
                <a:lnTo>
                  <a:pt x="664337" y="1109497"/>
                </a:lnTo>
                <a:lnTo>
                  <a:pt x="662317" y="1096949"/>
                </a:lnTo>
                <a:lnTo>
                  <a:pt x="666864" y="1096340"/>
                </a:lnTo>
                <a:lnTo>
                  <a:pt x="670001" y="1108722"/>
                </a:lnTo>
                <a:lnTo>
                  <a:pt x="894130" y="1078395"/>
                </a:lnTo>
                <a:lnTo>
                  <a:pt x="895972" y="1078141"/>
                </a:lnTo>
                <a:lnTo>
                  <a:pt x="894270" y="1065555"/>
                </a:lnTo>
                <a:lnTo>
                  <a:pt x="895299" y="1065415"/>
                </a:lnTo>
                <a:lnTo>
                  <a:pt x="893902" y="1052791"/>
                </a:lnTo>
                <a:lnTo>
                  <a:pt x="895946" y="1052512"/>
                </a:lnTo>
                <a:lnTo>
                  <a:pt x="894168" y="1039939"/>
                </a:lnTo>
                <a:lnTo>
                  <a:pt x="895540" y="1039749"/>
                </a:lnTo>
                <a:lnTo>
                  <a:pt x="896658" y="1026795"/>
                </a:lnTo>
                <a:lnTo>
                  <a:pt x="898652" y="1026515"/>
                </a:lnTo>
                <a:lnTo>
                  <a:pt x="899147" y="1013637"/>
                </a:lnTo>
                <a:lnTo>
                  <a:pt x="905192" y="1012812"/>
                </a:lnTo>
                <a:lnTo>
                  <a:pt x="905027" y="1000023"/>
                </a:lnTo>
                <a:lnTo>
                  <a:pt x="906767" y="999782"/>
                </a:lnTo>
                <a:lnTo>
                  <a:pt x="904494" y="987285"/>
                </a:lnTo>
                <a:lnTo>
                  <a:pt x="910983" y="986396"/>
                </a:lnTo>
                <a:lnTo>
                  <a:pt x="909789" y="973747"/>
                </a:lnTo>
                <a:lnTo>
                  <a:pt x="912736" y="960539"/>
                </a:lnTo>
                <a:lnTo>
                  <a:pt x="913714" y="960399"/>
                </a:lnTo>
                <a:lnTo>
                  <a:pt x="913472" y="947623"/>
                </a:lnTo>
                <a:lnTo>
                  <a:pt x="915263" y="947369"/>
                </a:lnTo>
                <a:lnTo>
                  <a:pt x="914692" y="934631"/>
                </a:lnTo>
                <a:lnTo>
                  <a:pt x="914146" y="934707"/>
                </a:lnTo>
                <a:lnTo>
                  <a:pt x="913358" y="921994"/>
                </a:lnTo>
                <a:lnTo>
                  <a:pt x="916165" y="921613"/>
                </a:lnTo>
                <a:lnTo>
                  <a:pt x="909561" y="909713"/>
                </a:lnTo>
                <a:lnTo>
                  <a:pt x="912012" y="909370"/>
                </a:lnTo>
                <a:lnTo>
                  <a:pt x="908761" y="896988"/>
                </a:lnTo>
                <a:lnTo>
                  <a:pt x="908431" y="897039"/>
                </a:lnTo>
                <a:lnTo>
                  <a:pt x="906703" y="884453"/>
                </a:lnTo>
                <a:lnTo>
                  <a:pt x="850036" y="892124"/>
                </a:lnTo>
                <a:lnTo>
                  <a:pt x="847750" y="905243"/>
                </a:lnTo>
                <a:lnTo>
                  <a:pt x="870254" y="902208"/>
                </a:lnTo>
                <a:lnTo>
                  <a:pt x="834923" y="906983"/>
                </a:lnTo>
                <a:lnTo>
                  <a:pt x="834631" y="919835"/>
                </a:lnTo>
                <a:lnTo>
                  <a:pt x="896772" y="911440"/>
                </a:lnTo>
                <a:lnTo>
                  <a:pt x="844651" y="918489"/>
                </a:lnTo>
                <a:lnTo>
                  <a:pt x="844651" y="1033830"/>
                </a:lnTo>
                <a:lnTo>
                  <a:pt x="744461" y="1047381"/>
                </a:lnTo>
                <a:lnTo>
                  <a:pt x="742962" y="1034783"/>
                </a:lnTo>
                <a:lnTo>
                  <a:pt x="748855" y="1046784"/>
                </a:lnTo>
                <a:lnTo>
                  <a:pt x="844651" y="1033830"/>
                </a:lnTo>
                <a:lnTo>
                  <a:pt x="844651" y="918489"/>
                </a:lnTo>
                <a:lnTo>
                  <a:pt x="828306" y="920699"/>
                </a:lnTo>
                <a:lnTo>
                  <a:pt x="830999" y="920330"/>
                </a:lnTo>
                <a:lnTo>
                  <a:pt x="827519" y="916622"/>
                </a:lnTo>
                <a:lnTo>
                  <a:pt x="827519" y="959243"/>
                </a:lnTo>
                <a:lnTo>
                  <a:pt x="761860" y="968133"/>
                </a:lnTo>
                <a:lnTo>
                  <a:pt x="761860" y="1032217"/>
                </a:lnTo>
                <a:lnTo>
                  <a:pt x="759802" y="1019683"/>
                </a:lnTo>
                <a:lnTo>
                  <a:pt x="760984" y="1019517"/>
                </a:lnTo>
                <a:lnTo>
                  <a:pt x="761860" y="1032217"/>
                </a:lnTo>
                <a:lnTo>
                  <a:pt x="761860" y="968133"/>
                </a:lnTo>
                <a:lnTo>
                  <a:pt x="651332" y="983094"/>
                </a:lnTo>
                <a:lnTo>
                  <a:pt x="651332" y="1098435"/>
                </a:lnTo>
                <a:lnTo>
                  <a:pt x="648373" y="1098842"/>
                </a:lnTo>
                <a:lnTo>
                  <a:pt x="647280" y="1086167"/>
                </a:lnTo>
                <a:lnTo>
                  <a:pt x="648347" y="1086027"/>
                </a:lnTo>
                <a:lnTo>
                  <a:pt x="651332" y="1098435"/>
                </a:lnTo>
                <a:lnTo>
                  <a:pt x="651332" y="983094"/>
                </a:lnTo>
                <a:lnTo>
                  <a:pt x="425500" y="1013663"/>
                </a:lnTo>
                <a:lnTo>
                  <a:pt x="425500" y="1052118"/>
                </a:lnTo>
                <a:lnTo>
                  <a:pt x="423748" y="1065161"/>
                </a:lnTo>
                <a:lnTo>
                  <a:pt x="415010" y="1066342"/>
                </a:lnTo>
                <a:lnTo>
                  <a:pt x="425500" y="1052118"/>
                </a:lnTo>
                <a:lnTo>
                  <a:pt x="425500" y="1013663"/>
                </a:lnTo>
                <a:lnTo>
                  <a:pt x="418960" y="1014552"/>
                </a:lnTo>
                <a:lnTo>
                  <a:pt x="418960" y="1052995"/>
                </a:lnTo>
                <a:lnTo>
                  <a:pt x="417753" y="1053160"/>
                </a:lnTo>
                <a:lnTo>
                  <a:pt x="415226" y="1040676"/>
                </a:lnTo>
                <a:lnTo>
                  <a:pt x="418134" y="1040282"/>
                </a:lnTo>
                <a:lnTo>
                  <a:pt x="418960" y="1052995"/>
                </a:lnTo>
                <a:lnTo>
                  <a:pt x="418960" y="1014552"/>
                </a:lnTo>
                <a:lnTo>
                  <a:pt x="382333" y="1019505"/>
                </a:lnTo>
                <a:lnTo>
                  <a:pt x="382333" y="1070762"/>
                </a:lnTo>
                <a:lnTo>
                  <a:pt x="380504" y="1071016"/>
                </a:lnTo>
                <a:lnTo>
                  <a:pt x="377469" y="1058621"/>
                </a:lnTo>
                <a:lnTo>
                  <a:pt x="381508" y="1058075"/>
                </a:lnTo>
                <a:lnTo>
                  <a:pt x="382333" y="1070762"/>
                </a:lnTo>
                <a:lnTo>
                  <a:pt x="382333" y="1019505"/>
                </a:lnTo>
                <a:lnTo>
                  <a:pt x="329222" y="1026693"/>
                </a:lnTo>
                <a:lnTo>
                  <a:pt x="328028" y="1014031"/>
                </a:lnTo>
                <a:lnTo>
                  <a:pt x="332968" y="1013371"/>
                </a:lnTo>
                <a:lnTo>
                  <a:pt x="332282" y="1026274"/>
                </a:lnTo>
                <a:lnTo>
                  <a:pt x="339293" y="1025321"/>
                </a:lnTo>
                <a:lnTo>
                  <a:pt x="337070" y="1012812"/>
                </a:lnTo>
                <a:lnTo>
                  <a:pt x="344919" y="1024559"/>
                </a:lnTo>
                <a:lnTo>
                  <a:pt x="827519" y="959243"/>
                </a:lnTo>
                <a:lnTo>
                  <a:pt x="827519" y="916622"/>
                </a:lnTo>
                <a:lnTo>
                  <a:pt x="821956" y="910666"/>
                </a:lnTo>
                <a:lnTo>
                  <a:pt x="825207" y="921118"/>
                </a:lnTo>
                <a:lnTo>
                  <a:pt x="820521" y="921753"/>
                </a:lnTo>
                <a:lnTo>
                  <a:pt x="821296" y="909967"/>
                </a:lnTo>
                <a:lnTo>
                  <a:pt x="820356" y="908964"/>
                </a:lnTo>
                <a:lnTo>
                  <a:pt x="821359" y="908824"/>
                </a:lnTo>
                <a:lnTo>
                  <a:pt x="821296" y="909967"/>
                </a:lnTo>
                <a:lnTo>
                  <a:pt x="821956" y="910666"/>
                </a:lnTo>
                <a:lnTo>
                  <a:pt x="821372" y="908824"/>
                </a:lnTo>
                <a:lnTo>
                  <a:pt x="827913" y="907935"/>
                </a:lnTo>
                <a:lnTo>
                  <a:pt x="830999" y="920330"/>
                </a:lnTo>
                <a:lnTo>
                  <a:pt x="834631" y="919835"/>
                </a:lnTo>
                <a:lnTo>
                  <a:pt x="830465" y="907592"/>
                </a:lnTo>
                <a:lnTo>
                  <a:pt x="834923" y="906983"/>
                </a:lnTo>
                <a:lnTo>
                  <a:pt x="843915" y="905764"/>
                </a:lnTo>
                <a:lnTo>
                  <a:pt x="840828" y="893368"/>
                </a:lnTo>
                <a:lnTo>
                  <a:pt x="850036" y="892124"/>
                </a:lnTo>
                <a:lnTo>
                  <a:pt x="906106" y="884529"/>
                </a:lnTo>
                <a:lnTo>
                  <a:pt x="907719" y="871499"/>
                </a:lnTo>
                <a:lnTo>
                  <a:pt x="902195" y="872248"/>
                </a:lnTo>
                <a:lnTo>
                  <a:pt x="902233" y="859421"/>
                </a:lnTo>
                <a:lnTo>
                  <a:pt x="895591" y="860323"/>
                </a:lnTo>
                <a:lnTo>
                  <a:pt x="898029" y="847178"/>
                </a:lnTo>
                <a:lnTo>
                  <a:pt x="892492" y="847928"/>
                </a:lnTo>
                <a:lnTo>
                  <a:pt x="869454" y="851052"/>
                </a:lnTo>
                <a:lnTo>
                  <a:pt x="867867" y="838454"/>
                </a:lnTo>
                <a:lnTo>
                  <a:pt x="870966" y="838034"/>
                </a:lnTo>
                <a:lnTo>
                  <a:pt x="873696" y="850468"/>
                </a:lnTo>
                <a:lnTo>
                  <a:pt x="892492" y="847928"/>
                </a:lnTo>
                <a:lnTo>
                  <a:pt x="890168" y="835431"/>
                </a:lnTo>
                <a:lnTo>
                  <a:pt x="890955" y="835317"/>
                </a:lnTo>
                <a:lnTo>
                  <a:pt x="882459" y="823658"/>
                </a:lnTo>
                <a:lnTo>
                  <a:pt x="884224" y="810602"/>
                </a:lnTo>
                <a:lnTo>
                  <a:pt x="882078" y="810895"/>
                </a:lnTo>
                <a:lnTo>
                  <a:pt x="876693" y="798804"/>
                </a:lnTo>
                <a:lnTo>
                  <a:pt x="876338" y="798855"/>
                </a:lnTo>
                <a:lnTo>
                  <a:pt x="872896" y="786498"/>
                </a:lnTo>
                <a:lnTo>
                  <a:pt x="872591" y="786549"/>
                </a:lnTo>
                <a:lnTo>
                  <a:pt x="873188" y="773645"/>
                </a:lnTo>
                <a:lnTo>
                  <a:pt x="870026" y="774077"/>
                </a:lnTo>
                <a:lnTo>
                  <a:pt x="867092" y="761657"/>
                </a:lnTo>
                <a:lnTo>
                  <a:pt x="861771" y="762381"/>
                </a:lnTo>
                <a:lnTo>
                  <a:pt x="861898" y="775169"/>
                </a:lnTo>
                <a:lnTo>
                  <a:pt x="867067" y="774484"/>
                </a:lnTo>
                <a:lnTo>
                  <a:pt x="864235" y="774877"/>
                </a:lnTo>
                <a:lnTo>
                  <a:pt x="864235" y="851763"/>
                </a:lnTo>
                <a:lnTo>
                  <a:pt x="859040" y="865276"/>
                </a:lnTo>
                <a:lnTo>
                  <a:pt x="859828" y="852360"/>
                </a:lnTo>
                <a:lnTo>
                  <a:pt x="864235" y="851763"/>
                </a:lnTo>
                <a:lnTo>
                  <a:pt x="864235" y="774877"/>
                </a:lnTo>
                <a:lnTo>
                  <a:pt x="859929" y="775449"/>
                </a:lnTo>
                <a:lnTo>
                  <a:pt x="859929" y="839520"/>
                </a:lnTo>
                <a:lnTo>
                  <a:pt x="859383" y="852411"/>
                </a:lnTo>
                <a:lnTo>
                  <a:pt x="855141" y="852982"/>
                </a:lnTo>
                <a:lnTo>
                  <a:pt x="857478" y="839851"/>
                </a:lnTo>
                <a:lnTo>
                  <a:pt x="859929" y="839520"/>
                </a:lnTo>
                <a:lnTo>
                  <a:pt x="859929" y="775449"/>
                </a:lnTo>
                <a:lnTo>
                  <a:pt x="855192" y="776084"/>
                </a:lnTo>
                <a:lnTo>
                  <a:pt x="855662" y="788835"/>
                </a:lnTo>
                <a:lnTo>
                  <a:pt x="855027" y="787425"/>
                </a:lnTo>
                <a:lnTo>
                  <a:pt x="855027" y="814552"/>
                </a:lnTo>
                <a:lnTo>
                  <a:pt x="841552" y="816381"/>
                </a:lnTo>
                <a:lnTo>
                  <a:pt x="841552" y="880465"/>
                </a:lnTo>
                <a:lnTo>
                  <a:pt x="813536" y="884262"/>
                </a:lnTo>
                <a:lnTo>
                  <a:pt x="813536" y="909878"/>
                </a:lnTo>
                <a:lnTo>
                  <a:pt x="805992" y="910894"/>
                </a:lnTo>
                <a:lnTo>
                  <a:pt x="804392" y="898296"/>
                </a:lnTo>
                <a:lnTo>
                  <a:pt x="813536" y="909878"/>
                </a:lnTo>
                <a:lnTo>
                  <a:pt x="813536" y="884262"/>
                </a:lnTo>
                <a:lnTo>
                  <a:pt x="489978" y="928039"/>
                </a:lnTo>
                <a:lnTo>
                  <a:pt x="489902" y="915238"/>
                </a:lnTo>
                <a:lnTo>
                  <a:pt x="491947" y="914958"/>
                </a:lnTo>
                <a:lnTo>
                  <a:pt x="561162" y="905586"/>
                </a:lnTo>
                <a:lnTo>
                  <a:pt x="559612" y="892987"/>
                </a:lnTo>
                <a:lnTo>
                  <a:pt x="479704" y="903808"/>
                </a:lnTo>
                <a:lnTo>
                  <a:pt x="533946" y="896454"/>
                </a:lnTo>
                <a:lnTo>
                  <a:pt x="530148" y="884161"/>
                </a:lnTo>
                <a:lnTo>
                  <a:pt x="536930" y="883246"/>
                </a:lnTo>
                <a:lnTo>
                  <a:pt x="533946" y="896454"/>
                </a:lnTo>
                <a:lnTo>
                  <a:pt x="551281" y="894105"/>
                </a:lnTo>
                <a:lnTo>
                  <a:pt x="549579" y="881532"/>
                </a:lnTo>
                <a:lnTo>
                  <a:pt x="552437" y="881138"/>
                </a:lnTo>
                <a:lnTo>
                  <a:pt x="554177" y="880910"/>
                </a:lnTo>
                <a:lnTo>
                  <a:pt x="556895" y="893343"/>
                </a:lnTo>
                <a:lnTo>
                  <a:pt x="559612" y="892987"/>
                </a:lnTo>
                <a:lnTo>
                  <a:pt x="563803" y="892416"/>
                </a:lnTo>
                <a:lnTo>
                  <a:pt x="624573" y="884186"/>
                </a:lnTo>
                <a:lnTo>
                  <a:pt x="621131" y="871855"/>
                </a:lnTo>
                <a:lnTo>
                  <a:pt x="623989" y="871461"/>
                </a:lnTo>
                <a:lnTo>
                  <a:pt x="624573" y="884186"/>
                </a:lnTo>
                <a:lnTo>
                  <a:pt x="635914" y="882650"/>
                </a:lnTo>
                <a:lnTo>
                  <a:pt x="634365" y="870064"/>
                </a:lnTo>
                <a:lnTo>
                  <a:pt x="644029" y="868756"/>
                </a:lnTo>
                <a:lnTo>
                  <a:pt x="644232" y="881532"/>
                </a:lnTo>
                <a:lnTo>
                  <a:pt x="563803" y="892416"/>
                </a:lnTo>
                <a:lnTo>
                  <a:pt x="566153" y="904913"/>
                </a:lnTo>
                <a:lnTo>
                  <a:pt x="491947" y="914958"/>
                </a:lnTo>
                <a:lnTo>
                  <a:pt x="495541" y="927277"/>
                </a:lnTo>
                <a:lnTo>
                  <a:pt x="841552" y="880465"/>
                </a:lnTo>
                <a:lnTo>
                  <a:pt x="841552" y="816381"/>
                </a:lnTo>
                <a:lnTo>
                  <a:pt x="803541" y="821524"/>
                </a:lnTo>
                <a:lnTo>
                  <a:pt x="850036" y="815225"/>
                </a:lnTo>
                <a:lnTo>
                  <a:pt x="851344" y="802233"/>
                </a:lnTo>
                <a:lnTo>
                  <a:pt x="842759" y="803402"/>
                </a:lnTo>
                <a:lnTo>
                  <a:pt x="838454" y="791171"/>
                </a:lnTo>
                <a:lnTo>
                  <a:pt x="841921" y="790702"/>
                </a:lnTo>
                <a:lnTo>
                  <a:pt x="843622" y="803275"/>
                </a:lnTo>
                <a:lnTo>
                  <a:pt x="851344" y="802233"/>
                </a:lnTo>
                <a:lnTo>
                  <a:pt x="855027" y="814552"/>
                </a:lnTo>
                <a:lnTo>
                  <a:pt x="855027" y="787425"/>
                </a:lnTo>
                <a:lnTo>
                  <a:pt x="850239" y="776757"/>
                </a:lnTo>
                <a:lnTo>
                  <a:pt x="855192" y="776084"/>
                </a:lnTo>
                <a:lnTo>
                  <a:pt x="861898" y="775169"/>
                </a:lnTo>
                <a:lnTo>
                  <a:pt x="857885" y="762901"/>
                </a:lnTo>
                <a:lnTo>
                  <a:pt x="861771" y="762381"/>
                </a:lnTo>
                <a:lnTo>
                  <a:pt x="867041" y="761657"/>
                </a:lnTo>
                <a:lnTo>
                  <a:pt x="865644" y="749033"/>
                </a:lnTo>
                <a:lnTo>
                  <a:pt x="863346" y="749350"/>
                </a:lnTo>
                <a:lnTo>
                  <a:pt x="862355" y="736663"/>
                </a:lnTo>
                <a:lnTo>
                  <a:pt x="863841" y="736460"/>
                </a:lnTo>
                <a:lnTo>
                  <a:pt x="865555" y="723417"/>
                </a:lnTo>
                <a:lnTo>
                  <a:pt x="867752" y="723112"/>
                </a:lnTo>
                <a:lnTo>
                  <a:pt x="865085" y="710666"/>
                </a:lnTo>
                <a:lnTo>
                  <a:pt x="867244" y="697560"/>
                </a:lnTo>
                <a:lnTo>
                  <a:pt x="875639" y="696417"/>
                </a:lnTo>
                <a:lnTo>
                  <a:pt x="875169" y="683679"/>
                </a:lnTo>
                <a:lnTo>
                  <a:pt x="883907" y="682485"/>
                </a:lnTo>
                <a:lnTo>
                  <a:pt x="884402" y="669607"/>
                </a:lnTo>
                <a:lnTo>
                  <a:pt x="847331" y="674624"/>
                </a:lnTo>
                <a:lnTo>
                  <a:pt x="847331" y="789965"/>
                </a:lnTo>
                <a:lnTo>
                  <a:pt x="845235" y="777430"/>
                </a:lnTo>
                <a:lnTo>
                  <a:pt x="846912" y="777201"/>
                </a:lnTo>
                <a:lnTo>
                  <a:pt x="847331" y="789965"/>
                </a:lnTo>
                <a:lnTo>
                  <a:pt x="847331" y="674624"/>
                </a:lnTo>
                <a:lnTo>
                  <a:pt x="843762" y="675106"/>
                </a:lnTo>
                <a:lnTo>
                  <a:pt x="840219" y="662774"/>
                </a:lnTo>
                <a:lnTo>
                  <a:pt x="843089" y="662393"/>
                </a:lnTo>
                <a:lnTo>
                  <a:pt x="845972" y="674801"/>
                </a:lnTo>
                <a:lnTo>
                  <a:pt x="884402" y="669607"/>
                </a:lnTo>
                <a:lnTo>
                  <a:pt x="892479" y="668515"/>
                </a:lnTo>
                <a:lnTo>
                  <a:pt x="893978" y="655497"/>
                </a:lnTo>
                <a:lnTo>
                  <a:pt x="899972" y="654685"/>
                </a:lnTo>
                <a:lnTo>
                  <a:pt x="898982" y="642010"/>
                </a:lnTo>
                <a:lnTo>
                  <a:pt x="903439" y="641400"/>
                </a:lnTo>
                <a:lnTo>
                  <a:pt x="905929" y="628243"/>
                </a:lnTo>
                <a:lnTo>
                  <a:pt x="884605" y="631139"/>
                </a:lnTo>
                <a:lnTo>
                  <a:pt x="884605" y="643953"/>
                </a:lnTo>
                <a:lnTo>
                  <a:pt x="875525" y="645172"/>
                </a:lnTo>
                <a:lnTo>
                  <a:pt x="874737" y="632472"/>
                </a:lnTo>
                <a:lnTo>
                  <a:pt x="877100" y="632155"/>
                </a:lnTo>
                <a:lnTo>
                  <a:pt x="879360" y="644652"/>
                </a:lnTo>
                <a:lnTo>
                  <a:pt x="884605" y="643953"/>
                </a:lnTo>
                <a:lnTo>
                  <a:pt x="884605" y="631139"/>
                </a:lnTo>
                <a:lnTo>
                  <a:pt x="883132" y="631329"/>
                </a:lnTo>
                <a:lnTo>
                  <a:pt x="885393" y="618210"/>
                </a:lnTo>
                <a:lnTo>
                  <a:pt x="889000" y="630529"/>
                </a:lnTo>
                <a:lnTo>
                  <a:pt x="905929" y="628243"/>
                </a:lnTo>
                <a:lnTo>
                  <a:pt x="911034" y="627545"/>
                </a:lnTo>
                <a:lnTo>
                  <a:pt x="908050" y="615137"/>
                </a:lnTo>
                <a:lnTo>
                  <a:pt x="915162" y="614172"/>
                </a:lnTo>
                <a:lnTo>
                  <a:pt x="915035" y="601383"/>
                </a:lnTo>
                <a:lnTo>
                  <a:pt x="864565" y="608215"/>
                </a:lnTo>
                <a:lnTo>
                  <a:pt x="864565" y="633844"/>
                </a:lnTo>
                <a:lnTo>
                  <a:pt x="859510" y="634530"/>
                </a:lnTo>
                <a:lnTo>
                  <a:pt x="855560" y="622249"/>
                </a:lnTo>
                <a:lnTo>
                  <a:pt x="862152" y="621347"/>
                </a:lnTo>
                <a:lnTo>
                  <a:pt x="864565" y="633844"/>
                </a:lnTo>
                <a:lnTo>
                  <a:pt x="864565" y="608215"/>
                </a:lnTo>
                <a:lnTo>
                  <a:pt x="839203" y="611657"/>
                </a:lnTo>
                <a:lnTo>
                  <a:pt x="839203" y="752614"/>
                </a:lnTo>
                <a:lnTo>
                  <a:pt x="834809" y="740397"/>
                </a:lnTo>
                <a:lnTo>
                  <a:pt x="836396" y="752995"/>
                </a:lnTo>
                <a:lnTo>
                  <a:pt x="833780" y="740537"/>
                </a:lnTo>
                <a:lnTo>
                  <a:pt x="832980" y="753452"/>
                </a:lnTo>
                <a:lnTo>
                  <a:pt x="834555" y="753249"/>
                </a:lnTo>
                <a:lnTo>
                  <a:pt x="824331" y="754634"/>
                </a:lnTo>
                <a:lnTo>
                  <a:pt x="824331" y="793076"/>
                </a:lnTo>
                <a:lnTo>
                  <a:pt x="821067" y="793521"/>
                </a:lnTo>
                <a:lnTo>
                  <a:pt x="822337" y="780529"/>
                </a:lnTo>
                <a:lnTo>
                  <a:pt x="823912" y="780326"/>
                </a:lnTo>
                <a:lnTo>
                  <a:pt x="824331" y="793076"/>
                </a:lnTo>
                <a:lnTo>
                  <a:pt x="824331" y="754634"/>
                </a:lnTo>
                <a:lnTo>
                  <a:pt x="759396" y="763422"/>
                </a:lnTo>
                <a:lnTo>
                  <a:pt x="759396" y="789051"/>
                </a:lnTo>
                <a:lnTo>
                  <a:pt x="755256" y="789622"/>
                </a:lnTo>
                <a:lnTo>
                  <a:pt x="755256" y="815238"/>
                </a:lnTo>
                <a:lnTo>
                  <a:pt x="748284" y="816190"/>
                </a:lnTo>
                <a:lnTo>
                  <a:pt x="748284" y="854633"/>
                </a:lnTo>
                <a:lnTo>
                  <a:pt x="747610" y="854735"/>
                </a:lnTo>
                <a:lnTo>
                  <a:pt x="747610" y="867549"/>
                </a:lnTo>
                <a:lnTo>
                  <a:pt x="742950" y="868172"/>
                </a:lnTo>
                <a:lnTo>
                  <a:pt x="741095" y="855611"/>
                </a:lnTo>
                <a:lnTo>
                  <a:pt x="743089" y="855345"/>
                </a:lnTo>
                <a:lnTo>
                  <a:pt x="744689" y="858672"/>
                </a:lnTo>
                <a:lnTo>
                  <a:pt x="745147" y="867867"/>
                </a:lnTo>
                <a:lnTo>
                  <a:pt x="747610" y="867549"/>
                </a:lnTo>
                <a:lnTo>
                  <a:pt x="747610" y="854735"/>
                </a:lnTo>
                <a:lnTo>
                  <a:pt x="745083" y="855065"/>
                </a:lnTo>
                <a:lnTo>
                  <a:pt x="743585" y="842454"/>
                </a:lnTo>
                <a:lnTo>
                  <a:pt x="738987" y="843076"/>
                </a:lnTo>
                <a:lnTo>
                  <a:pt x="737095" y="843343"/>
                </a:lnTo>
                <a:lnTo>
                  <a:pt x="737095" y="881773"/>
                </a:lnTo>
                <a:lnTo>
                  <a:pt x="730491" y="882675"/>
                </a:lnTo>
                <a:lnTo>
                  <a:pt x="734314" y="869340"/>
                </a:lnTo>
                <a:lnTo>
                  <a:pt x="727621" y="870242"/>
                </a:lnTo>
                <a:lnTo>
                  <a:pt x="727430" y="883081"/>
                </a:lnTo>
                <a:lnTo>
                  <a:pt x="723633" y="870788"/>
                </a:lnTo>
                <a:lnTo>
                  <a:pt x="644245" y="881532"/>
                </a:lnTo>
                <a:lnTo>
                  <a:pt x="647242" y="868311"/>
                </a:lnTo>
                <a:lnTo>
                  <a:pt x="651510" y="880541"/>
                </a:lnTo>
                <a:lnTo>
                  <a:pt x="671233" y="877874"/>
                </a:lnTo>
                <a:lnTo>
                  <a:pt x="667385" y="865593"/>
                </a:lnTo>
                <a:lnTo>
                  <a:pt x="669836" y="865263"/>
                </a:lnTo>
                <a:lnTo>
                  <a:pt x="671233" y="877874"/>
                </a:lnTo>
                <a:lnTo>
                  <a:pt x="721537" y="871067"/>
                </a:lnTo>
                <a:lnTo>
                  <a:pt x="726262" y="857618"/>
                </a:lnTo>
                <a:lnTo>
                  <a:pt x="727976" y="870191"/>
                </a:lnTo>
                <a:lnTo>
                  <a:pt x="734314" y="869340"/>
                </a:lnTo>
                <a:lnTo>
                  <a:pt x="737095" y="881773"/>
                </a:lnTo>
                <a:lnTo>
                  <a:pt x="737095" y="843343"/>
                </a:lnTo>
                <a:lnTo>
                  <a:pt x="717410" y="845997"/>
                </a:lnTo>
                <a:lnTo>
                  <a:pt x="719099" y="858583"/>
                </a:lnTo>
                <a:lnTo>
                  <a:pt x="716305" y="858964"/>
                </a:lnTo>
                <a:lnTo>
                  <a:pt x="714197" y="846429"/>
                </a:lnTo>
                <a:lnTo>
                  <a:pt x="717410" y="845997"/>
                </a:lnTo>
                <a:lnTo>
                  <a:pt x="726147" y="844804"/>
                </a:lnTo>
                <a:lnTo>
                  <a:pt x="726287" y="831977"/>
                </a:lnTo>
                <a:lnTo>
                  <a:pt x="728891" y="831621"/>
                </a:lnTo>
                <a:lnTo>
                  <a:pt x="725043" y="819340"/>
                </a:lnTo>
                <a:lnTo>
                  <a:pt x="729081" y="818781"/>
                </a:lnTo>
                <a:lnTo>
                  <a:pt x="727024" y="806246"/>
                </a:lnTo>
                <a:lnTo>
                  <a:pt x="722528" y="806856"/>
                </a:lnTo>
                <a:lnTo>
                  <a:pt x="721880" y="804938"/>
                </a:lnTo>
                <a:lnTo>
                  <a:pt x="721880" y="806945"/>
                </a:lnTo>
                <a:lnTo>
                  <a:pt x="714044" y="808012"/>
                </a:lnTo>
                <a:lnTo>
                  <a:pt x="714044" y="859269"/>
                </a:lnTo>
                <a:lnTo>
                  <a:pt x="708075" y="860069"/>
                </a:lnTo>
                <a:lnTo>
                  <a:pt x="687793" y="862825"/>
                </a:lnTo>
                <a:lnTo>
                  <a:pt x="700557" y="861085"/>
                </a:lnTo>
                <a:lnTo>
                  <a:pt x="699579" y="848410"/>
                </a:lnTo>
                <a:lnTo>
                  <a:pt x="703834" y="860640"/>
                </a:lnTo>
                <a:lnTo>
                  <a:pt x="708075" y="860069"/>
                </a:lnTo>
                <a:lnTo>
                  <a:pt x="709371" y="847090"/>
                </a:lnTo>
                <a:lnTo>
                  <a:pt x="714044" y="859269"/>
                </a:lnTo>
                <a:lnTo>
                  <a:pt x="714044" y="808012"/>
                </a:lnTo>
                <a:lnTo>
                  <a:pt x="701052" y="809764"/>
                </a:lnTo>
                <a:lnTo>
                  <a:pt x="702906" y="822325"/>
                </a:lnTo>
                <a:lnTo>
                  <a:pt x="697484" y="810247"/>
                </a:lnTo>
                <a:lnTo>
                  <a:pt x="698601" y="810094"/>
                </a:lnTo>
                <a:lnTo>
                  <a:pt x="697814" y="797382"/>
                </a:lnTo>
                <a:lnTo>
                  <a:pt x="702017" y="796810"/>
                </a:lnTo>
                <a:lnTo>
                  <a:pt x="698601" y="810094"/>
                </a:lnTo>
                <a:lnTo>
                  <a:pt x="701052" y="809764"/>
                </a:lnTo>
                <a:lnTo>
                  <a:pt x="715822" y="807758"/>
                </a:lnTo>
                <a:lnTo>
                  <a:pt x="714121" y="795185"/>
                </a:lnTo>
                <a:lnTo>
                  <a:pt x="718451" y="794600"/>
                </a:lnTo>
                <a:lnTo>
                  <a:pt x="715822" y="807758"/>
                </a:lnTo>
                <a:lnTo>
                  <a:pt x="721880" y="806945"/>
                </a:lnTo>
                <a:lnTo>
                  <a:pt x="721880" y="804938"/>
                </a:lnTo>
                <a:lnTo>
                  <a:pt x="718464" y="794600"/>
                </a:lnTo>
                <a:lnTo>
                  <a:pt x="721588" y="794169"/>
                </a:lnTo>
                <a:lnTo>
                  <a:pt x="719785" y="781596"/>
                </a:lnTo>
                <a:lnTo>
                  <a:pt x="722591" y="781215"/>
                </a:lnTo>
                <a:lnTo>
                  <a:pt x="721588" y="794169"/>
                </a:lnTo>
                <a:lnTo>
                  <a:pt x="722147" y="794105"/>
                </a:lnTo>
                <a:lnTo>
                  <a:pt x="725792" y="806411"/>
                </a:lnTo>
                <a:lnTo>
                  <a:pt x="727024" y="806246"/>
                </a:lnTo>
                <a:lnTo>
                  <a:pt x="729221" y="805954"/>
                </a:lnTo>
                <a:lnTo>
                  <a:pt x="733869" y="818134"/>
                </a:lnTo>
                <a:lnTo>
                  <a:pt x="732256" y="818349"/>
                </a:lnTo>
                <a:lnTo>
                  <a:pt x="728891" y="831621"/>
                </a:lnTo>
                <a:lnTo>
                  <a:pt x="736968" y="830541"/>
                </a:lnTo>
                <a:lnTo>
                  <a:pt x="738987" y="843076"/>
                </a:lnTo>
                <a:lnTo>
                  <a:pt x="740892" y="830008"/>
                </a:lnTo>
                <a:lnTo>
                  <a:pt x="742391" y="829805"/>
                </a:lnTo>
                <a:lnTo>
                  <a:pt x="744499" y="842327"/>
                </a:lnTo>
                <a:lnTo>
                  <a:pt x="743585" y="842454"/>
                </a:lnTo>
                <a:lnTo>
                  <a:pt x="748284" y="854633"/>
                </a:lnTo>
                <a:lnTo>
                  <a:pt x="748284" y="816190"/>
                </a:lnTo>
                <a:lnTo>
                  <a:pt x="743445" y="816838"/>
                </a:lnTo>
                <a:lnTo>
                  <a:pt x="745032" y="829437"/>
                </a:lnTo>
                <a:lnTo>
                  <a:pt x="742797" y="829741"/>
                </a:lnTo>
                <a:lnTo>
                  <a:pt x="742581" y="816952"/>
                </a:lnTo>
                <a:lnTo>
                  <a:pt x="743445" y="816838"/>
                </a:lnTo>
                <a:lnTo>
                  <a:pt x="743597" y="816813"/>
                </a:lnTo>
                <a:lnTo>
                  <a:pt x="745629" y="803732"/>
                </a:lnTo>
                <a:lnTo>
                  <a:pt x="750023" y="803135"/>
                </a:lnTo>
                <a:lnTo>
                  <a:pt x="755256" y="815238"/>
                </a:lnTo>
                <a:lnTo>
                  <a:pt x="755256" y="789622"/>
                </a:lnTo>
                <a:lnTo>
                  <a:pt x="736942" y="792099"/>
                </a:lnTo>
                <a:lnTo>
                  <a:pt x="736942" y="817714"/>
                </a:lnTo>
                <a:lnTo>
                  <a:pt x="733882" y="818134"/>
                </a:lnTo>
                <a:lnTo>
                  <a:pt x="735241" y="805141"/>
                </a:lnTo>
                <a:lnTo>
                  <a:pt x="736942" y="817714"/>
                </a:lnTo>
                <a:lnTo>
                  <a:pt x="736942" y="792099"/>
                </a:lnTo>
                <a:lnTo>
                  <a:pt x="723963" y="793851"/>
                </a:lnTo>
                <a:lnTo>
                  <a:pt x="748372" y="790536"/>
                </a:lnTo>
                <a:lnTo>
                  <a:pt x="755408" y="776770"/>
                </a:lnTo>
                <a:lnTo>
                  <a:pt x="759396" y="789051"/>
                </a:lnTo>
                <a:lnTo>
                  <a:pt x="759396" y="763422"/>
                </a:lnTo>
                <a:lnTo>
                  <a:pt x="741743" y="765810"/>
                </a:lnTo>
                <a:lnTo>
                  <a:pt x="744524" y="778243"/>
                </a:lnTo>
                <a:lnTo>
                  <a:pt x="741451" y="778662"/>
                </a:lnTo>
                <a:lnTo>
                  <a:pt x="739190" y="766152"/>
                </a:lnTo>
                <a:lnTo>
                  <a:pt x="741743" y="765810"/>
                </a:lnTo>
                <a:lnTo>
                  <a:pt x="832980" y="753452"/>
                </a:lnTo>
                <a:lnTo>
                  <a:pt x="832142" y="740765"/>
                </a:lnTo>
                <a:lnTo>
                  <a:pt x="833780" y="740537"/>
                </a:lnTo>
                <a:lnTo>
                  <a:pt x="834809" y="740397"/>
                </a:lnTo>
                <a:lnTo>
                  <a:pt x="837514" y="740029"/>
                </a:lnTo>
                <a:lnTo>
                  <a:pt x="828548" y="728421"/>
                </a:lnTo>
                <a:lnTo>
                  <a:pt x="836015" y="727417"/>
                </a:lnTo>
                <a:lnTo>
                  <a:pt x="837514" y="740029"/>
                </a:lnTo>
                <a:lnTo>
                  <a:pt x="838796" y="739863"/>
                </a:lnTo>
                <a:lnTo>
                  <a:pt x="839203" y="752614"/>
                </a:lnTo>
                <a:lnTo>
                  <a:pt x="839203" y="611657"/>
                </a:lnTo>
                <a:lnTo>
                  <a:pt x="790854" y="618197"/>
                </a:lnTo>
                <a:lnTo>
                  <a:pt x="790854" y="643813"/>
                </a:lnTo>
                <a:lnTo>
                  <a:pt x="785444" y="644550"/>
                </a:lnTo>
                <a:lnTo>
                  <a:pt x="789965" y="631126"/>
                </a:lnTo>
                <a:lnTo>
                  <a:pt x="790854" y="643813"/>
                </a:lnTo>
                <a:lnTo>
                  <a:pt x="790854" y="618197"/>
                </a:lnTo>
                <a:lnTo>
                  <a:pt x="637806" y="638898"/>
                </a:lnTo>
                <a:lnTo>
                  <a:pt x="639000" y="651548"/>
                </a:lnTo>
                <a:lnTo>
                  <a:pt x="759079" y="635304"/>
                </a:lnTo>
                <a:lnTo>
                  <a:pt x="709460" y="642023"/>
                </a:lnTo>
                <a:lnTo>
                  <a:pt x="709460" y="795807"/>
                </a:lnTo>
                <a:lnTo>
                  <a:pt x="706767" y="796175"/>
                </a:lnTo>
                <a:lnTo>
                  <a:pt x="704596" y="783653"/>
                </a:lnTo>
                <a:lnTo>
                  <a:pt x="700874" y="784148"/>
                </a:lnTo>
                <a:lnTo>
                  <a:pt x="705180" y="796378"/>
                </a:lnTo>
                <a:lnTo>
                  <a:pt x="705688" y="796315"/>
                </a:lnTo>
                <a:lnTo>
                  <a:pt x="703694" y="796582"/>
                </a:lnTo>
                <a:lnTo>
                  <a:pt x="700874" y="784148"/>
                </a:lnTo>
                <a:lnTo>
                  <a:pt x="699439" y="784352"/>
                </a:lnTo>
                <a:lnTo>
                  <a:pt x="698855" y="771613"/>
                </a:lnTo>
                <a:lnTo>
                  <a:pt x="693267" y="772375"/>
                </a:lnTo>
                <a:lnTo>
                  <a:pt x="693267" y="849261"/>
                </a:lnTo>
                <a:lnTo>
                  <a:pt x="683780" y="850544"/>
                </a:lnTo>
                <a:lnTo>
                  <a:pt x="682879" y="863485"/>
                </a:lnTo>
                <a:lnTo>
                  <a:pt x="673976" y="864692"/>
                </a:lnTo>
                <a:lnTo>
                  <a:pt x="672744" y="852043"/>
                </a:lnTo>
                <a:lnTo>
                  <a:pt x="671156" y="852258"/>
                </a:lnTo>
                <a:lnTo>
                  <a:pt x="673938" y="839076"/>
                </a:lnTo>
                <a:lnTo>
                  <a:pt x="673938" y="826249"/>
                </a:lnTo>
                <a:lnTo>
                  <a:pt x="672261" y="826477"/>
                </a:lnTo>
                <a:lnTo>
                  <a:pt x="671944" y="813701"/>
                </a:lnTo>
                <a:lnTo>
                  <a:pt x="670572" y="813892"/>
                </a:lnTo>
                <a:lnTo>
                  <a:pt x="670572" y="826706"/>
                </a:lnTo>
                <a:lnTo>
                  <a:pt x="653910" y="828954"/>
                </a:lnTo>
                <a:lnTo>
                  <a:pt x="654456" y="841692"/>
                </a:lnTo>
                <a:lnTo>
                  <a:pt x="654888" y="841641"/>
                </a:lnTo>
                <a:lnTo>
                  <a:pt x="659638" y="841006"/>
                </a:lnTo>
                <a:lnTo>
                  <a:pt x="663384" y="853300"/>
                </a:lnTo>
                <a:lnTo>
                  <a:pt x="670369" y="852373"/>
                </a:lnTo>
                <a:lnTo>
                  <a:pt x="655764" y="854341"/>
                </a:lnTo>
                <a:lnTo>
                  <a:pt x="654888" y="841641"/>
                </a:lnTo>
                <a:lnTo>
                  <a:pt x="652741" y="841933"/>
                </a:lnTo>
                <a:lnTo>
                  <a:pt x="651764" y="839203"/>
                </a:lnTo>
                <a:lnTo>
                  <a:pt x="651764" y="842073"/>
                </a:lnTo>
                <a:lnTo>
                  <a:pt x="645782" y="842873"/>
                </a:lnTo>
                <a:lnTo>
                  <a:pt x="644448" y="830237"/>
                </a:lnTo>
                <a:lnTo>
                  <a:pt x="646379" y="829983"/>
                </a:lnTo>
                <a:lnTo>
                  <a:pt x="647420" y="842645"/>
                </a:lnTo>
                <a:lnTo>
                  <a:pt x="651764" y="842073"/>
                </a:lnTo>
                <a:lnTo>
                  <a:pt x="651764" y="839203"/>
                </a:lnTo>
                <a:lnTo>
                  <a:pt x="648423" y="829703"/>
                </a:lnTo>
                <a:lnTo>
                  <a:pt x="653084" y="829068"/>
                </a:lnTo>
                <a:lnTo>
                  <a:pt x="651014" y="816533"/>
                </a:lnTo>
                <a:lnTo>
                  <a:pt x="633183" y="818946"/>
                </a:lnTo>
                <a:lnTo>
                  <a:pt x="639229" y="805319"/>
                </a:lnTo>
                <a:lnTo>
                  <a:pt x="640943" y="817892"/>
                </a:lnTo>
                <a:lnTo>
                  <a:pt x="651014" y="816533"/>
                </a:lnTo>
                <a:lnTo>
                  <a:pt x="662470" y="814984"/>
                </a:lnTo>
                <a:lnTo>
                  <a:pt x="668464" y="826985"/>
                </a:lnTo>
                <a:lnTo>
                  <a:pt x="670572" y="826706"/>
                </a:lnTo>
                <a:lnTo>
                  <a:pt x="670572" y="813892"/>
                </a:lnTo>
                <a:lnTo>
                  <a:pt x="670077" y="813955"/>
                </a:lnTo>
                <a:lnTo>
                  <a:pt x="668020" y="801420"/>
                </a:lnTo>
                <a:lnTo>
                  <a:pt x="668845" y="801306"/>
                </a:lnTo>
                <a:lnTo>
                  <a:pt x="671144" y="801001"/>
                </a:lnTo>
                <a:lnTo>
                  <a:pt x="672846" y="813574"/>
                </a:lnTo>
                <a:lnTo>
                  <a:pt x="677595" y="812939"/>
                </a:lnTo>
                <a:lnTo>
                  <a:pt x="674217" y="826211"/>
                </a:lnTo>
                <a:lnTo>
                  <a:pt x="676630" y="825893"/>
                </a:lnTo>
                <a:lnTo>
                  <a:pt x="674103" y="839038"/>
                </a:lnTo>
                <a:lnTo>
                  <a:pt x="678116" y="825690"/>
                </a:lnTo>
                <a:lnTo>
                  <a:pt x="680478" y="825373"/>
                </a:lnTo>
                <a:lnTo>
                  <a:pt x="680986" y="838111"/>
                </a:lnTo>
                <a:lnTo>
                  <a:pt x="676605" y="838695"/>
                </a:lnTo>
                <a:lnTo>
                  <a:pt x="677646" y="851369"/>
                </a:lnTo>
                <a:lnTo>
                  <a:pt x="683780" y="850544"/>
                </a:lnTo>
                <a:lnTo>
                  <a:pt x="690118" y="849680"/>
                </a:lnTo>
                <a:lnTo>
                  <a:pt x="688314" y="837120"/>
                </a:lnTo>
                <a:lnTo>
                  <a:pt x="691324" y="836714"/>
                </a:lnTo>
                <a:lnTo>
                  <a:pt x="693267" y="849261"/>
                </a:lnTo>
                <a:lnTo>
                  <a:pt x="693267" y="772375"/>
                </a:lnTo>
                <a:lnTo>
                  <a:pt x="685520" y="773417"/>
                </a:lnTo>
                <a:lnTo>
                  <a:pt x="689000" y="785761"/>
                </a:lnTo>
                <a:lnTo>
                  <a:pt x="673392" y="787882"/>
                </a:lnTo>
                <a:lnTo>
                  <a:pt x="673392" y="800684"/>
                </a:lnTo>
                <a:lnTo>
                  <a:pt x="671449" y="800950"/>
                </a:lnTo>
                <a:lnTo>
                  <a:pt x="670039" y="795655"/>
                </a:lnTo>
                <a:lnTo>
                  <a:pt x="670839" y="791832"/>
                </a:lnTo>
                <a:lnTo>
                  <a:pt x="673392" y="800684"/>
                </a:lnTo>
                <a:lnTo>
                  <a:pt x="673392" y="787882"/>
                </a:lnTo>
                <a:lnTo>
                  <a:pt x="671639" y="788111"/>
                </a:lnTo>
                <a:lnTo>
                  <a:pt x="679754" y="787006"/>
                </a:lnTo>
                <a:lnTo>
                  <a:pt x="680402" y="774115"/>
                </a:lnTo>
                <a:lnTo>
                  <a:pt x="681736" y="773925"/>
                </a:lnTo>
                <a:lnTo>
                  <a:pt x="684364" y="786384"/>
                </a:lnTo>
                <a:lnTo>
                  <a:pt x="683272" y="773722"/>
                </a:lnTo>
                <a:lnTo>
                  <a:pt x="685520" y="773417"/>
                </a:lnTo>
                <a:lnTo>
                  <a:pt x="691095" y="772655"/>
                </a:lnTo>
                <a:lnTo>
                  <a:pt x="693928" y="759472"/>
                </a:lnTo>
                <a:lnTo>
                  <a:pt x="697433" y="771804"/>
                </a:lnTo>
                <a:lnTo>
                  <a:pt x="698855" y="771613"/>
                </a:lnTo>
                <a:lnTo>
                  <a:pt x="701217" y="771296"/>
                </a:lnTo>
                <a:lnTo>
                  <a:pt x="703529" y="783793"/>
                </a:lnTo>
                <a:lnTo>
                  <a:pt x="704596" y="783653"/>
                </a:lnTo>
                <a:lnTo>
                  <a:pt x="709256" y="783018"/>
                </a:lnTo>
                <a:lnTo>
                  <a:pt x="709460" y="795807"/>
                </a:lnTo>
                <a:lnTo>
                  <a:pt x="709460" y="642023"/>
                </a:lnTo>
                <a:lnTo>
                  <a:pt x="683856" y="645490"/>
                </a:lnTo>
                <a:lnTo>
                  <a:pt x="683856" y="683933"/>
                </a:lnTo>
                <a:lnTo>
                  <a:pt x="683552" y="683983"/>
                </a:lnTo>
                <a:lnTo>
                  <a:pt x="683552" y="760869"/>
                </a:lnTo>
                <a:lnTo>
                  <a:pt x="682028" y="761072"/>
                </a:lnTo>
                <a:lnTo>
                  <a:pt x="675982" y="749071"/>
                </a:lnTo>
                <a:lnTo>
                  <a:pt x="679665" y="748576"/>
                </a:lnTo>
                <a:lnTo>
                  <a:pt x="683552" y="760869"/>
                </a:lnTo>
                <a:lnTo>
                  <a:pt x="683552" y="683983"/>
                </a:lnTo>
                <a:lnTo>
                  <a:pt x="681113" y="684301"/>
                </a:lnTo>
                <a:lnTo>
                  <a:pt x="678688" y="671817"/>
                </a:lnTo>
                <a:lnTo>
                  <a:pt x="682167" y="671347"/>
                </a:lnTo>
                <a:lnTo>
                  <a:pt x="683856" y="683933"/>
                </a:lnTo>
                <a:lnTo>
                  <a:pt x="683856" y="645490"/>
                </a:lnTo>
                <a:lnTo>
                  <a:pt x="669645" y="647420"/>
                </a:lnTo>
                <a:lnTo>
                  <a:pt x="669645" y="762749"/>
                </a:lnTo>
                <a:lnTo>
                  <a:pt x="667346" y="763066"/>
                </a:lnTo>
                <a:lnTo>
                  <a:pt x="667346" y="796607"/>
                </a:lnTo>
                <a:lnTo>
                  <a:pt x="666851" y="801573"/>
                </a:lnTo>
                <a:lnTo>
                  <a:pt x="665213" y="801789"/>
                </a:lnTo>
                <a:lnTo>
                  <a:pt x="663867" y="789165"/>
                </a:lnTo>
                <a:lnTo>
                  <a:pt x="656551" y="790155"/>
                </a:lnTo>
                <a:lnTo>
                  <a:pt x="660438" y="789622"/>
                </a:lnTo>
                <a:lnTo>
                  <a:pt x="653491" y="779907"/>
                </a:lnTo>
                <a:lnTo>
                  <a:pt x="653491" y="803376"/>
                </a:lnTo>
                <a:lnTo>
                  <a:pt x="644956" y="791730"/>
                </a:lnTo>
                <a:lnTo>
                  <a:pt x="646379" y="791527"/>
                </a:lnTo>
                <a:lnTo>
                  <a:pt x="640448" y="783844"/>
                </a:lnTo>
                <a:lnTo>
                  <a:pt x="640854" y="792276"/>
                </a:lnTo>
                <a:lnTo>
                  <a:pt x="638873" y="792543"/>
                </a:lnTo>
                <a:lnTo>
                  <a:pt x="637425" y="779919"/>
                </a:lnTo>
                <a:lnTo>
                  <a:pt x="640448" y="783844"/>
                </a:lnTo>
                <a:lnTo>
                  <a:pt x="640232" y="779551"/>
                </a:lnTo>
                <a:lnTo>
                  <a:pt x="640613" y="779487"/>
                </a:lnTo>
                <a:lnTo>
                  <a:pt x="637921" y="767054"/>
                </a:lnTo>
                <a:lnTo>
                  <a:pt x="639432" y="766838"/>
                </a:lnTo>
                <a:lnTo>
                  <a:pt x="637959" y="754227"/>
                </a:lnTo>
                <a:lnTo>
                  <a:pt x="640308" y="753910"/>
                </a:lnTo>
                <a:lnTo>
                  <a:pt x="643902" y="766229"/>
                </a:lnTo>
                <a:lnTo>
                  <a:pt x="649820" y="765441"/>
                </a:lnTo>
                <a:lnTo>
                  <a:pt x="651370" y="778040"/>
                </a:lnTo>
                <a:lnTo>
                  <a:pt x="649173" y="778332"/>
                </a:lnTo>
                <a:lnTo>
                  <a:pt x="652602" y="790689"/>
                </a:lnTo>
                <a:lnTo>
                  <a:pt x="649655" y="791083"/>
                </a:lnTo>
                <a:lnTo>
                  <a:pt x="653491" y="803376"/>
                </a:lnTo>
                <a:lnTo>
                  <a:pt x="653491" y="779907"/>
                </a:lnTo>
                <a:lnTo>
                  <a:pt x="652094" y="777951"/>
                </a:lnTo>
                <a:lnTo>
                  <a:pt x="659193" y="776986"/>
                </a:lnTo>
                <a:lnTo>
                  <a:pt x="660438" y="789622"/>
                </a:lnTo>
                <a:lnTo>
                  <a:pt x="663867" y="789165"/>
                </a:lnTo>
                <a:lnTo>
                  <a:pt x="664933" y="789025"/>
                </a:lnTo>
                <a:lnTo>
                  <a:pt x="667346" y="796607"/>
                </a:lnTo>
                <a:lnTo>
                  <a:pt x="667346" y="763066"/>
                </a:lnTo>
                <a:lnTo>
                  <a:pt x="665060" y="763371"/>
                </a:lnTo>
                <a:lnTo>
                  <a:pt x="663308" y="750798"/>
                </a:lnTo>
                <a:lnTo>
                  <a:pt x="664375" y="750646"/>
                </a:lnTo>
                <a:lnTo>
                  <a:pt x="669645" y="762749"/>
                </a:lnTo>
                <a:lnTo>
                  <a:pt x="669645" y="647420"/>
                </a:lnTo>
                <a:lnTo>
                  <a:pt x="661606" y="648500"/>
                </a:lnTo>
                <a:lnTo>
                  <a:pt x="661606" y="751027"/>
                </a:lnTo>
                <a:lnTo>
                  <a:pt x="653402" y="764946"/>
                </a:lnTo>
                <a:lnTo>
                  <a:pt x="650697" y="765314"/>
                </a:lnTo>
                <a:lnTo>
                  <a:pt x="650938" y="752462"/>
                </a:lnTo>
                <a:lnTo>
                  <a:pt x="661606" y="751027"/>
                </a:lnTo>
                <a:lnTo>
                  <a:pt x="661606" y="648500"/>
                </a:lnTo>
                <a:lnTo>
                  <a:pt x="636549" y="651891"/>
                </a:lnTo>
                <a:lnTo>
                  <a:pt x="636549" y="741591"/>
                </a:lnTo>
                <a:lnTo>
                  <a:pt x="636384" y="741616"/>
                </a:lnTo>
                <a:lnTo>
                  <a:pt x="636384" y="767257"/>
                </a:lnTo>
                <a:lnTo>
                  <a:pt x="631520" y="767918"/>
                </a:lnTo>
                <a:lnTo>
                  <a:pt x="631520" y="844804"/>
                </a:lnTo>
                <a:lnTo>
                  <a:pt x="628611" y="845197"/>
                </a:lnTo>
                <a:lnTo>
                  <a:pt x="627710" y="858139"/>
                </a:lnTo>
                <a:lnTo>
                  <a:pt x="626948" y="858240"/>
                </a:lnTo>
                <a:lnTo>
                  <a:pt x="628611" y="845197"/>
                </a:lnTo>
                <a:lnTo>
                  <a:pt x="618312" y="846594"/>
                </a:lnTo>
                <a:lnTo>
                  <a:pt x="618312" y="872223"/>
                </a:lnTo>
                <a:lnTo>
                  <a:pt x="578751" y="877582"/>
                </a:lnTo>
                <a:lnTo>
                  <a:pt x="612343" y="873023"/>
                </a:lnTo>
                <a:lnTo>
                  <a:pt x="610120" y="860526"/>
                </a:lnTo>
                <a:lnTo>
                  <a:pt x="617283" y="859548"/>
                </a:lnTo>
                <a:lnTo>
                  <a:pt x="618312" y="872223"/>
                </a:lnTo>
                <a:lnTo>
                  <a:pt x="618312" y="846594"/>
                </a:lnTo>
                <a:lnTo>
                  <a:pt x="607758" y="848017"/>
                </a:lnTo>
                <a:lnTo>
                  <a:pt x="605269" y="861174"/>
                </a:lnTo>
                <a:lnTo>
                  <a:pt x="601878" y="848817"/>
                </a:lnTo>
                <a:lnTo>
                  <a:pt x="600392" y="849020"/>
                </a:lnTo>
                <a:lnTo>
                  <a:pt x="599414" y="844588"/>
                </a:lnTo>
                <a:lnTo>
                  <a:pt x="599414" y="849160"/>
                </a:lnTo>
                <a:lnTo>
                  <a:pt x="593801" y="849909"/>
                </a:lnTo>
                <a:lnTo>
                  <a:pt x="591616" y="863015"/>
                </a:lnTo>
                <a:lnTo>
                  <a:pt x="599236" y="861999"/>
                </a:lnTo>
                <a:lnTo>
                  <a:pt x="572046" y="865670"/>
                </a:lnTo>
                <a:lnTo>
                  <a:pt x="546544" y="869124"/>
                </a:lnTo>
                <a:lnTo>
                  <a:pt x="546798" y="881900"/>
                </a:lnTo>
                <a:lnTo>
                  <a:pt x="540169" y="882802"/>
                </a:lnTo>
                <a:lnTo>
                  <a:pt x="542036" y="869734"/>
                </a:lnTo>
                <a:lnTo>
                  <a:pt x="546544" y="869124"/>
                </a:lnTo>
                <a:lnTo>
                  <a:pt x="565810" y="866508"/>
                </a:lnTo>
                <a:lnTo>
                  <a:pt x="564819" y="853833"/>
                </a:lnTo>
                <a:lnTo>
                  <a:pt x="567639" y="853452"/>
                </a:lnTo>
                <a:lnTo>
                  <a:pt x="572046" y="865670"/>
                </a:lnTo>
                <a:lnTo>
                  <a:pt x="591616" y="863015"/>
                </a:lnTo>
                <a:lnTo>
                  <a:pt x="584657" y="851154"/>
                </a:lnTo>
                <a:lnTo>
                  <a:pt x="593801" y="849909"/>
                </a:lnTo>
                <a:lnTo>
                  <a:pt x="596569" y="849528"/>
                </a:lnTo>
                <a:lnTo>
                  <a:pt x="595223" y="836904"/>
                </a:lnTo>
                <a:lnTo>
                  <a:pt x="597662" y="836574"/>
                </a:lnTo>
                <a:lnTo>
                  <a:pt x="596569" y="849528"/>
                </a:lnTo>
                <a:lnTo>
                  <a:pt x="599414" y="849160"/>
                </a:lnTo>
                <a:lnTo>
                  <a:pt x="599414" y="844588"/>
                </a:lnTo>
                <a:lnTo>
                  <a:pt x="597674" y="836574"/>
                </a:lnTo>
                <a:lnTo>
                  <a:pt x="603300" y="835812"/>
                </a:lnTo>
                <a:lnTo>
                  <a:pt x="604672" y="835621"/>
                </a:lnTo>
                <a:lnTo>
                  <a:pt x="599859" y="823455"/>
                </a:lnTo>
                <a:lnTo>
                  <a:pt x="588708" y="824966"/>
                </a:lnTo>
                <a:lnTo>
                  <a:pt x="588835" y="812139"/>
                </a:lnTo>
                <a:lnTo>
                  <a:pt x="590804" y="824674"/>
                </a:lnTo>
                <a:lnTo>
                  <a:pt x="599859" y="823455"/>
                </a:lnTo>
                <a:lnTo>
                  <a:pt x="614946" y="834224"/>
                </a:lnTo>
                <a:lnTo>
                  <a:pt x="613257" y="834453"/>
                </a:lnTo>
                <a:lnTo>
                  <a:pt x="616191" y="846874"/>
                </a:lnTo>
                <a:lnTo>
                  <a:pt x="626211" y="845515"/>
                </a:lnTo>
                <a:lnTo>
                  <a:pt x="625119" y="832853"/>
                </a:lnTo>
                <a:lnTo>
                  <a:pt x="618731" y="833716"/>
                </a:lnTo>
                <a:lnTo>
                  <a:pt x="619061" y="820864"/>
                </a:lnTo>
                <a:lnTo>
                  <a:pt x="620395" y="820686"/>
                </a:lnTo>
                <a:lnTo>
                  <a:pt x="624916" y="832878"/>
                </a:lnTo>
                <a:lnTo>
                  <a:pt x="625119" y="832853"/>
                </a:lnTo>
                <a:lnTo>
                  <a:pt x="631304" y="832015"/>
                </a:lnTo>
                <a:lnTo>
                  <a:pt x="631520" y="844804"/>
                </a:lnTo>
                <a:lnTo>
                  <a:pt x="631520" y="767918"/>
                </a:lnTo>
                <a:lnTo>
                  <a:pt x="625754" y="768692"/>
                </a:lnTo>
                <a:lnTo>
                  <a:pt x="626135" y="755827"/>
                </a:lnTo>
                <a:lnTo>
                  <a:pt x="629462" y="755370"/>
                </a:lnTo>
                <a:lnTo>
                  <a:pt x="627189" y="768489"/>
                </a:lnTo>
                <a:lnTo>
                  <a:pt x="636384" y="767257"/>
                </a:lnTo>
                <a:lnTo>
                  <a:pt x="636384" y="741616"/>
                </a:lnTo>
                <a:lnTo>
                  <a:pt x="631596" y="742264"/>
                </a:lnTo>
                <a:lnTo>
                  <a:pt x="635571" y="728916"/>
                </a:lnTo>
                <a:lnTo>
                  <a:pt x="636549" y="741591"/>
                </a:lnTo>
                <a:lnTo>
                  <a:pt x="636549" y="651891"/>
                </a:lnTo>
                <a:lnTo>
                  <a:pt x="629843" y="652805"/>
                </a:lnTo>
                <a:lnTo>
                  <a:pt x="629843" y="742505"/>
                </a:lnTo>
                <a:lnTo>
                  <a:pt x="622452" y="743508"/>
                </a:lnTo>
                <a:lnTo>
                  <a:pt x="621766" y="730783"/>
                </a:lnTo>
                <a:lnTo>
                  <a:pt x="616521" y="731494"/>
                </a:lnTo>
                <a:lnTo>
                  <a:pt x="616521" y="795566"/>
                </a:lnTo>
                <a:lnTo>
                  <a:pt x="615226" y="795743"/>
                </a:lnTo>
                <a:lnTo>
                  <a:pt x="615226" y="821372"/>
                </a:lnTo>
                <a:lnTo>
                  <a:pt x="608139" y="822337"/>
                </a:lnTo>
                <a:lnTo>
                  <a:pt x="610603" y="812723"/>
                </a:lnTo>
                <a:lnTo>
                  <a:pt x="615226" y="821372"/>
                </a:lnTo>
                <a:lnTo>
                  <a:pt x="615226" y="795743"/>
                </a:lnTo>
                <a:lnTo>
                  <a:pt x="607441" y="796810"/>
                </a:lnTo>
                <a:lnTo>
                  <a:pt x="607441" y="809612"/>
                </a:lnTo>
                <a:lnTo>
                  <a:pt x="603923" y="810094"/>
                </a:lnTo>
                <a:lnTo>
                  <a:pt x="603758" y="797293"/>
                </a:lnTo>
                <a:lnTo>
                  <a:pt x="605243" y="797102"/>
                </a:lnTo>
                <a:lnTo>
                  <a:pt x="607441" y="809612"/>
                </a:lnTo>
                <a:lnTo>
                  <a:pt x="607441" y="796810"/>
                </a:lnTo>
                <a:lnTo>
                  <a:pt x="605764" y="797026"/>
                </a:lnTo>
                <a:lnTo>
                  <a:pt x="614337" y="795858"/>
                </a:lnTo>
                <a:lnTo>
                  <a:pt x="609930" y="783640"/>
                </a:lnTo>
                <a:lnTo>
                  <a:pt x="603110" y="784567"/>
                </a:lnTo>
                <a:lnTo>
                  <a:pt x="603110" y="810196"/>
                </a:lnTo>
                <a:lnTo>
                  <a:pt x="595947" y="811174"/>
                </a:lnTo>
                <a:lnTo>
                  <a:pt x="600329" y="797763"/>
                </a:lnTo>
                <a:lnTo>
                  <a:pt x="603110" y="810196"/>
                </a:lnTo>
                <a:lnTo>
                  <a:pt x="603110" y="784567"/>
                </a:lnTo>
                <a:lnTo>
                  <a:pt x="588695" y="786523"/>
                </a:lnTo>
                <a:lnTo>
                  <a:pt x="588695" y="824966"/>
                </a:lnTo>
                <a:lnTo>
                  <a:pt x="567296" y="827862"/>
                </a:lnTo>
                <a:lnTo>
                  <a:pt x="560857" y="828738"/>
                </a:lnTo>
                <a:lnTo>
                  <a:pt x="557517" y="816368"/>
                </a:lnTo>
                <a:lnTo>
                  <a:pt x="551789" y="817143"/>
                </a:lnTo>
                <a:lnTo>
                  <a:pt x="548792" y="830364"/>
                </a:lnTo>
                <a:lnTo>
                  <a:pt x="555193" y="829513"/>
                </a:lnTo>
                <a:lnTo>
                  <a:pt x="546938" y="830618"/>
                </a:lnTo>
                <a:lnTo>
                  <a:pt x="548792" y="830364"/>
                </a:lnTo>
                <a:lnTo>
                  <a:pt x="546379" y="820343"/>
                </a:lnTo>
                <a:lnTo>
                  <a:pt x="546379" y="830694"/>
                </a:lnTo>
                <a:lnTo>
                  <a:pt x="544741" y="830922"/>
                </a:lnTo>
                <a:lnTo>
                  <a:pt x="544741" y="856551"/>
                </a:lnTo>
                <a:lnTo>
                  <a:pt x="540981" y="844245"/>
                </a:lnTo>
                <a:lnTo>
                  <a:pt x="544512" y="843775"/>
                </a:lnTo>
                <a:lnTo>
                  <a:pt x="544741" y="856551"/>
                </a:lnTo>
                <a:lnTo>
                  <a:pt x="544741" y="830922"/>
                </a:lnTo>
                <a:lnTo>
                  <a:pt x="543318" y="831113"/>
                </a:lnTo>
                <a:lnTo>
                  <a:pt x="542798" y="818362"/>
                </a:lnTo>
                <a:lnTo>
                  <a:pt x="528789" y="820267"/>
                </a:lnTo>
                <a:lnTo>
                  <a:pt x="528789" y="871524"/>
                </a:lnTo>
                <a:lnTo>
                  <a:pt x="525589" y="871956"/>
                </a:lnTo>
                <a:lnTo>
                  <a:pt x="524294" y="859320"/>
                </a:lnTo>
                <a:lnTo>
                  <a:pt x="520052" y="859891"/>
                </a:lnTo>
                <a:lnTo>
                  <a:pt x="521995" y="872439"/>
                </a:lnTo>
                <a:lnTo>
                  <a:pt x="516788" y="873150"/>
                </a:lnTo>
                <a:lnTo>
                  <a:pt x="516445" y="872413"/>
                </a:lnTo>
                <a:lnTo>
                  <a:pt x="516445" y="886002"/>
                </a:lnTo>
                <a:lnTo>
                  <a:pt x="514616" y="886256"/>
                </a:lnTo>
                <a:lnTo>
                  <a:pt x="511225" y="873912"/>
                </a:lnTo>
                <a:lnTo>
                  <a:pt x="514794" y="873429"/>
                </a:lnTo>
                <a:lnTo>
                  <a:pt x="516445" y="886002"/>
                </a:lnTo>
                <a:lnTo>
                  <a:pt x="516445" y="872413"/>
                </a:lnTo>
                <a:lnTo>
                  <a:pt x="516153" y="871740"/>
                </a:lnTo>
                <a:lnTo>
                  <a:pt x="507377" y="861606"/>
                </a:lnTo>
                <a:lnTo>
                  <a:pt x="507377" y="874420"/>
                </a:lnTo>
                <a:lnTo>
                  <a:pt x="499922" y="875423"/>
                </a:lnTo>
                <a:lnTo>
                  <a:pt x="499529" y="873264"/>
                </a:lnTo>
                <a:lnTo>
                  <a:pt x="499059" y="874077"/>
                </a:lnTo>
                <a:lnTo>
                  <a:pt x="499059" y="888365"/>
                </a:lnTo>
                <a:lnTo>
                  <a:pt x="493966" y="889050"/>
                </a:lnTo>
                <a:lnTo>
                  <a:pt x="498703" y="875588"/>
                </a:lnTo>
                <a:lnTo>
                  <a:pt x="499059" y="888365"/>
                </a:lnTo>
                <a:lnTo>
                  <a:pt x="499059" y="874077"/>
                </a:lnTo>
                <a:lnTo>
                  <a:pt x="498132" y="875665"/>
                </a:lnTo>
                <a:lnTo>
                  <a:pt x="494258" y="876198"/>
                </a:lnTo>
                <a:lnTo>
                  <a:pt x="493877" y="863434"/>
                </a:lnTo>
                <a:lnTo>
                  <a:pt x="497662" y="862926"/>
                </a:lnTo>
                <a:lnTo>
                  <a:pt x="499529" y="873264"/>
                </a:lnTo>
                <a:lnTo>
                  <a:pt x="506183" y="861771"/>
                </a:lnTo>
                <a:lnTo>
                  <a:pt x="507377" y="874420"/>
                </a:lnTo>
                <a:lnTo>
                  <a:pt x="507377" y="861606"/>
                </a:lnTo>
                <a:lnTo>
                  <a:pt x="511251" y="861085"/>
                </a:lnTo>
                <a:lnTo>
                  <a:pt x="516153" y="871740"/>
                </a:lnTo>
                <a:lnTo>
                  <a:pt x="517309" y="873074"/>
                </a:lnTo>
                <a:lnTo>
                  <a:pt x="517080" y="871613"/>
                </a:lnTo>
                <a:lnTo>
                  <a:pt x="514172" y="860691"/>
                </a:lnTo>
                <a:lnTo>
                  <a:pt x="516572" y="860361"/>
                </a:lnTo>
                <a:lnTo>
                  <a:pt x="516407" y="847572"/>
                </a:lnTo>
                <a:lnTo>
                  <a:pt x="521208" y="846924"/>
                </a:lnTo>
                <a:lnTo>
                  <a:pt x="523519" y="859421"/>
                </a:lnTo>
                <a:lnTo>
                  <a:pt x="524294" y="859320"/>
                </a:lnTo>
                <a:lnTo>
                  <a:pt x="528789" y="871524"/>
                </a:lnTo>
                <a:lnTo>
                  <a:pt x="528789" y="820267"/>
                </a:lnTo>
                <a:lnTo>
                  <a:pt x="527977" y="820369"/>
                </a:lnTo>
                <a:lnTo>
                  <a:pt x="492239" y="825207"/>
                </a:lnTo>
                <a:lnTo>
                  <a:pt x="488073" y="838581"/>
                </a:lnTo>
                <a:lnTo>
                  <a:pt x="521525" y="834059"/>
                </a:lnTo>
                <a:lnTo>
                  <a:pt x="487045" y="838733"/>
                </a:lnTo>
                <a:lnTo>
                  <a:pt x="487045" y="877176"/>
                </a:lnTo>
                <a:lnTo>
                  <a:pt x="486549" y="890054"/>
                </a:lnTo>
                <a:lnTo>
                  <a:pt x="483209" y="877697"/>
                </a:lnTo>
                <a:lnTo>
                  <a:pt x="487045" y="877176"/>
                </a:lnTo>
                <a:lnTo>
                  <a:pt x="487045" y="838733"/>
                </a:lnTo>
                <a:lnTo>
                  <a:pt x="484162" y="826300"/>
                </a:lnTo>
                <a:lnTo>
                  <a:pt x="474624" y="827595"/>
                </a:lnTo>
                <a:lnTo>
                  <a:pt x="474624" y="853224"/>
                </a:lnTo>
                <a:lnTo>
                  <a:pt x="472427" y="853541"/>
                </a:lnTo>
                <a:lnTo>
                  <a:pt x="472427" y="930414"/>
                </a:lnTo>
                <a:lnTo>
                  <a:pt x="469074" y="930871"/>
                </a:lnTo>
                <a:lnTo>
                  <a:pt x="468439" y="918133"/>
                </a:lnTo>
                <a:lnTo>
                  <a:pt x="471093" y="917778"/>
                </a:lnTo>
                <a:lnTo>
                  <a:pt x="472427" y="930414"/>
                </a:lnTo>
                <a:lnTo>
                  <a:pt x="472427" y="853541"/>
                </a:lnTo>
                <a:lnTo>
                  <a:pt x="436867" y="858342"/>
                </a:lnTo>
                <a:lnTo>
                  <a:pt x="463905" y="854671"/>
                </a:lnTo>
                <a:lnTo>
                  <a:pt x="461086" y="842251"/>
                </a:lnTo>
                <a:lnTo>
                  <a:pt x="465582" y="841641"/>
                </a:lnTo>
                <a:lnTo>
                  <a:pt x="467842" y="854138"/>
                </a:lnTo>
                <a:lnTo>
                  <a:pt x="474383" y="853249"/>
                </a:lnTo>
                <a:lnTo>
                  <a:pt x="474611" y="853236"/>
                </a:lnTo>
                <a:lnTo>
                  <a:pt x="474141" y="851890"/>
                </a:lnTo>
                <a:lnTo>
                  <a:pt x="470077" y="841032"/>
                </a:lnTo>
                <a:lnTo>
                  <a:pt x="472173" y="840740"/>
                </a:lnTo>
                <a:lnTo>
                  <a:pt x="474141" y="851890"/>
                </a:lnTo>
                <a:lnTo>
                  <a:pt x="474624" y="853224"/>
                </a:lnTo>
                <a:lnTo>
                  <a:pt x="474624" y="827595"/>
                </a:lnTo>
                <a:lnTo>
                  <a:pt x="454621" y="830300"/>
                </a:lnTo>
                <a:lnTo>
                  <a:pt x="452043" y="843153"/>
                </a:lnTo>
                <a:lnTo>
                  <a:pt x="450532" y="830859"/>
                </a:lnTo>
                <a:lnTo>
                  <a:pt x="454621" y="830300"/>
                </a:lnTo>
                <a:lnTo>
                  <a:pt x="481406" y="826668"/>
                </a:lnTo>
                <a:lnTo>
                  <a:pt x="483692" y="813549"/>
                </a:lnTo>
                <a:lnTo>
                  <a:pt x="449300" y="818210"/>
                </a:lnTo>
                <a:lnTo>
                  <a:pt x="453796" y="817587"/>
                </a:lnTo>
                <a:lnTo>
                  <a:pt x="447128" y="805688"/>
                </a:lnTo>
                <a:lnTo>
                  <a:pt x="449021" y="818235"/>
                </a:lnTo>
                <a:lnTo>
                  <a:pt x="443153" y="819035"/>
                </a:lnTo>
                <a:lnTo>
                  <a:pt x="438137" y="806894"/>
                </a:lnTo>
                <a:lnTo>
                  <a:pt x="439166" y="819569"/>
                </a:lnTo>
                <a:lnTo>
                  <a:pt x="436765" y="819899"/>
                </a:lnTo>
                <a:lnTo>
                  <a:pt x="425462" y="808621"/>
                </a:lnTo>
                <a:lnTo>
                  <a:pt x="426123" y="808520"/>
                </a:lnTo>
                <a:lnTo>
                  <a:pt x="424472" y="795934"/>
                </a:lnTo>
                <a:lnTo>
                  <a:pt x="421386" y="796353"/>
                </a:lnTo>
                <a:lnTo>
                  <a:pt x="421386" y="834796"/>
                </a:lnTo>
                <a:lnTo>
                  <a:pt x="419303" y="835075"/>
                </a:lnTo>
                <a:lnTo>
                  <a:pt x="419188" y="834910"/>
                </a:lnTo>
                <a:lnTo>
                  <a:pt x="419188" y="835101"/>
                </a:lnTo>
                <a:lnTo>
                  <a:pt x="417283" y="848169"/>
                </a:lnTo>
                <a:lnTo>
                  <a:pt x="413575" y="835850"/>
                </a:lnTo>
                <a:lnTo>
                  <a:pt x="412965" y="835939"/>
                </a:lnTo>
                <a:lnTo>
                  <a:pt x="413283" y="825639"/>
                </a:lnTo>
                <a:lnTo>
                  <a:pt x="417258" y="835355"/>
                </a:lnTo>
                <a:lnTo>
                  <a:pt x="419188" y="835101"/>
                </a:lnTo>
                <a:lnTo>
                  <a:pt x="419188" y="834910"/>
                </a:lnTo>
                <a:lnTo>
                  <a:pt x="413308" y="824928"/>
                </a:lnTo>
                <a:lnTo>
                  <a:pt x="413346" y="823074"/>
                </a:lnTo>
                <a:lnTo>
                  <a:pt x="417753" y="822477"/>
                </a:lnTo>
                <a:lnTo>
                  <a:pt x="421386" y="834796"/>
                </a:lnTo>
                <a:lnTo>
                  <a:pt x="421386" y="796353"/>
                </a:lnTo>
                <a:lnTo>
                  <a:pt x="413588" y="797407"/>
                </a:lnTo>
                <a:lnTo>
                  <a:pt x="418884" y="783869"/>
                </a:lnTo>
                <a:lnTo>
                  <a:pt x="416585" y="784186"/>
                </a:lnTo>
                <a:lnTo>
                  <a:pt x="417525" y="771245"/>
                </a:lnTo>
                <a:lnTo>
                  <a:pt x="424624" y="781951"/>
                </a:lnTo>
                <a:lnTo>
                  <a:pt x="425907" y="770115"/>
                </a:lnTo>
                <a:lnTo>
                  <a:pt x="429615" y="782421"/>
                </a:lnTo>
                <a:lnTo>
                  <a:pt x="441731" y="780783"/>
                </a:lnTo>
                <a:lnTo>
                  <a:pt x="458635" y="778484"/>
                </a:lnTo>
                <a:lnTo>
                  <a:pt x="455510" y="766102"/>
                </a:lnTo>
                <a:lnTo>
                  <a:pt x="433920" y="769023"/>
                </a:lnTo>
                <a:lnTo>
                  <a:pt x="446519" y="767308"/>
                </a:lnTo>
                <a:lnTo>
                  <a:pt x="441591" y="755167"/>
                </a:lnTo>
                <a:lnTo>
                  <a:pt x="423037" y="757682"/>
                </a:lnTo>
                <a:lnTo>
                  <a:pt x="425856" y="770115"/>
                </a:lnTo>
                <a:lnTo>
                  <a:pt x="423367" y="770445"/>
                </a:lnTo>
                <a:lnTo>
                  <a:pt x="423037" y="757682"/>
                </a:lnTo>
                <a:lnTo>
                  <a:pt x="431520" y="756526"/>
                </a:lnTo>
                <a:lnTo>
                  <a:pt x="430123" y="743902"/>
                </a:lnTo>
                <a:lnTo>
                  <a:pt x="427977" y="744194"/>
                </a:lnTo>
                <a:lnTo>
                  <a:pt x="430403" y="731050"/>
                </a:lnTo>
                <a:lnTo>
                  <a:pt x="432574" y="743572"/>
                </a:lnTo>
                <a:lnTo>
                  <a:pt x="433870" y="756208"/>
                </a:lnTo>
                <a:lnTo>
                  <a:pt x="441591" y="755167"/>
                </a:lnTo>
                <a:lnTo>
                  <a:pt x="444144" y="754824"/>
                </a:lnTo>
                <a:lnTo>
                  <a:pt x="470166" y="751293"/>
                </a:lnTo>
                <a:lnTo>
                  <a:pt x="467182" y="738898"/>
                </a:lnTo>
                <a:lnTo>
                  <a:pt x="476986" y="737565"/>
                </a:lnTo>
                <a:lnTo>
                  <a:pt x="470166" y="751293"/>
                </a:lnTo>
                <a:lnTo>
                  <a:pt x="494347" y="748030"/>
                </a:lnTo>
                <a:lnTo>
                  <a:pt x="497509" y="747598"/>
                </a:lnTo>
                <a:lnTo>
                  <a:pt x="497293" y="734809"/>
                </a:lnTo>
                <a:lnTo>
                  <a:pt x="488607" y="735990"/>
                </a:lnTo>
                <a:lnTo>
                  <a:pt x="490512" y="722922"/>
                </a:lnTo>
                <a:lnTo>
                  <a:pt x="492061" y="722706"/>
                </a:lnTo>
                <a:lnTo>
                  <a:pt x="495858" y="734999"/>
                </a:lnTo>
                <a:lnTo>
                  <a:pt x="497293" y="734809"/>
                </a:lnTo>
                <a:lnTo>
                  <a:pt x="498106" y="734707"/>
                </a:lnTo>
                <a:lnTo>
                  <a:pt x="500938" y="747128"/>
                </a:lnTo>
                <a:lnTo>
                  <a:pt x="506031" y="746442"/>
                </a:lnTo>
                <a:lnTo>
                  <a:pt x="494347" y="748030"/>
                </a:lnTo>
                <a:lnTo>
                  <a:pt x="496036" y="760615"/>
                </a:lnTo>
                <a:lnTo>
                  <a:pt x="473405" y="763676"/>
                </a:lnTo>
                <a:lnTo>
                  <a:pt x="463702" y="777798"/>
                </a:lnTo>
                <a:lnTo>
                  <a:pt x="441731" y="780783"/>
                </a:lnTo>
                <a:lnTo>
                  <a:pt x="444906" y="793165"/>
                </a:lnTo>
                <a:lnTo>
                  <a:pt x="438937" y="793965"/>
                </a:lnTo>
                <a:lnTo>
                  <a:pt x="441452" y="806450"/>
                </a:lnTo>
                <a:lnTo>
                  <a:pt x="447128" y="805688"/>
                </a:lnTo>
                <a:lnTo>
                  <a:pt x="451269" y="805116"/>
                </a:lnTo>
                <a:lnTo>
                  <a:pt x="450951" y="792353"/>
                </a:lnTo>
                <a:lnTo>
                  <a:pt x="453161" y="804862"/>
                </a:lnTo>
                <a:lnTo>
                  <a:pt x="484657" y="800595"/>
                </a:lnTo>
                <a:lnTo>
                  <a:pt x="452805" y="804913"/>
                </a:lnTo>
                <a:lnTo>
                  <a:pt x="456044" y="817283"/>
                </a:lnTo>
                <a:lnTo>
                  <a:pt x="483692" y="813549"/>
                </a:lnTo>
                <a:lnTo>
                  <a:pt x="485800" y="826071"/>
                </a:lnTo>
                <a:lnTo>
                  <a:pt x="492239" y="825207"/>
                </a:lnTo>
                <a:lnTo>
                  <a:pt x="511924" y="822540"/>
                </a:lnTo>
                <a:lnTo>
                  <a:pt x="510120" y="809980"/>
                </a:lnTo>
                <a:lnTo>
                  <a:pt x="514108" y="809434"/>
                </a:lnTo>
                <a:lnTo>
                  <a:pt x="511924" y="822540"/>
                </a:lnTo>
                <a:lnTo>
                  <a:pt x="527977" y="820369"/>
                </a:lnTo>
                <a:lnTo>
                  <a:pt x="520242" y="808609"/>
                </a:lnTo>
                <a:lnTo>
                  <a:pt x="522439" y="808304"/>
                </a:lnTo>
                <a:lnTo>
                  <a:pt x="524040" y="795274"/>
                </a:lnTo>
                <a:lnTo>
                  <a:pt x="529031" y="807415"/>
                </a:lnTo>
                <a:lnTo>
                  <a:pt x="528789" y="820254"/>
                </a:lnTo>
                <a:lnTo>
                  <a:pt x="542798" y="818362"/>
                </a:lnTo>
                <a:lnTo>
                  <a:pt x="546379" y="830694"/>
                </a:lnTo>
                <a:lnTo>
                  <a:pt x="546379" y="820343"/>
                </a:lnTo>
                <a:lnTo>
                  <a:pt x="545807" y="817956"/>
                </a:lnTo>
                <a:lnTo>
                  <a:pt x="549389" y="817473"/>
                </a:lnTo>
                <a:lnTo>
                  <a:pt x="547712" y="813676"/>
                </a:lnTo>
                <a:lnTo>
                  <a:pt x="544601" y="806615"/>
                </a:lnTo>
                <a:lnTo>
                  <a:pt x="544055" y="805383"/>
                </a:lnTo>
                <a:lnTo>
                  <a:pt x="544461" y="805332"/>
                </a:lnTo>
                <a:lnTo>
                  <a:pt x="544830" y="807123"/>
                </a:lnTo>
                <a:lnTo>
                  <a:pt x="547712" y="813676"/>
                </a:lnTo>
                <a:lnTo>
                  <a:pt x="551865" y="804329"/>
                </a:lnTo>
                <a:lnTo>
                  <a:pt x="552145" y="817092"/>
                </a:lnTo>
                <a:lnTo>
                  <a:pt x="557517" y="816368"/>
                </a:lnTo>
                <a:lnTo>
                  <a:pt x="563499" y="815568"/>
                </a:lnTo>
                <a:lnTo>
                  <a:pt x="567296" y="827862"/>
                </a:lnTo>
                <a:lnTo>
                  <a:pt x="587171" y="825169"/>
                </a:lnTo>
                <a:lnTo>
                  <a:pt x="585266" y="812622"/>
                </a:lnTo>
                <a:lnTo>
                  <a:pt x="588695" y="824966"/>
                </a:lnTo>
                <a:lnTo>
                  <a:pt x="588695" y="786523"/>
                </a:lnTo>
                <a:lnTo>
                  <a:pt x="581520" y="787501"/>
                </a:lnTo>
                <a:lnTo>
                  <a:pt x="581520" y="813117"/>
                </a:lnTo>
                <a:lnTo>
                  <a:pt x="575970" y="813879"/>
                </a:lnTo>
                <a:lnTo>
                  <a:pt x="575487" y="801128"/>
                </a:lnTo>
                <a:lnTo>
                  <a:pt x="580021" y="800519"/>
                </a:lnTo>
                <a:lnTo>
                  <a:pt x="581520" y="813117"/>
                </a:lnTo>
                <a:lnTo>
                  <a:pt x="581520" y="787501"/>
                </a:lnTo>
                <a:lnTo>
                  <a:pt x="573201" y="788619"/>
                </a:lnTo>
                <a:lnTo>
                  <a:pt x="584314" y="787107"/>
                </a:lnTo>
                <a:lnTo>
                  <a:pt x="582637" y="774534"/>
                </a:lnTo>
                <a:lnTo>
                  <a:pt x="590689" y="773442"/>
                </a:lnTo>
                <a:lnTo>
                  <a:pt x="591159" y="786180"/>
                </a:lnTo>
                <a:lnTo>
                  <a:pt x="609930" y="783640"/>
                </a:lnTo>
                <a:lnTo>
                  <a:pt x="613244" y="783196"/>
                </a:lnTo>
                <a:lnTo>
                  <a:pt x="616521" y="795566"/>
                </a:lnTo>
                <a:lnTo>
                  <a:pt x="616521" y="731494"/>
                </a:lnTo>
                <a:lnTo>
                  <a:pt x="594334" y="734504"/>
                </a:lnTo>
                <a:lnTo>
                  <a:pt x="594334" y="760120"/>
                </a:lnTo>
                <a:lnTo>
                  <a:pt x="589851" y="760730"/>
                </a:lnTo>
                <a:lnTo>
                  <a:pt x="588352" y="748131"/>
                </a:lnTo>
                <a:lnTo>
                  <a:pt x="593826" y="747382"/>
                </a:lnTo>
                <a:lnTo>
                  <a:pt x="594334" y="760120"/>
                </a:lnTo>
                <a:lnTo>
                  <a:pt x="594334" y="734504"/>
                </a:lnTo>
                <a:lnTo>
                  <a:pt x="574408" y="737196"/>
                </a:lnTo>
                <a:lnTo>
                  <a:pt x="574408" y="762825"/>
                </a:lnTo>
                <a:lnTo>
                  <a:pt x="573138" y="762990"/>
                </a:lnTo>
                <a:lnTo>
                  <a:pt x="569734" y="754113"/>
                </a:lnTo>
                <a:lnTo>
                  <a:pt x="569734" y="776274"/>
                </a:lnTo>
                <a:lnTo>
                  <a:pt x="567651" y="789368"/>
                </a:lnTo>
                <a:lnTo>
                  <a:pt x="567550" y="802195"/>
                </a:lnTo>
                <a:lnTo>
                  <a:pt x="562457" y="802881"/>
                </a:lnTo>
                <a:lnTo>
                  <a:pt x="565848" y="789622"/>
                </a:lnTo>
                <a:lnTo>
                  <a:pt x="567550" y="802195"/>
                </a:lnTo>
                <a:lnTo>
                  <a:pt x="567550" y="789292"/>
                </a:lnTo>
                <a:lnTo>
                  <a:pt x="559181" y="781596"/>
                </a:lnTo>
                <a:lnTo>
                  <a:pt x="554951" y="789254"/>
                </a:lnTo>
                <a:lnTo>
                  <a:pt x="555282" y="791044"/>
                </a:lnTo>
                <a:lnTo>
                  <a:pt x="557466" y="790752"/>
                </a:lnTo>
                <a:lnTo>
                  <a:pt x="556780" y="803656"/>
                </a:lnTo>
                <a:lnTo>
                  <a:pt x="555282" y="791044"/>
                </a:lnTo>
                <a:lnTo>
                  <a:pt x="553847" y="791235"/>
                </a:lnTo>
                <a:lnTo>
                  <a:pt x="553593" y="791273"/>
                </a:lnTo>
                <a:lnTo>
                  <a:pt x="552919" y="778548"/>
                </a:lnTo>
                <a:lnTo>
                  <a:pt x="550481" y="778891"/>
                </a:lnTo>
                <a:lnTo>
                  <a:pt x="550481" y="804506"/>
                </a:lnTo>
                <a:lnTo>
                  <a:pt x="542810" y="792734"/>
                </a:lnTo>
                <a:lnTo>
                  <a:pt x="548640" y="791946"/>
                </a:lnTo>
                <a:lnTo>
                  <a:pt x="550481" y="804506"/>
                </a:lnTo>
                <a:lnTo>
                  <a:pt x="550481" y="778891"/>
                </a:lnTo>
                <a:lnTo>
                  <a:pt x="539178" y="780415"/>
                </a:lnTo>
                <a:lnTo>
                  <a:pt x="539178" y="806043"/>
                </a:lnTo>
                <a:lnTo>
                  <a:pt x="531749" y="807046"/>
                </a:lnTo>
                <a:lnTo>
                  <a:pt x="535266" y="793762"/>
                </a:lnTo>
                <a:lnTo>
                  <a:pt x="537832" y="793407"/>
                </a:lnTo>
                <a:lnTo>
                  <a:pt x="537324" y="806284"/>
                </a:lnTo>
                <a:lnTo>
                  <a:pt x="539178" y="806043"/>
                </a:lnTo>
                <a:lnTo>
                  <a:pt x="539178" y="780415"/>
                </a:lnTo>
                <a:lnTo>
                  <a:pt x="526046" y="782193"/>
                </a:lnTo>
                <a:lnTo>
                  <a:pt x="536003" y="780834"/>
                </a:lnTo>
                <a:lnTo>
                  <a:pt x="533781" y="768324"/>
                </a:lnTo>
                <a:lnTo>
                  <a:pt x="516153" y="770712"/>
                </a:lnTo>
                <a:lnTo>
                  <a:pt x="514731" y="783717"/>
                </a:lnTo>
                <a:lnTo>
                  <a:pt x="511721" y="772033"/>
                </a:lnTo>
                <a:lnTo>
                  <a:pt x="511721" y="796937"/>
                </a:lnTo>
                <a:lnTo>
                  <a:pt x="505447" y="797788"/>
                </a:lnTo>
                <a:lnTo>
                  <a:pt x="505447" y="810602"/>
                </a:lnTo>
                <a:lnTo>
                  <a:pt x="495604" y="811936"/>
                </a:lnTo>
                <a:lnTo>
                  <a:pt x="497306" y="798893"/>
                </a:lnTo>
                <a:lnTo>
                  <a:pt x="505447" y="810602"/>
                </a:lnTo>
                <a:lnTo>
                  <a:pt x="505447" y="797788"/>
                </a:lnTo>
                <a:lnTo>
                  <a:pt x="504583" y="797902"/>
                </a:lnTo>
                <a:lnTo>
                  <a:pt x="507923" y="784644"/>
                </a:lnTo>
                <a:lnTo>
                  <a:pt x="509828" y="784390"/>
                </a:lnTo>
                <a:lnTo>
                  <a:pt x="511721" y="796937"/>
                </a:lnTo>
                <a:lnTo>
                  <a:pt x="511721" y="772033"/>
                </a:lnTo>
                <a:lnTo>
                  <a:pt x="511543" y="771334"/>
                </a:lnTo>
                <a:lnTo>
                  <a:pt x="472351" y="776630"/>
                </a:lnTo>
                <a:lnTo>
                  <a:pt x="470471" y="789698"/>
                </a:lnTo>
                <a:lnTo>
                  <a:pt x="497357" y="786066"/>
                </a:lnTo>
                <a:lnTo>
                  <a:pt x="465137" y="790422"/>
                </a:lnTo>
                <a:lnTo>
                  <a:pt x="470471" y="789698"/>
                </a:lnTo>
                <a:lnTo>
                  <a:pt x="469887" y="776973"/>
                </a:lnTo>
                <a:lnTo>
                  <a:pt x="472351" y="776630"/>
                </a:lnTo>
                <a:lnTo>
                  <a:pt x="499491" y="772960"/>
                </a:lnTo>
                <a:lnTo>
                  <a:pt x="503796" y="759574"/>
                </a:lnTo>
                <a:lnTo>
                  <a:pt x="500202" y="772858"/>
                </a:lnTo>
                <a:lnTo>
                  <a:pt x="511543" y="771334"/>
                </a:lnTo>
                <a:lnTo>
                  <a:pt x="516153" y="770712"/>
                </a:lnTo>
                <a:lnTo>
                  <a:pt x="518553" y="770382"/>
                </a:lnTo>
                <a:lnTo>
                  <a:pt x="516801" y="757809"/>
                </a:lnTo>
                <a:lnTo>
                  <a:pt x="519506" y="757440"/>
                </a:lnTo>
                <a:lnTo>
                  <a:pt x="513969" y="745375"/>
                </a:lnTo>
                <a:lnTo>
                  <a:pt x="516674" y="745007"/>
                </a:lnTo>
                <a:lnTo>
                  <a:pt x="517118" y="732129"/>
                </a:lnTo>
                <a:lnTo>
                  <a:pt x="511962" y="732828"/>
                </a:lnTo>
                <a:lnTo>
                  <a:pt x="513105" y="719861"/>
                </a:lnTo>
                <a:lnTo>
                  <a:pt x="515378" y="732358"/>
                </a:lnTo>
                <a:lnTo>
                  <a:pt x="517118" y="732129"/>
                </a:lnTo>
                <a:lnTo>
                  <a:pt x="520141" y="731723"/>
                </a:lnTo>
                <a:lnTo>
                  <a:pt x="524179" y="743991"/>
                </a:lnTo>
                <a:lnTo>
                  <a:pt x="518363" y="744778"/>
                </a:lnTo>
                <a:lnTo>
                  <a:pt x="519506" y="757440"/>
                </a:lnTo>
                <a:lnTo>
                  <a:pt x="521500" y="757174"/>
                </a:lnTo>
                <a:lnTo>
                  <a:pt x="522490" y="769848"/>
                </a:lnTo>
                <a:lnTo>
                  <a:pt x="524535" y="769569"/>
                </a:lnTo>
                <a:lnTo>
                  <a:pt x="524103" y="756831"/>
                </a:lnTo>
                <a:lnTo>
                  <a:pt x="526440" y="756513"/>
                </a:lnTo>
                <a:lnTo>
                  <a:pt x="524535" y="769569"/>
                </a:lnTo>
                <a:lnTo>
                  <a:pt x="530821" y="768718"/>
                </a:lnTo>
                <a:lnTo>
                  <a:pt x="526453" y="756513"/>
                </a:lnTo>
                <a:lnTo>
                  <a:pt x="526923" y="756437"/>
                </a:lnTo>
                <a:lnTo>
                  <a:pt x="526846" y="743635"/>
                </a:lnTo>
                <a:lnTo>
                  <a:pt x="530694" y="755916"/>
                </a:lnTo>
                <a:lnTo>
                  <a:pt x="534276" y="755434"/>
                </a:lnTo>
                <a:lnTo>
                  <a:pt x="532828" y="742823"/>
                </a:lnTo>
                <a:lnTo>
                  <a:pt x="528142" y="743458"/>
                </a:lnTo>
                <a:lnTo>
                  <a:pt x="529564" y="743254"/>
                </a:lnTo>
                <a:lnTo>
                  <a:pt x="531723" y="730161"/>
                </a:lnTo>
                <a:lnTo>
                  <a:pt x="534111" y="742645"/>
                </a:lnTo>
                <a:lnTo>
                  <a:pt x="534873" y="742543"/>
                </a:lnTo>
                <a:lnTo>
                  <a:pt x="537197" y="755040"/>
                </a:lnTo>
                <a:lnTo>
                  <a:pt x="528866" y="756170"/>
                </a:lnTo>
                <a:lnTo>
                  <a:pt x="530821" y="768718"/>
                </a:lnTo>
                <a:lnTo>
                  <a:pt x="533781" y="768324"/>
                </a:lnTo>
                <a:lnTo>
                  <a:pt x="536549" y="767956"/>
                </a:lnTo>
                <a:lnTo>
                  <a:pt x="539165" y="780402"/>
                </a:lnTo>
                <a:lnTo>
                  <a:pt x="541312" y="780110"/>
                </a:lnTo>
                <a:lnTo>
                  <a:pt x="544296" y="766902"/>
                </a:lnTo>
                <a:lnTo>
                  <a:pt x="545338" y="766762"/>
                </a:lnTo>
                <a:lnTo>
                  <a:pt x="545350" y="779564"/>
                </a:lnTo>
                <a:lnTo>
                  <a:pt x="552919" y="778548"/>
                </a:lnTo>
                <a:lnTo>
                  <a:pt x="554482" y="786777"/>
                </a:lnTo>
                <a:lnTo>
                  <a:pt x="555650" y="778357"/>
                </a:lnTo>
                <a:lnTo>
                  <a:pt x="555472" y="778205"/>
                </a:lnTo>
                <a:lnTo>
                  <a:pt x="555663" y="778179"/>
                </a:lnTo>
                <a:lnTo>
                  <a:pt x="555650" y="778357"/>
                </a:lnTo>
                <a:lnTo>
                  <a:pt x="559181" y="781596"/>
                </a:lnTo>
                <a:lnTo>
                  <a:pt x="561492" y="777392"/>
                </a:lnTo>
                <a:lnTo>
                  <a:pt x="569734" y="776274"/>
                </a:lnTo>
                <a:lnTo>
                  <a:pt x="569734" y="754113"/>
                </a:lnTo>
                <a:lnTo>
                  <a:pt x="568477" y="750811"/>
                </a:lnTo>
                <a:lnTo>
                  <a:pt x="570572" y="750531"/>
                </a:lnTo>
                <a:lnTo>
                  <a:pt x="574408" y="762825"/>
                </a:lnTo>
                <a:lnTo>
                  <a:pt x="574408" y="737196"/>
                </a:lnTo>
                <a:lnTo>
                  <a:pt x="559003" y="739279"/>
                </a:lnTo>
                <a:lnTo>
                  <a:pt x="558863" y="752106"/>
                </a:lnTo>
                <a:lnTo>
                  <a:pt x="565454" y="751217"/>
                </a:lnTo>
                <a:lnTo>
                  <a:pt x="567969" y="763689"/>
                </a:lnTo>
                <a:lnTo>
                  <a:pt x="565632" y="764006"/>
                </a:lnTo>
                <a:lnTo>
                  <a:pt x="565454" y="751217"/>
                </a:lnTo>
                <a:lnTo>
                  <a:pt x="555802" y="752525"/>
                </a:lnTo>
                <a:lnTo>
                  <a:pt x="560298" y="764730"/>
                </a:lnTo>
                <a:lnTo>
                  <a:pt x="553872" y="765606"/>
                </a:lnTo>
                <a:lnTo>
                  <a:pt x="553707" y="752805"/>
                </a:lnTo>
                <a:lnTo>
                  <a:pt x="555802" y="752525"/>
                </a:lnTo>
                <a:lnTo>
                  <a:pt x="558863" y="752106"/>
                </a:lnTo>
                <a:lnTo>
                  <a:pt x="555777" y="739711"/>
                </a:lnTo>
                <a:lnTo>
                  <a:pt x="559003" y="739279"/>
                </a:lnTo>
                <a:lnTo>
                  <a:pt x="576935" y="736841"/>
                </a:lnTo>
                <a:lnTo>
                  <a:pt x="576364" y="724115"/>
                </a:lnTo>
                <a:lnTo>
                  <a:pt x="579170" y="723734"/>
                </a:lnTo>
                <a:lnTo>
                  <a:pt x="580313" y="736384"/>
                </a:lnTo>
                <a:lnTo>
                  <a:pt x="606234" y="732878"/>
                </a:lnTo>
                <a:lnTo>
                  <a:pt x="605650" y="720153"/>
                </a:lnTo>
                <a:lnTo>
                  <a:pt x="610857" y="719442"/>
                </a:lnTo>
                <a:lnTo>
                  <a:pt x="606145" y="707275"/>
                </a:lnTo>
                <a:lnTo>
                  <a:pt x="607009" y="707148"/>
                </a:lnTo>
                <a:lnTo>
                  <a:pt x="613714" y="719048"/>
                </a:lnTo>
                <a:lnTo>
                  <a:pt x="612495" y="719213"/>
                </a:lnTo>
                <a:lnTo>
                  <a:pt x="606234" y="732878"/>
                </a:lnTo>
                <a:lnTo>
                  <a:pt x="621766" y="730783"/>
                </a:lnTo>
                <a:lnTo>
                  <a:pt x="625246" y="730313"/>
                </a:lnTo>
                <a:lnTo>
                  <a:pt x="625462" y="743089"/>
                </a:lnTo>
                <a:lnTo>
                  <a:pt x="629843" y="742505"/>
                </a:lnTo>
                <a:lnTo>
                  <a:pt x="629843" y="652805"/>
                </a:lnTo>
                <a:lnTo>
                  <a:pt x="597877" y="657123"/>
                </a:lnTo>
                <a:lnTo>
                  <a:pt x="597877" y="721194"/>
                </a:lnTo>
                <a:lnTo>
                  <a:pt x="590550" y="709371"/>
                </a:lnTo>
                <a:lnTo>
                  <a:pt x="568375" y="712381"/>
                </a:lnTo>
                <a:lnTo>
                  <a:pt x="569341" y="722198"/>
                </a:lnTo>
                <a:lnTo>
                  <a:pt x="564642" y="712889"/>
                </a:lnTo>
                <a:lnTo>
                  <a:pt x="568375" y="712381"/>
                </a:lnTo>
                <a:lnTo>
                  <a:pt x="586308" y="709942"/>
                </a:lnTo>
                <a:lnTo>
                  <a:pt x="584454" y="697395"/>
                </a:lnTo>
                <a:lnTo>
                  <a:pt x="584911" y="697331"/>
                </a:lnTo>
                <a:lnTo>
                  <a:pt x="595363" y="708723"/>
                </a:lnTo>
                <a:lnTo>
                  <a:pt x="596176" y="708621"/>
                </a:lnTo>
                <a:lnTo>
                  <a:pt x="597877" y="721194"/>
                </a:lnTo>
                <a:lnTo>
                  <a:pt x="597877" y="657123"/>
                </a:lnTo>
                <a:lnTo>
                  <a:pt x="564629" y="661631"/>
                </a:lnTo>
                <a:lnTo>
                  <a:pt x="564629" y="712889"/>
                </a:lnTo>
                <a:lnTo>
                  <a:pt x="563791" y="725805"/>
                </a:lnTo>
                <a:lnTo>
                  <a:pt x="557479" y="713854"/>
                </a:lnTo>
                <a:lnTo>
                  <a:pt x="551561" y="714654"/>
                </a:lnTo>
                <a:lnTo>
                  <a:pt x="554443" y="701459"/>
                </a:lnTo>
                <a:lnTo>
                  <a:pt x="556958" y="701116"/>
                </a:lnTo>
                <a:lnTo>
                  <a:pt x="558203" y="713752"/>
                </a:lnTo>
                <a:lnTo>
                  <a:pt x="564629" y="712889"/>
                </a:lnTo>
                <a:lnTo>
                  <a:pt x="564629" y="661631"/>
                </a:lnTo>
                <a:lnTo>
                  <a:pt x="551548" y="663397"/>
                </a:lnTo>
                <a:lnTo>
                  <a:pt x="551548" y="714667"/>
                </a:lnTo>
                <a:lnTo>
                  <a:pt x="544601" y="715594"/>
                </a:lnTo>
                <a:lnTo>
                  <a:pt x="547687" y="702373"/>
                </a:lnTo>
                <a:lnTo>
                  <a:pt x="551319" y="701878"/>
                </a:lnTo>
                <a:lnTo>
                  <a:pt x="551294" y="714679"/>
                </a:lnTo>
                <a:lnTo>
                  <a:pt x="551548" y="714667"/>
                </a:lnTo>
                <a:lnTo>
                  <a:pt x="551548" y="663397"/>
                </a:lnTo>
                <a:lnTo>
                  <a:pt x="538035" y="665226"/>
                </a:lnTo>
                <a:lnTo>
                  <a:pt x="538035" y="703668"/>
                </a:lnTo>
                <a:lnTo>
                  <a:pt x="532320" y="704443"/>
                </a:lnTo>
                <a:lnTo>
                  <a:pt x="532511" y="691603"/>
                </a:lnTo>
                <a:lnTo>
                  <a:pt x="534428" y="691337"/>
                </a:lnTo>
                <a:lnTo>
                  <a:pt x="538035" y="703668"/>
                </a:lnTo>
                <a:lnTo>
                  <a:pt x="538035" y="665226"/>
                </a:lnTo>
                <a:lnTo>
                  <a:pt x="530047" y="666305"/>
                </a:lnTo>
                <a:lnTo>
                  <a:pt x="530047" y="730377"/>
                </a:lnTo>
                <a:lnTo>
                  <a:pt x="527138" y="730770"/>
                </a:lnTo>
                <a:lnTo>
                  <a:pt x="523697" y="718426"/>
                </a:lnTo>
                <a:lnTo>
                  <a:pt x="528345" y="717804"/>
                </a:lnTo>
                <a:lnTo>
                  <a:pt x="530047" y="730377"/>
                </a:lnTo>
                <a:lnTo>
                  <a:pt x="530047" y="666305"/>
                </a:lnTo>
                <a:lnTo>
                  <a:pt x="510247" y="668985"/>
                </a:lnTo>
                <a:lnTo>
                  <a:pt x="510247" y="733056"/>
                </a:lnTo>
                <a:lnTo>
                  <a:pt x="498652" y="734631"/>
                </a:lnTo>
                <a:lnTo>
                  <a:pt x="507390" y="733437"/>
                </a:lnTo>
                <a:lnTo>
                  <a:pt x="503529" y="721156"/>
                </a:lnTo>
                <a:lnTo>
                  <a:pt x="509270" y="720382"/>
                </a:lnTo>
                <a:lnTo>
                  <a:pt x="507390" y="733437"/>
                </a:lnTo>
                <a:lnTo>
                  <a:pt x="510247" y="733056"/>
                </a:lnTo>
                <a:lnTo>
                  <a:pt x="510247" y="668985"/>
                </a:lnTo>
                <a:lnTo>
                  <a:pt x="507860" y="669302"/>
                </a:lnTo>
                <a:lnTo>
                  <a:pt x="516166" y="668172"/>
                </a:lnTo>
                <a:lnTo>
                  <a:pt x="513245" y="655764"/>
                </a:lnTo>
                <a:lnTo>
                  <a:pt x="517639" y="655167"/>
                </a:lnTo>
                <a:lnTo>
                  <a:pt x="520674" y="667562"/>
                </a:lnTo>
                <a:lnTo>
                  <a:pt x="633933" y="652233"/>
                </a:lnTo>
                <a:lnTo>
                  <a:pt x="630186" y="639927"/>
                </a:lnTo>
                <a:lnTo>
                  <a:pt x="637806" y="638898"/>
                </a:lnTo>
                <a:lnTo>
                  <a:pt x="859993" y="608825"/>
                </a:lnTo>
                <a:lnTo>
                  <a:pt x="860628" y="595934"/>
                </a:lnTo>
                <a:lnTo>
                  <a:pt x="861199" y="595858"/>
                </a:lnTo>
                <a:lnTo>
                  <a:pt x="862241" y="608520"/>
                </a:lnTo>
                <a:lnTo>
                  <a:pt x="897966" y="603681"/>
                </a:lnTo>
                <a:lnTo>
                  <a:pt x="900290" y="590562"/>
                </a:lnTo>
                <a:lnTo>
                  <a:pt x="901395" y="603224"/>
                </a:lnTo>
                <a:lnTo>
                  <a:pt x="915035" y="601383"/>
                </a:lnTo>
                <a:lnTo>
                  <a:pt x="915339" y="601332"/>
                </a:lnTo>
                <a:lnTo>
                  <a:pt x="918908" y="588035"/>
                </a:lnTo>
                <a:lnTo>
                  <a:pt x="917219" y="588264"/>
                </a:lnTo>
                <a:lnTo>
                  <a:pt x="922515" y="574738"/>
                </a:lnTo>
                <a:lnTo>
                  <a:pt x="910996" y="576300"/>
                </a:lnTo>
                <a:lnTo>
                  <a:pt x="917765" y="575373"/>
                </a:lnTo>
                <a:lnTo>
                  <a:pt x="922401" y="561936"/>
                </a:lnTo>
                <a:lnTo>
                  <a:pt x="922655" y="561898"/>
                </a:lnTo>
                <a:lnTo>
                  <a:pt x="919873" y="549452"/>
                </a:lnTo>
                <a:lnTo>
                  <a:pt x="918756" y="549605"/>
                </a:lnTo>
                <a:lnTo>
                  <a:pt x="919035" y="536765"/>
                </a:lnTo>
                <a:lnTo>
                  <a:pt x="921448" y="536435"/>
                </a:lnTo>
                <a:lnTo>
                  <a:pt x="922655" y="523455"/>
                </a:lnTo>
                <a:close/>
              </a:path>
            </a:pathLst>
          </a:custGeom>
          <a:solidFill>
            <a:srgbClr val="0991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87609" y="7303063"/>
            <a:ext cx="614150" cy="2927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709358"/>
            <a:ext cx="18287999" cy="256744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65835" y="6265900"/>
            <a:ext cx="934085" cy="1079500"/>
          </a:xfrm>
          <a:custGeom>
            <a:avLst/>
            <a:gdLst/>
            <a:ahLst/>
            <a:cxnLst/>
            <a:rect l="l" t="t" r="r" b="b"/>
            <a:pathLst>
              <a:path w="934085" h="1079500">
                <a:moveTo>
                  <a:pt x="933792" y="876236"/>
                </a:moveTo>
                <a:lnTo>
                  <a:pt x="881913" y="819188"/>
                </a:lnTo>
                <a:lnTo>
                  <a:pt x="866000" y="842645"/>
                </a:lnTo>
                <a:lnTo>
                  <a:pt x="823048" y="894651"/>
                </a:lnTo>
                <a:lnTo>
                  <a:pt x="760222" y="947686"/>
                </a:lnTo>
                <a:lnTo>
                  <a:pt x="684682" y="974166"/>
                </a:lnTo>
                <a:lnTo>
                  <a:pt x="651764" y="974458"/>
                </a:lnTo>
                <a:lnTo>
                  <a:pt x="614210" y="968844"/>
                </a:lnTo>
                <a:lnTo>
                  <a:pt x="572858" y="951623"/>
                </a:lnTo>
                <a:lnTo>
                  <a:pt x="528535" y="917117"/>
                </a:lnTo>
                <a:lnTo>
                  <a:pt x="482092" y="859612"/>
                </a:lnTo>
                <a:lnTo>
                  <a:pt x="442595" y="807961"/>
                </a:lnTo>
                <a:lnTo>
                  <a:pt x="403059" y="769962"/>
                </a:lnTo>
                <a:lnTo>
                  <a:pt x="363918" y="743877"/>
                </a:lnTo>
                <a:lnTo>
                  <a:pt x="325602" y="727938"/>
                </a:lnTo>
                <a:lnTo>
                  <a:pt x="288531" y="720382"/>
                </a:lnTo>
                <a:lnTo>
                  <a:pt x="253123" y="719455"/>
                </a:lnTo>
                <a:lnTo>
                  <a:pt x="214249" y="724776"/>
                </a:lnTo>
                <a:lnTo>
                  <a:pt x="169456" y="737311"/>
                </a:lnTo>
                <a:lnTo>
                  <a:pt x="123202" y="757301"/>
                </a:lnTo>
                <a:lnTo>
                  <a:pt x="79933" y="785012"/>
                </a:lnTo>
                <a:lnTo>
                  <a:pt x="44094" y="820674"/>
                </a:lnTo>
                <a:lnTo>
                  <a:pt x="20116" y="864552"/>
                </a:lnTo>
                <a:lnTo>
                  <a:pt x="7734" y="905624"/>
                </a:lnTo>
                <a:lnTo>
                  <a:pt x="63" y="949020"/>
                </a:lnTo>
                <a:lnTo>
                  <a:pt x="0" y="953960"/>
                </a:lnTo>
                <a:lnTo>
                  <a:pt x="51879" y="950810"/>
                </a:lnTo>
                <a:lnTo>
                  <a:pt x="58229" y="929043"/>
                </a:lnTo>
                <a:lnTo>
                  <a:pt x="86918" y="880389"/>
                </a:lnTo>
                <a:lnTo>
                  <a:pt x="152438" y="829894"/>
                </a:lnTo>
                <a:lnTo>
                  <a:pt x="269227" y="802563"/>
                </a:lnTo>
                <a:lnTo>
                  <a:pt x="303276" y="806170"/>
                </a:lnTo>
                <a:lnTo>
                  <a:pt x="361149" y="840879"/>
                </a:lnTo>
                <a:lnTo>
                  <a:pt x="411492" y="899718"/>
                </a:lnTo>
                <a:lnTo>
                  <a:pt x="436143" y="933513"/>
                </a:lnTo>
                <a:lnTo>
                  <a:pt x="461670" y="967714"/>
                </a:lnTo>
                <a:lnTo>
                  <a:pt x="488988" y="1000455"/>
                </a:lnTo>
                <a:lnTo>
                  <a:pt x="519023" y="1029868"/>
                </a:lnTo>
                <a:lnTo>
                  <a:pt x="552691" y="1054049"/>
                </a:lnTo>
                <a:lnTo>
                  <a:pt x="590905" y="1071156"/>
                </a:lnTo>
                <a:lnTo>
                  <a:pt x="634593" y="1079296"/>
                </a:lnTo>
                <a:lnTo>
                  <a:pt x="760209" y="1052690"/>
                </a:lnTo>
                <a:lnTo>
                  <a:pt x="854290" y="982319"/>
                </a:lnTo>
                <a:lnTo>
                  <a:pt x="913333" y="909675"/>
                </a:lnTo>
                <a:lnTo>
                  <a:pt x="933792" y="876236"/>
                </a:lnTo>
                <a:close/>
              </a:path>
              <a:path w="934085" h="1079500">
                <a:moveTo>
                  <a:pt x="933792" y="156781"/>
                </a:moveTo>
                <a:lnTo>
                  <a:pt x="881913" y="99733"/>
                </a:lnTo>
                <a:lnTo>
                  <a:pt x="866000" y="123190"/>
                </a:lnTo>
                <a:lnTo>
                  <a:pt x="823048" y="175196"/>
                </a:lnTo>
                <a:lnTo>
                  <a:pt x="760222" y="228231"/>
                </a:lnTo>
                <a:lnTo>
                  <a:pt x="684682" y="254711"/>
                </a:lnTo>
                <a:lnTo>
                  <a:pt x="651764" y="255003"/>
                </a:lnTo>
                <a:lnTo>
                  <a:pt x="614210" y="249389"/>
                </a:lnTo>
                <a:lnTo>
                  <a:pt x="572858" y="232168"/>
                </a:lnTo>
                <a:lnTo>
                  <a:pt x="528535" y="197662"/>
                </a:lnTo>
                <a:lnTo>
                  <a:pt x="482092" y="140157"/>
                </a:lnTo>
                <a:lnTo>
                  <a:pt x="442595" y="88506"/>
                </a:lnTo>
                <a:lnTo>
                  <a:pt x="403059" y="50507"/>
                </a:lnTo>
                <a:lnTo>
                  <a:pt x="363918" y="24422"/>
                </a:lnTo>
                <a:lnTo>
                  <a:pt x="325602" y="8483"/>
                </a:lnTo>
                <a:lnTo>
                  <a:pt x="288531" y="927"/>
                </a:lnTo>
                <a:lnTo>
                  <a:pt x="253123" y="0"/>
                </a:lnTo>
                <a:lnTo>
                  <a:pt x="214249" y="5321"/>
                </a:lnTo>
                <a:lnTo>
                  <a:pt x="169456" y="17856"/>
                </a:lnTo>
                <a:lnTo>
                  <a:pt x="123202" y="37846"/>
                </a:lnTo>
                <a:lnTo>
                  <a:pt x="79933" y="65557"/>
                </a:lnTo>
                <a:lnTo>
                  <a:pt x="44094" y="101219"/>
                </a:lnTo>
                <a:lnTo>
                  <a:pt x="20116" y="145097"/>
                </a:lnTo>
                <a:lnTo>
                  <a:pt x="7734" y="186169"/>
                </a:lnTo>
                <a:lnTo>
                  <a:pt x="63" y="229565"/>
                </a:lnTo>
                <a:lnTo>
                  <a:pt x="0" y="234505"/>
                </a:lnTo>
                <a:lnTo>
                  <a:pt x="51879" y="231355"/>
                </a:lnTo>
                <a:lnTo>
                  <a:pt x="58229" y="209588"/>
                </a:lnTo>
                <a:lnTo>
                  <a:pt x="86918" y="160934"/>
                </a:lnTo>
                <a:lnTo>
                  <a:pt x="152438" y="110439"/>
                </a:lnTo>
                <a:lnTo>
                  <a:pt x="269227" y="83108"/>
                </a:lnTo>
                <a:lnTo>
                  <a:pt x="303276" y="86715"/>
                </a:lnTo>
                <a:lnTo>
                  <a:pt x="361149" y="121424"/>
                </a:lnTo>
                <a:lnTo>
                  <a:pt x="411492" y="180263"/>
                </a:lnTo>
                <a:lnTo>
                  <a:pt x="436143" y="214058"/>
                </a:lnTo>
                <a:lnTo>
                  <a:pt x="461670" y="248259"/>
                </a:lnTo>
                <a:lnTo>
                  <a:pt x="488988" y="281000"/>
                </a:lnTo>
                <a:lnTo>
                  <a:pt x="519023" y="310413"/>
                </a:lnTo>
                <a:lnTo>
                  <a:pt x="552691" y="334594"/>
                </a:lnTo>
                <a:lnTo>
                  <a:pt x="590905" y="351701"/>
                </a:lnTo>
                <a:lnTo>
                  <a:pt x="634593" y="359841"/>
                </a:lnTo>
                <a:lnTo>
                  <a:pt x="760209" y="333222"/>
                </a:lnTo>
                <a:lnTo>
                  <a:pt x="854290" y="262864"/>
                </a:lnTo>
                <a:lnTo>
                  <a:pt x="913333" y="190220"/>
                </a:lnTo>
                <a:lnTo>
                  <a:pt x="933792" y="156781"/>
                </a:lnTo>
                <a:close/>
              </a:path>
            </a:pathLst>
          </a:custGeom>
          <a:solidFill>
            <a:srgbClr val="3CA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657563"/>
            <a:ext cx="16256000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6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07" y="4725720"/>
            <a:ext cx="4994405" cy="55612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03630" y="7719948"/>
            <a:ext cx="922655" cy="2310765"/>
          </a:xfrm>
          <a:custGeom>
            <a:avLst/>
            <a:gdLst/>
            <a:ahLst/>
            <a:cxnLst/>
            <a:rect l="l" t="t" r="r" b="b"/>
            <a:pathLst>
              <a:path w="922655" h="2310765">
                <a:moveTo>
                  <a:pt x="147434" y="871867"/>
                </a:moveTo>
                <a:lnTo>
                  <a:pt x="144754" y="859421"/>
                </a:lnTo>
                <a:lnTo>
                  <a:pt x="117005" y="863180"/>
                </a:lnTo>
                <a:lnTo>
                  <a:pt x="117424" y="875931"/>
                </a:lnTo>
                <a:lnTo>
                  <a:pt x="147434" y="871867"/>
                </a:lnTo>
                <a:close/>
              </a:path>
              <a:path w="922655" h="2310765">
                <a:moveTo>
                  <a:pt x="184785" y="853998"/>
                </a:moveTo>
                <a:lnTo>
                  <a:pt x="183286" y="841387"/>
                </a:lnTo>
                <a:lnTo>
                  <a:pt x="177050" y="842238"/>
                </a:lnTo>
                <a:lnTo>
                  <a:pt x="184683" y="854011"/>
                </a:lnTo>
                <a:close/>
              </a:path>
              <a:path w="922655" h="2310765">
                <a:moveTo>
                  <a:pt x="255752" y="871562"/>
                </a:moveTo>
                <a:lnTo>
                  <a:pt x="255651" y="870038"/>
                </a:lnTo>
                <a:lnTo>
                  <a:pt x="255498" y="870064"/>
                </a:lnTo>
                <a:lnTo>
                  <a:pt x="255752" y="871562"/>
                </a:lnTo>
                <a:close/>
              </a:path>
              <a:path w="922655" h="2310765">
                <a:moveTo>
                  <a:pt x="257619" y="882586"/>
                </a:moveTo>
                <a:lnTo>
                  <a:pt x="255752" y="871562"/>
                </a:lnTo>
                <a:lnTo>
                  <a:pt x="256489" y="882738"/>
                </a:lnTo>
                <a:lnTo>
                  <a:pt x="257619" y="882586"/>
                </a:lnTo>
                <a:close/>
              </a:path>
              <a:path w="922655" h="2310765">
                <a:moveTo>
                  <a:pt x="273481" y="854811"/>
                </a:moveTo>
                <a:lnTo>
                  <a:pt x="272338" y="842149"/>
                </a:lnTo>
                <a:lnTo>
                  <a:pt x="263182" y="843394"/>
                </a:lnTo>
                <a:lnTo>
                  <a:pt x="264477" y="856030"/>
                </a:lnTo>
                <a:lnTo>
                  <a:pt x="269544" y="855345"/>
                </a:lnTo>
                <a:lnTo>
                  <a:pt x="273481" y="854811"/>
                </a:lnTo>
                <a:close/>
              </a:path>
              <a:path w="922655" h="2310765">
                <a:moveTo>
                  <a:pt x="289166" y="1557553"/>
                </a:moveTo>
                <a:lnTo>
                  <a:pt x="287769" y="1544929"/>
                </a:lnTo>
                <a:lnTo>
                  <a:pt x="205676" y="1556042"/>
                </a:lnTo>
                <a:lnTo>
                  <a:pt x="205219" y="1556105"/>
                </a:lnTo>
                <a:lnTo>
                  <a:pt x="204063" y="1569072"/>
                </a:lnTo>
                <a:lnTo>
                  <a:pt x="204216" y="1569059"/>
                </a:lnTo>
                <a:lnTo>
                  <a:pt x="289166" y="1557553"/>
                </a:lnTo>
                <a:close/>
              </a:path>
              <a:path w="922655" h="2310765">
                <a:moveTo>
                  <a:pt x="297853" y="1556385"/>
                </a:moveTo>
                <a:lnTo>
                  <a:pt x="293331" y="1544180"/>
                </a:lnTo>
                <a:lnTo>
                  <a:pt x="289166" y="1557553"/>
                </a:lnTo>
                <a:lnTo>
                  <a:pt x="297853" y="1556385"/>
                </a:lnTo>
                <a:close/>
              </a:path>
              <a:path w="922655" h="2310765">
                <a:moveTo>
                  <a:pt x="311988" y="1656994"/>
                </a:moveTo>
                <a:lnTo>
                  <a:pt x="311873" y="1644942"/>
                </a:lnTo>
                <a:lnTo>
                  <a:pt x="310629" y="1655025"/>
                </a:lnTo>
                <a:lnTo>
                  <a:pt x="311988" y="1656994"/>
                </a:lnTo>
                <a:close/>
              </a:path>
              <a:path w="922655" h="2310765">
                <a:moveTo>
                  <a:pt x="313829" y="347002"/>
                </a:moveTo>
                <a:lnTo>
                  <a:pt x="313588" y="345757"/>
                </a:lnTo>
                <a:lnTo>
                  <a:pt x="309105" y="339598"/>
                </a:lnTo>
                <a:lnTo>
                  <a:pt x="309283" y="340093"/>
                </a:lnTo>
                <a:lnTo>
                  <a:pt x="313829" y="347002"/>
                </a:lnTo>
                <a:close/>
              </a:path>
              <a:path w="922655" h="2310765">
                <a:moveTo>
                  <a:pt x="323989" y="463499"/>
                </a:moveTo>
                <a:lnTo>
                  <a:pt x="316928" y="453059"/>
                </a:lnTo>
                <a:lnTo>
                  <a:pt x="318262" y="464273"/>
                </a:lnTo>
                <a:lnTo>
                  <a:pt x="323075" y="463626"/>
                </a:lnTo>
                <a:lnTo>
                  <a:pt x="323989" y="463499"/>
                </a:lnTo>
                <a:close/>
              </a:path>
              <a:path w="922655" h="2310765">
                <a:moveTo>
                  <a:pt x="335051" y="1705140"/>
                </a:moveTo>
                <a:lnTo>
                  <a:pt x="334429" y="1693418"/>
                </a:lnTo>
                <a:lnTo>
                  <a:pt x="330911" y="1705698"/>
                </a:lnTo>
                <a:lnTo>
                  <a:pt x="335051" y="1705140"/>
                </a:lnTo>
                <a:close/>
              </a:path>
              <a:path w="922655" h="2310765">
                <a:moveTo>
                  <a:pt x="358775" y="1701927"/>
                </a:moveTo>
                <a:lnTo>
                  <a:pt x="335051" y="1705140"/>
                </a:lnTo>
                <a:lnTo>
                  <a:pt x="314147" y="1707972"/>
                </a:lnTo>
                <a:lnTo>
                  <a:pt x="315036" y="1720659"/>
                </a:lnTo>
                <a:lnTo>
                  <a:pt x="320408" y="1719935"/>
                </a:lnTo>
                <a:lnTo>
                  <a:pt x="321830" y="1719745"/>
                </a:lnTo>
                <a:lnTo>
                  <a:pt x="358686" y="1714754"/>
                </a:lnTo>
                <a:lnTo>
                  <a:pt x="358775" y="1701927"/>
                </a:lnTo>
                <a:close/>
              </a:path>
              <a:path w="922655" h="2310765">
                <a:moveTo>
                  <a:pt x="359168" y="471551"/>
                </a:moveTo>
                <a:lnTo>
                  <a:pt x="351091" y="460006"/>
                </a:lnTo>
                <a:lnTo>
                  <a:pt x="347878" y="473087"/>
                </a:lnTo>
                <a:lnTo>
                  <a:pt x="356260" y="471957"/>
                </a:lnTo>
                <a:lnTo>
                  <a:pt x="359168" y="471551"/>
                </a:lnTo>
                <a:close/>
              </a:path>
              <a:path w="922655" h="2310765">
                <a:moveTo>
                  <a:pt x="373329" y="431190"/>
                </a:moveTo>
                <a:lnTo>
                  <a:pt x="372554" y="418477"/>
                </a:lnTo>
                <a:lnTo>
                  <a:pt x="367436" y="419176"/>
                </a:lnTo>
                <a:lnTo>
                  <a:pt x="373329" y="431190"/>
                </a:lnTo>
                <a:close/>
              </a:path>
              <a:path w="922655" h="2310765">
                <a:moveTo>
                  <a:pt x="389940" y="1705952"/>
                </a:moveTo>
                <a:lnTo>
                  <a:pt x="386575" y="1698167"/>
                </a:lnTo>
                <a:lnTo>
                  <a:pt x="386702" y="1701266"/>
                </a:lnTo>
                <a:lnTo>
                  <a:pt x="389940" y="1705952"/>
                </a:lnTo>
                <a:close/>
              </a:path>
              <a:path w="922655" h="2310765">
                <a:moveTo>
                  <a:pt x="390207" y="864641"/>
                </a:moveTo>
                <a:lnTo>
                  <a:pt x="389661" y="861098"/>
                </a:lnTo>
                <a:lnTo>
                  <a:pt x="389051" y="863409"/>
                </a:lnTo>
                <a:lnTo>
                  <a:pt x="390207" y="864641"/>
                </a:lnTo>
                <a:close/>
              </a:path>
              <a:path w="922655" h="2310765">
                <a:moveTo>
                  <a:pt x="397065" y="517690"/>
                </a:moveTo>
                <a:lnTo>
                  <a:pt x="396900" y="507885"/>
                </a:lnTo>
                <a:lnTo>
                  <a:pt x="394716" y="518007"/>
                </a:lnTo>
                <a:lnTo>
                  <a:pt x="397065" y="517690"/>
                </a:lnTo>
                <a:close/>
              </a:path>
              <a:path w="922655" h="2310765">
                <a:moveTo>
                  <a:pt x="401599" y="824661"/>
                </a:moveTo>
                <a:lnTo>
                  <a:pt x="380644" y="827493"/>
                </a:lnTo>
                <a:lnTo>
                  <a:pt x="383070" y="839978"/>
                </a:lnTo>
                <a:lnTo>
                  <a:pt x="399008" y="837819"/>
                </a:lnTo>
                <a:lnTo>
                  <a:pt x="401599" y="824661"/>
                </a:lnTo>
                <a:close/>
              </a:path>
              <a:path w="922655" h="2310765">
                <a:moveTo>
                  <a:pt x="401929" y="798982"/>
                </a:moveTo>
                <a:lnTo>
                  <a:pt x="398030" y="786701"/>
                </a:lnTo>
                <a:lnTo>
                  <a:pt x="400545" y="799172"/>
                </a:lnTo>
                <a:lnTo>
                  <a:pt x="401929" y="798982"/>
                </a:lnTo>
                <a:close/>
              </a:path>
              <a:path w="922655" h="2310765">
                <a:moveTo>
                  <a:pt x="401929" y="529844"/>
                </a:moveTo>
                <a:lnTo>
                  <a:pt x="400697" y="517194"/>
                </a:lnTo>
                <a:lnTo>
                  <a:pt x="397065" y="517690"/>
                </a:lnTo>
                <a:lnTo>
                  <a:pt x="393636" y="518160"/>
                </a:lnTo>
                <a:lnTo>
                  <a:pt x="396748" y="530555"/>
                </a:lnTo>
                <a:lnTo>
                  <a:pt x="401929" y="529844"/>
                </a:lnTo>
                <a:close/>
              </a:path>
              <a:path w="922655" h="2310765">
                <a:moveTo>
                  <a:pt x="413410" y="464223"/>
                </a:moveTo>
                <a:lnTo>
                  <a:pt x="412927" y="458990"/>
                </a:lnTo>
                <a:lnTo>
                  <a:pt x="412432" y="464350"/>
                </a:lnTo>
                <a:lnTo>
                  <a:pt x="413410" y="464223"/>
                </a:lnTo>
                <a:close/>
              </a:path>
              <a:path w="922655" h="2310765">
                <a:moveTo>
                  <a:pt x="413639" y="451370"/>
                </a:moveTo>
                <a:lnTo>
                  <a:pt x="412267" y="451561"/>
                </a:lnTo>
                <a:lnTo>
                  <a:pt x="412927" y="458990"/>
                </a:lnTo>
                <a:lnTo>
                  <a:pt x="413639" y="451370"/>
                </a:lnTo>
                <a:close/>
              </a:path>
              <a:path w="922655" h="2310765">
                <a:moveTo>
                  <a:pt x="417804" y="425170"/>
                </a:moveTo>
                <a:lnTo>
                  <a:pt x="415632" y="412661"/>
                </a:lnTo>
                <a:lnTo>
                  <a:pt x="416013" y="425411"/>
                </a:lnTo>
                <a:lnTo>
                  <a:pt x="416521" y="425348"/>
                </a:lnTo>
                <a:lnTo>
                  <a:pt x="417804" y="425170"/>
                </a:lnTo>
                <a:close/>
              </a:path>
              <a:path w="922655" h="2310765">
                <a:moveTo>
                  <a:pt x="420065" y="437680"/>
                </a:moveTo>
                <a:lnTo>
                  <a:pt x="418414" y="425094"/>
                </a:lnTo>
                <a:lnTo>
                  <a:pt x="416521" y="425348"/>
                </a:lnTo>
                <a:lnTo>
                  <a:pt x="417779" y="437997"/>
                </a:lnTo>
                <a:lnTo>
                  <a:pt x="419455" y="437769"/>
                </a:lnTo>
                <a:lnTo>
                  <a:pt x="420065" y="437680"/>
                </a:lnTo>
                <a:close/>
              </a:path>
              <a:path w="922655" h="2310765">
                <a:moveTo>
                  <a:pt x="425323" y="782993"/>
                </a:moveTo>
                <a:lnTo>
                  <a:pt x="424624" y="781951"/>
                </a:lnTo>
                <a:lnTo>
                  <a:pt x="424497" y="783107"/>
                </a:lnTo>
                <a:lnTo>
                  <a:pt x="425323" y="782993"/>
                </a:lnTo>
                <a:close/>
              </a:path>
              <a:path w="922655" h="2310765">
                <a:moveTo>
                  <a:pt x="429437" y="487680"/>
                </a:moveTo>
                <a:lnTo>
                  <a:pt x="423354" y="488505"/>
                </a:lnTo>
                <a:lnTo>
                  <a:pt x="425754" y="500989"/>
                </a:lnTo>
                <a:lnTo>
                  <a:pt x="421894" y="501510"/>
                </a:lnTo>
                <a:lnTo>
                  <a:pt x="423595" y="514096"/>
                </a:lnTo>
                <a:lnTo>
                  <a:pt x="429437" y="513308"/>
                </a:lnTo>
                <a:lnTo>
                  <a:pt x="427736" y="500722"/>
                </a:lnTo>
                <a:lnTo>
                  <a:pt x="429044" y="500545"/>
                </a:lnTo>
                <a:lnTo>
                  <a:pt x="429437" y="487680"/>
                </a:lnTo>
                <a:close/>
              </a:path>
              <a:path w="922655" h="2310765">
                <a:moveTo>
                  <a:pt x="435825" y="807212"/>
                </a:moveTo>
                <a:lnTo>
                  <a:pt x="434124" y="794626"/>
                </a:lnTo>
                <a:lnTo>
                  <a:pt x="434428" y="794575"/>
                </a:lnTo>
                <a:lnTo>
                  <a:pt x="427875" y="782650"/>
                </a:lnTo>
                <a:lnTo>
                  <a:pt x="424497" y="783107"/>
                </a:lnTo>
                <a:lnTo>
                  <a:pt x="418884" y="783869"/>
                </a:lnTo>
                <a:lnTo>
                  <a:pt x="419100" y="796658"/>
                </a:lnTo>
                <a:lnTo>
                  <a:pt x="424472" y="795934"/>
                </a:lnTo>
                <a:lnTo>
                  <a:pt x="431177" y="807834"/>
                </a:lnTo>
                <a:lnTo>
                  <a:pt x="435825" y="807212"/>
                </a:lnTo>
                <a:close/>
              </a:path>
              <a:path w="922655" h="2310765">
                <a:moveTo>
                  <a:pt x="438391" y="806856"/>
                </a:moveTo>
                <a:lnTo>
                  <a:pt x="436575" y="794296"/>
                </a:lnTo>
                <a:lnTo>
                  <a:pt x="435825" y="807212"/>
                </a:lnTo>
                <a:lnTo>
                  <a:pt x="438137" y="806894"/>
                </a:lnTo>
                <a:lnTo>
                  <a:pt x="438391" y="806856"/>
                </a:lnTo>
                <a:close/>
              </a:path>
              <a:path w="922655" h="2310765">
                <a:moveTo>
                  <a:pt x="447306" y="1894992"/>
                </a:moveTo>
                <a:lnTo>
                  <a:pt x="442493" y="1882838"/>
                </a:lnTo>
                <a:lnTo>
                  <a:pt x="440004" y="1895983"/>
                </a:lnTo>
                <a:lnTo>
                  <a:pt x="447306" y="1894992"/>
                </a:lnTo>
                <a:close/>
              </a:path>
              <a:path w="922655" h="2310765">
                <a:moveTo>
                  <a:pt x="451269" y="805116"/>
                </a:moveTo>
                <a:lnTo>
                  <a:pt x="450938" y="792353"/>
                </a:lnTo>
                <a:lnTo>
                  <a:pt x="438937" y="793978"/>
                </a:lnTo>
                <a:lnTo>
                  <a:pt x="441452" y="806450"/>
                </a:lnTo>
                <a:lnTo>
                  <a:pt x="447128" y="805688"/>
                </a:lnTo>
                <a:lnTo>
                  <a:pt x="451269" y="805116"/>
                </a:lnTo>
                <a:close/>
              </a:path>
              <a:path w="922655" h="2310765">
                <a:moveTo>
                  <a:pt x="455244" y="1265948"/>
                </a:moveTo>
                <a:lnTo>
                  <a:pt x="449656" y="1253896"/>
                </a:lnTo>
                <a:lnTo>
                  <a:pt x="392506" y="1261630"/>
                </a:lnTo>
                <a:lnTo>
                  <a:pt x="395084" y="1274089"/>
                </a:lnTo>
                <a:lnTo>
                  <a:pt x="455244" y="1265948"/>
                </a:lnTo>
                <a:close/>
              </a:path>
              <a:path w="922655" h="2310765">
                <a:moveTo>
                  <a:pt x="456171" y="445617"/>
                </a:moveTo>
                <a:lnTo>
                  <a:pt x="455231" y="432930"/>
                </a:lnTo>
                <a:lnTo>
                  <a:pt x="451751" y="433400"/>
                </a:lnTo>
                <a:lnTo>
                  <a:pt x="454837" y="445795"/>
                </a:lnTo>
                <a:lnTo>
                  <a:pt x="456171" y="445617"/>
                </a:lnTo>
                <a:close/>
              </a:path>
              <a:path w="922655" h="2310765">
                <a:moveTo>
                  <a:pt x="469023" y="1323428"/>
                </a:moveTo>
                <a:lnTo>
                  <a:pt x="468337" y="1315440"/>
                </a:lnTo>
                <a:lnTo>
                  <a:pt x="465988" y="1315758"/>
                </a:lnTo>
                <a:lnTo>
                  <a:pt x="469023" y="1323428"/>
                </a:lnTo>
                <a:close/>
              </a:path>
              <a:path w="922655" h="2310765">
                <a:moveTo>
                  <a:pt x="470471" y="789698"/>
                </a:moveTo>
                <a:lnTo>
                  <a:pt x="469887" y="776973"/>
                </a:lnTo>
                <a:lnTo>
                  <a:pt x="441731" y="780783"/>
                </a:lnTo>
                <a:lnTo>
                  <a:pt x="444906" y="793165"/>
                </a:lnTo>
                <a:lnTo>
                  <a:pt x="450938" y="792353"/>
                </a:lnTo>
                <a:lnTo>
                  <a:pt x="470471" y="789698"/>
                </a:lnTo>
                <a:close/>
              </a:path>
              <a:path w="922655" h="2310765">
                <a:moveTo>
                  <a:pt x="494334" y="748030"/>
                </a:moveTo>
                <a:lnTo>
                  <a:pt x="444144" y="754824"/>
                </a:lnTo>
                <a:lnTo>
                  <a:pt x="451269" y="766673"/>
                </a:lnTo>
                <a:lnTo>
                  <a:pt x="455510" y="766102"/>
                </a:lnTo>
                <a:lnTo>
                  <a:pt x="473405" y="763676"/>
                </a:lnTo>
                <a:lnTo>
                  <a:pt x="491286" y="761250"/>
                </a:lnTo>
                <a:lnTo>
                  <a:pt x="494334" y="748030"/>
                </a:lnTo>
                <a:close/>
              </a:path>
              <a:path w="922655" h="2310765">
                <a:moveTo>
                  <a:pt x="514616" y="1360170"/>
                </a:moveTo>
                <a:lnTo>
                  <a:pt x="514451" y="1360462"/>
                </a:lnTo>
                <a:lnTo>
                  <a:pt x="514616" y="1360170"/>
                </a:lnTo>
                <a:close/>
              </a:path>
              <a:path w="922655" h="2310765">
                <a:moveTo>
                  <a:pt x="514718" y="1359992"/>
                </a:moveTo>
                <a:lnTo>
                  <a:pt x="514718" y="1360424"/>
                </a:lnTo>
                <a:lnTo>
                  <a:pt x="514718" y="1359992"/>
                </a:lnTo>
                <a:close/>
              </a:path>
              <a:path w="922655" h="2310765">
                <a:moveTo>
                  <a:pt x="514845" y="1347597"/>
                </a:moveTo>
                <a:lnTo>
                  <a:pt x="509943" y="1348257"/>
                </a:lnTo>
                <a:lnTo>
                  <a:pt x="514591" y="1360106"/>
                </a:lnTo>
                <a:lnTo>
                  <a:pt x="514718" y="1359738"/>
                </a:lnTo>
                <a:lnTo>
                  <a:pt x="514845" y="1347597"/>
                </a:lnTo>
                <a:close/>
              </a:path>
              <a:path w="922655" h="2310765">
                <a:moveTo>
                  <a:pt x="515467" y="1347508"/>
                </a:moveTo>
                <a:lnTo>
                  <a:pt x="510590" y="1335366"/>
                </a:lnTo>
                <a:lnTo>
                  <a:pt x="510654" y="1348155"/>
                </a:lnTo>
                <a:lnTo>
                  <a:pt x="514845" y="1347597"/>
                </a:lnTo>
                <a:lnTo>
                  <a:pt x="515467" y="1347508"/>
                </a:lnTo>
                <a:close/>
              </a:path>
              <a:path w="922655" h="2310765">
                <a:moveTo>
                  <a:pt x="518223" y="437210"/>
                </a:moveTo>
                <a:lnTo>
                  <a:pt x="516521" y="424624"/>
                </a:lnTo>
                <a:lnTo>
                  <a:pt x="514731" y="424878"/>
                </a:lnTo>
                <a:lnTo>
                  <a:pt x="518223" y="437210"/>
                </a:lnTo>
                <a:close/>
              </a:path>
              <a:path w="922655" h="2310765">
                <a:moveTo>
                  <a:pt x="525576" y="871956"/>
                </a:moveTo>
                <a:lnTo>
                  <a:pt x="524294" y="859320"/>
                </a:lnTo>
                <a:lnTo>
                  <a:pt x="520052" y="859891"/>
                </a:lnTo>
                <a:lnTo>
                  <a:pt x="522008" y="872439"/>
                </a:lnTo>
                <a:lnTo>
                  <a:pt x="525576" y="871956"/>
                </a:lnTo>
                <a:close/>
              </a:path>
              <a:path w="922655" h="2310765">
                <a:moveTo>
                  <a:pt x="530821" y="768718"/>
                </a:moveTo>
                <a:lnTo>
                  <a:pt x="526453" y="756500"/>
                </a:lnTo>
                <a:lnTo>
                  <a:pt x="524535" y="769569"/>
                </a:lnTo>
                <a:lnTo>
                  <a:pt x="530821" y="768718"/>
                </a:lnTo>
                <a:close/>
              </a:path>
              <a:path w="922655" h="2310765">
                <a:moveTo>
                  <a:pt x="534047" y="12153"/>
                </a:moveTo>
                <a:lnTo>
                  <a:pt x="528078" y="139"/>
                </a:lnTo>
                <a:lnTo>
                  <a:pt x="477786" y="6946"/>
                </a:lnTo>
                <a:lnTo>
                  <a:pt x="481126" y="19316"/>
                </a:lnTo>
                <a:lnTo>
                  <a:pt x="534047" y="12153"/>
                </a:lnTo>
                <a:close/>
              </a:path>
              <a:path w="922655" h="2310765">
                <a:moveTo>
                  <a:pt x="545998" y="2189213"/>
                </a:moveTo>
                <a:lnTo>
                  <a:pt x="541743" y="2176983"/>
                </a:lnTo>
                <a:lnTo>
                  <a:pt x="518274" y="2180158"/>
                </a:lnTo>
                <a:lnTo>
                  <a:pt x="391769" y="2197277"/>
                </a:lnTo>
                <a:lnTo>
                  <a:pt x="395516" y="2209584"/>
                </a:lnTo>
                <a:lnTo>
                  <a:pt x="397878" y="2209266"/>
                </a:lnTo>
                <a:lnTo>
                  <a:pt x="405117" y="2221103"/>
                </a:lnTo>
                <a:lnTo>
                  <a:pt x="409321" y="2220544"/>
                </a:lnTo>
                <a:lnTo>
                  <a:pt x="415340" y="2232533"/>
                </a:lnTo>
                <a:lnTo>
                  <a:pt x="421259" y="2231733"/>
                </a:lnTo>
                <a:lnTo>
                  <a:pt x="541845" y="2215413"/>
                </a:lnTo>
                <a:lnTo>
                  <a:pt x="538962" y="2202992"/>
                </a:lnTo>
                <a:lnTo>
                  <a:pt x="441794" y="2216137"/>
                </a:lnTo>
                <a:lnTo>
                  <a:pt x="536562" y="2203310"/>
                </a:lnTo>
                <a:lnTo>
                  <a:pt x="536181" y="2190546"/>
                </a:lnTo>
                <a:lnTo>
                  <a:pt x="545998" y="2189213"/>
                </a:lnTo>
                <a:close/>
              </a:path>
              <a:path w="922655" h="2310765">
                <a:moveTo>
                  <a:pt x="554939" y="789254"/>
                </a:moveTo>
                <a:lnTo>
                  <a:pt x="554469" y="786777"/>
                </a:lnTo>
                <a:lnTo>
                  <a:pt x="553847" y="791235"/>
                </a:lnTo>
                <a:lnTo>
                  <a:pt x="554939" y="789254"/>
                </a:lnTo>
                <a:close/>
              </a:path>
              <a:path w="922655" h="2310765">
                <a:moveTo>
                  <a:pt x="565619" y="764006"/>
                </a:moveTo>
                <a:lnTo>
                  <a:pt x="565454" y="751217"/>
                </a:lnTo>
                <a:lnTo>
                  <a:pt x="555790" y="752525"/>
                </a:lnTo>
                <a:lnTo>
                  <a:pt x="560311" y="764730"/>
                </a:lnTo>
                <a:lnTo>
                  <a:pt x="565619" y="764006"/>
                </a:lnTo>
                <a:close/>
              </a:path>
              <a:path w="922655" h="2310765">
                <a:moveTo>
                  <a:pt x="577024" y="2223465"/>
                </a:moveTo>
                <a:lnTo>
                  <a:pt x="573227" y="2211171"/>
                </a:lnTo>
                <a:lnTo>
                  <a:pt x="569747" y="2211641"/>
                </a:lnTo>
                <a:lnTo>
                  <a:pt x="421259" y="2231733"/>
                </a:lnTo>
                <a:lnTo>
                  <a:pt x="428078" y="2243620"/>
                </a:lnTo>
                <a:lnTo>
                  <a:pt x="434060" y="2242820"/>
                </a:lnTo>
                <a:lnTo>
                  <a:pt x="577024" y="2223465"/>
                </a:lnTo>
                <a:close/>
              </a:path>
              <a:path w="922655" h="2310765">
                <a:moveTo>
                  <a:pt x="582968" y="390004"/>
                </a:moveTo>
                <a:lnTo>
                  <a:pt x="582510" y="386435"/>
                </a:lnTo>
                <a:lnTo>
                  <a:pt x="574484" y="378345"/>
                </a:lnTo>
                <a:lnTo>
                  <a:pt x="574484" y="378574"/>
                </a:lnTo>
                <a:lnTo>
                  <a:pt x="582968" y="390004"/>
                </a:lnTo>
                <a:close/>
              </a:path>
              <a:path w="922655" h="2310765">
                <a:moveTo>
                  <a:pt x="610971" y="14554"/>
                </a:moveTo>
                <a:lnTo>
                  <a:pt x="603846" y="2705"/>
                </a:lnTo>
                <a:lnTo>
                  <a:pt x="540423" y="11290"/>
                </a:lnTo>
                <a:lnTo>
                  <a:pt x="541147" y="24003"/>
                </a:lnTo>
                <a:lnTo>
                  <a:pt x="610971" y="14554"/>
                </a:lnTo>
                <a:close/>
              </a:path>
              <a:path w="922655" h="2310765">
                <a:moveTo>
                  <a:pt x="613257" y="834453"/>
                </a:moveTo>
                <a:lnTo>
                  <a:pt x="603288" y="835812"/>
                </a:lnTo>
                <a:lnTo>
                  <a:pt x="605967" y="848258"/>
                </a:lnTo>
                <a:lnTo>
                  <a:pt x="607656" y="848029"/>
                </a:lnTo>
                <a:lnTo>
                  <a:pt x="613257" y="834453"/>
                </a:lnTo>
                <a:close/>
              </a:path>
              <a:path w="922655" h="2310765">
                <a:moveTo>
                  <a:pt x="617461" y="13677"/>
                </a:moveTo>
                <a:lnTo>
                  <a:pt x="423900" y="39878"/>
                </a:lnTo>
                <a:lnTo>
                  <a:pt x="424992" y="52539"/>
                </a:lnTo>
                <a:lnTo>
                  <a:pt x="616254" y="26657"/>
                </a:lnTo>
                <a:lnTo>
                  <a:pt x="617461" y="13677"/>
                </a:lnTo>
                <a:close/>
              </a:path>
              <a:path w="922655" h="2310765">
                <a:moveTo>
                  <a:pt x="633514" y="1472501"/>
                </a:moveTo>
                <a:lnTo>
                  <a:pt x="632269" y="1459865"/>
                </a:lnTo>
                <a:lnTo>
                  <a:pt x="580085" y="1466926"/>
                </a:lnTo>
                <a:lnTo>
                  <a:pt x="561225" y="1469478"/>
                </a:lnTo>
                <a:lnTo>
                  <a:pt x="561746" y="1482217"/>
                </a:lnTo>
                <a:lnTo>
                  <a:pt x="633514" y="1472501"/>
                </a:lnTo>
                <a:close/>
              </a:path>
              <a:path w="922655" h="2310765">
                <a:moveTo>
                  <a:pt x="633691" y="1536560"/>
                </a:moveTo>
                <a:lnTo>
                  <a:pt x="629234" y="1524355"/>
                </a:lnTo>
                <a:lnTo>
                  <a:pt x="629704" y="1537093"/>
                </a:lnTo>
                <a:lnTo>
                  <a:pt x="633691" y="1536560"/>
                </a:lnTo>
                <a:close/>
              </a:path>
              <a:path w="922655" h="2310765">
                <a:moveTo>
                  <a:pt x="641819" y="2209622"/>
                </a:moveTo>
                <a:lnTo>
                  <a:pt x="641121" y="2205139"/>
                </a:lnTo>
                <a:lnTo>
                  <a:pt x="640321" y="2203551"/>
                </a:lnTo>
                <a:lnTo>
                  <a:pt x="639572" y="2206993"/>
                </a:lnTo>
                <a:lnTo>
                  <a:pt x="641819" y="2209622"/>
                </a:lnTo>
                <a:close/>
              </a:path>
              <a:path w="922655" h="2310765">
                <a:moveTo>
                  <a:pt x="648627" y="560539"/>
                </a:moveTo>
                <a:lnTo>
                  <a:pt x="647331" y="550887"/>
                </a:lnTo>
                <a:lnTo>
                  <a:pt x="647446" y="559117"/>
                </a:lnTo>
                <a:lnTo>
                  <a:pt x="648627" y="560539"/>
                </a:lnTo>
                <a:close/>
              </a:path>
              <a:path w="922655" h="2310765">
                <a:moveTo>
                  <a:pt x="649173" y="778332"/>
                </a:moveTo>
                <a:lnTo>
                  <a:pt x="648817" y="778383"/>
                </a:lnTo>
                <a:lnTo>
                  <a:pt x="643991" y="766216"/>
                </a:lnTo>
                <a:lnTo>
                  <a:pt x="642797" y="779195"/>
                </a:lnTo>
                <a:lnTo>
                  <a:pt x="646823" y="778662"/>
                </a:lnTo>
                <a:lnTo>
                  <a:pt x="647865" y="791324"/>
                </a:lnTo>
                <a:lnTo>
                  <a:pt x="649173" y="778332"/>
                </a:lnTo>
                <a:close/>
              </a:path>
              <a:path w="922655" h="2310765">
                <a:moveTo>
                  <a:pt x="679475" y="1235595"/>
                </a:moveTo>
                <a:lnTo>
                  <a:pt x="675982" y="1223264"/>
                </a:lnTo>
                <a:lnTo>
                  <a:pt x="594702" y="1234262"/>
                </a:lnTo>
                <a:lnTo>
                  <a:pt x="596823" y="1246784"/>
                </a:lnTo>
                <a:lnTo>
                  <a:pt x="623252" y="1243215"/>
                </a:lnTo>
                <a:lnTo>
                  <a:pt x="630504" y="1242225"/>
                </a:lnTo>
                <a:lnTo>
                  <a:pt x="629043" y="1255242"/>
                </a:lnTo>
                <a:lnTo>
                  <a:pt x="651065" y="1252258"/>
                </a:lnTo>
                <a:lnTo>
                  <a:pt x="651154" y="1239431"/>
                </a:lnTo>
                <a:lnTo>
                  <a:pt x="653288" y="1239151"/>
                </a:lnTo>
                <a:lnTo>
                  <a:pt x="651065" y="1252258"/>
                </a:lnTo>
                <a:lnTo>
                  <a:pt x="653935" y="1251877"/>
                </a:lnTo>
                <a:lnTo>
                  <a:pt x="656844" y="1251483"/>
                </a:lnTo>
                <a:lnTo>
                  <a:pt x="655142" y="1238897"/>
                </a:lnTo>
                <a:lnTo>
                  <a:pt x="660247" y="1238199"/>
                </a:lnTo>
                <a:lnTo>
                  <a:pt x="679475" y="1235595"/>
                </a:lnTo>
                <a:close/>
              </a:path>
              <a:path w="922655" h="2310765">
                <a:moveTo>
                  <a:pt x="718731" y="489407"/>
                </a:moveTo>
                <a:lnTo>
                  <a:pt x="717816" y="487108"/>
                </a:lnTo>
                <a:lnTo>
                  <a:pt x="718210" y="490321"/>
                </a:lnTo>
                <a:lnTo>
                  <a:pt x="718731" y="489407"/>
                </a:lnTo>
                <a:close/>
              </a:path>
              <a:path w="922655" h="2310765">
                <a:moveTo>
                  <a:pt x="720077" y="2114397"/>
                </a:moveTo>
                <a:lnTo>
                  <a:pt x="719975" y="2114169"/>
                </a:lnTo>
                <a:lnTo>
                  <a:pt x="719874" y="2114423"/>
                </a:lnTo>
                <a:lnTo>
                  <a:pt x="720077" y="2114397"/>
                </a:lnTo>
                <a:close/>
              </a:path>
              <a:path w="922655" h="2310765">
                <a:moveTo>
                  <a:pt x="757694" y="2165566"/>
                </a:moveTo>
                <a:lnTo>
                  <a:pt x="756793" y="2160689"/>
                </a:lnTo>
                <a:lnTo>
                  <a:pt x="756894" y="2164346"/>
                </a:lnTo>
                <a:lnTo>
                  <a:pt x="757694" y="2165566"/>
                </a:lnTo>
                <a:close/>
              </a:path>
              <a:path w="922655" h="2310765">
                <a:moveTo>
                  <a:pt x="767346" y="518845"/>
                </a:moveTo>
                <a:lnTo>
                  <a:pt x="767041" y="508673"/>
                </a:lnTo>
                <a:lnTo>
                  <a:pt x="766305" y="506171"/>
                </a:lnTo>
                <a:lnTo>
                  <a:pt x="765543" y="511746"/>
                </a:lnTo>
                <a:lnTo>
                  <a:pt x="767346" y="518845"/>
                </a:lnTo>
                <a:close/>
              </a:path>
              <a:path w="922655" h="2310765">
                <a:moveTo>
                  <a:pt x="770877" y="1389837"/>
                </a:moveTo>
                <a:lnTo>
                  <a:pt x="769937" y="1377149"/>
                </a:lnTo>
                <a:lnTo>
                  <a:pt x="763752" y="1377988"/>
                </a:lnTo>
                <a:lnTo>
                  <a:pt x="765759" y="1390523"/>
                </a:lnTo>
                <a:lnTo>
                  <a:pt x="770877" y="1389837"/>
                </a:lnTo>
                <a:close/>
              </a:path>
              <a:path w="922655" h="2310765">
                <a:moveTo>
                  <a:pt x="790384" y="1374381"/>
                </a:moveTo>
                <a:lnTo>
                  <a:pt x="787196" y="1361998"/>
                </a:lnTo>
                <a:lnTo>
                  <a:pt x="784542" y="1362354"/>
                </a:lnTo>
                <a:lnTo>
                  <a:pt x="789406" y="1374508"/>
                </a:lnTo>
                <a:lnTo>
                  <a:pt x="790384" y="1374381"/>
                </a:lnTo>
                <a:close/>
              </a:path>
              <a:path w="922655" h="2310765">
                <a:moveTo>
                  <a:pt x="797191" y="1745119"/>
                </a:moveTo>
                <a:lnTo>
                  <a:pt x="796544" y="1739404"/>
                </a:lnTo>
                <a:lnTo>
                  <a:pt x="795604" y="1737194"/>
                </a:lnTo>
                <a:lnTo>
                  <a:pt x="797191" y="1745119"/>
                </a:lnTo>
                <a:close/>
              </a:path>
              <a:path w="922655" h="2310765">
                <a:moveTo>
                  <a:pt x="799820" y="1680679"/>
                </a:moveTo>
                <a:lnTo>
                  <a:pt x="794753" y="1668551"/>
                </a:lnTo>
                <a:lnTo>
                  <a:pt x="794207" y="1681441"/>
                </a:lnTo>
                <a:lnTo>
                  <a:pt x="799820" y="1680679"/>
                </a:lnTo>
                <a:close/>
              </a:path>
              <a:path w="922655" h="2310765">
                <a:moveTo>
                  <a:pt x="804176" y="577938"/>
                </a:moveTo>
                <a:lnTo>
                  <a:pt x="786333" y="580351"/>
                </a:lnTo>
                <a:lnTo>
                  <a:pt x="787882" y="592950"/>
                </a:lnTo>
                <a:lnTo>
                  <a:pt x="796213" y="591832"/>
                </a:lnTo>
                <a:lnTo>
                  <a:pt x="797090" y="593534"/>
                </a:lnTo>
                <a:lnTo>
                  <a:pt x="797483" y="591667"/>
                </a:lnTo>
                <a:lnTo>
                  <a:pt x="798931" y="591464"/>
                </a:lnTo>
                <a:lnTo>
                  <a:pt x="804176" y="577938"/>
                </a:lnTo>
                <a:close/>
              </a:path>
              <a:path w="922655" h="2310765">
                <a:moveTo>
                  <a:pt x="806742" y="1654111"/>
                </a:moveTo>
                <a:lnTo>
                  <a:pt x="796467" y="1655508"/>
                </a:lnTo>
                <a:lnTo>
                  <a:pt x="801852" y="1667586"/>
                </a:lnTo>
                <a:lnTo>
                  <a:pt x="802462" y="1667510"/>
                </a:lnTo>
                <a:lnTo>
                  <a:pt x="806742" y="1654111"/>
                </a:lnTo>
                <a:close/>
              </a:path>
              <a:path w="922655" h="2310765">
                <a:moveTo>
                  <a:pt x="816394" y="576275"/>
                </a:moveTo>
                <a:lnTo>
                  <a:pt x="812330" y="564019"/>
                </a:lnTo>
                <a:lnTo>
                  <a:pt x="812203" y="569950"/>
                </a:lnTo>
                <a:lnTo>
                  <a:pt x="813117" y="576719"/>
                </a:lnTo>
                <a:lnTo>
                  <a:pt x="816394" y="576275"/>
                </a:lnTo>
                <a:close/>
              </a:path>
              <a:path w="922655" h="2310765">
                <a:moveTo>
                  <a:pt x="829310" y="1433195"/>
                </a:moveTo>
                <a:lnTo>
                  <a:pt x="821791" y="1434211"/>
                </a:lnTo>
                <a:lnTo>
                  <a:pt x="810145" y="1435785"/>
                </a:lnTo>
                <a:lnTo>
                  <a:pt x="808824" y="1448777"/>
                </a:lnTo>
                <a:lnTo>
                  <a:pt x="828509" y="1446110"/>
                </a:lnTo>
                <a:lnTo>
                  <a:pt x="829310" y="1433195"/>
                </a:lnTo>
                <a:close/>
              </a:path>
              <a:path w="922655" h="2310765">
                <a:moveTo>
                  <a:pt x="864704" y="560070"/>
                </a:moveTo>
                <a:lnTo>
                  <a:pt x="863803" y="557047"/>
                </a:lnTo>
                <a:lnTo>
                  <a:pt x="863930" y="559282"/>
                </a:lnTo>
                <a:lnTo>
                  <a:pt x="864704" y="560070"/>
                </a:lnTo>
                <a:close/>
              </a:path>
              <a:path w="922655" h="2310765">
                <a:moveTo>
                  <a:pt x="873112" y="568604"/>
                </a:moveTo>
                <a:lnTo>
                  <a:pt x="871880" y="566318"/>
                </a:lnTo>
                <a:lnTo>
                  <a:pt x="871550" y="567004"/>
                </a:lnTo>
                <a:lnTo>
                  <a:pt x="873112" y="568604"/>
                </a:lnTo>
                <a:close/>
              </a:path>
              <a:path w="922655" h="2310765">
                <a:moveTo>
                  <a:pt x="883450" y="1400225"/>
                </a:moveTo>
                <a:lnTo>
                  <a:pt x="877455" y="1388224"/>
                </a:lnTo>
                <a:lnTo>
                  <a:pt x="864527" y="1389976"/>
                </a:lnTo>
                <a:lnTo>
                  <a:pt x="864438" y="1402803"/>
                </a:lnTo>
                <a:lnTo>
                  <a:pt x="882688" y="1400340"/>
                </a:lnTo>
                <a:lnTo>
                  <a:pt x="883450" y="1400225"/>
                </a:lnTo>
                <a:close/>
              </a:path>
              <a:path w="922655" h="2310765">
                <a:moveTo>
                  <a:pt x="888987" y="1412303"/>
                </a:moveTo>
                <a:lnTo>
                  <a:pt x="886675" y="1399794"/>
                </a:lnTo>
                <a:lnTo>
                  <a:pt x="882688" y="1400340"/>
                </a:lnTo>
                <a:lnTo>
                  <a:pt x="887869" y="1412443"/>
                </a:lnTo>
                <a:lnTo>
                  <a:pt x="888987" y="1412303"/>
                </a:lnTo>
                <a:close/>
              </a:path>
              <a:path w="922655" h="2310765">
                <a:moveTo>
                  <a:pt x="922655" y="523455"/>
                </a:moveTo>
                <a:lnTo>
                  <a:pt x="911860" y="524916"/>
                </a:lnTo>
                <a:lnTo>
                  <a:pt x="922350" y="523494"/>
                </a:lnTo>
                <a:lnTo>
                  <a:pt x="914514" y="511746"/>
                </a:lnTo>
                <a:lnTo>
                  <a:pt x="914946" y="511683"/>
                </a:lnTo>
                <a:lnTo>
                  <a:pt x="911758" y="499300"/>
                </a:lnTo>
                <a:lnTo>
                  <a:pt x="908481" y="486930"/>
                </a:lnTo>
                <a:lnTo>
                  <a:pt x="910082" y="486702"/>
                </a:lnTo>
                <a:lnTo>
                  <a:pt x="906538" y="474370"/>
                </a:lnTo>
                <a:lnTo>
                  <a:pt x="905433" y="474522"/>
                </a:lnTo>
                <a:lnTo>
                  <a:pt x="905433" y="577049"/>
                </a:lnTo>
                <a:lnTo>
                  <a:pt x="900645" y="577697"/>
                </a:lnTo>
                <a:lnTo>
                  <a:pt x="902411" y="564642"/>
                </a:lnTo>
                <a:lnTo>
                  <a:pt x="890701" y="566229"/>
                </a:lnTo>
                <a:lnTo>
                  <a:pt x="890701" y="604685"/>
                </a:lnTo>
                <a:lnTo>
                  <a:pt x="864552" y="608228"/>
                </a:lnTo>
                <a:lnTo>
                  <a:pt x="864552" y="633844"/>
                </a:lnTo>
                <a:lnTo>
                  <a:pt x="859510" y="634530"/>
                </a:lnTo>
                <a:lnTo>
                  <a:pt x="855560" y="622249"/>
                </a:lnTo>
                <a:lnTo>
                  <a:pt x="862152" y="621347"/>
                </a:lnTo>
                <a:lnTo>
                  <a:pt x="864552" y="633844"/>
                </a:lnTo>
                <a:lnTo>
                  <a:pt x="864552" y="608228"/>
                </a:lnTo>
                <a:lnTo>
                  <a:pt x="839203" y="611657"/>
                </a:lnTo>
                <a:lnTo>
                  <a:pt x="839203" y="752614"/>
                </a:lnTo>
                <a:lnTo>
                  <a:pt x="834796" y="740397"/>
                </a:lnTo>
                <a:lnTo>
                  <a:pt x="836396" y="752995"/>
                </a:lnTo>
                <a:lnTo>
                  <a:pt x="833780" y="740537"/>
                </a:lnTo>
                <a:lnTo>
                  <a:pt x="832980" y="753452"/>
                </a:lnTo>
                <a:lnTo>
                  <a:pt x="834555" y="753249"/>
                </a:lnTo>
                <a:lnTo>
                  <a:pt x="824331" y="754634"/>
                </a:lnTo>
                <a:lnTo>
                  <a:pt x="824331" y="793076"/>
                </a:lnTo>
                <a:lnTo>
                  <a:pt x="821067" y="793521"/>
                </a:lnTo>
                <a:lnTo>
                  <a:pt x="822325" y="780529"/>
                </a:lnTo>
                <a:lnTo>
                  <a:pt x="823912" y="780326"/>
                </a:lnTo>
                <a:lnTo>
                  <a:pt x="824331" y="793076"/>
                </a:lnTo>
                <a:lnTo>
                  <a:pt x="824331" y="754634"/>
                </a:lnTo>
                <a:lnTo>
                  <a:pt x="771105" y="761847"/>
                </a:lnTo>
                <a:lnTo>
                  <a:pt x="771105" y="877176"/>
                </a:lnTo>
                <a:lnTo>
                  <a:pt x="761860" y="878433"/>
                </a:lnTo>
                <a:lnTo>
                  <a:pt x="761860" y="1032217"/>
                </a:lnTo>
                <a:lnTo>
                  <a:pt x="759790" y="1019683"/>
                </a:lnTo>
                <a:lnTo>
                  <a:pt x="760984" y="1019517"/>
                </a:lnTo>
                <a:lnTo>
                  <a:pt x="761860" y="1032217"/>
                </a:lnTo>
                <a:lnTo>
                  <a:pt x="761860" y="878433"/>
                </a:lnTo>
                <a:lnTo>
                  <a:pt x="730491" y="882675"/>
                </a:lnTo>
                <a:lnTo>
                  <a:pt x="734314" y="869340"/>
                </a:lnTo>
                <a:lnTo>
                  <a:pt x="737082" y="881773"/>
                </a:lnTo>
                <a:lnTo>
                  <a:pt x="771105" y="877176"/>
                </a:lnTo>
                <a:lnTo>
                  <a:pt x="771105" y="761847"/>
                </a:lnTo>
                <a:lnTo>
                  <a:pt x="759396" y="763422"/>
                </a:lnTo>
                <a:lnTo>
                  <a:pt x="759396" y="789051"/>
                </a:lnTo>
                <a:lnTo>
                  <a:pt x="755256" y="789622"/>
                </a:lnTo>
                <a:lnTo>
                  <a:pt x="755256" y="815238"/>
                </a:lnTo>
                <a:lnTo>
                  <a:pt x="748284" y="816190"/>
                </a:lnTo>
                <a:lnTo>
                  <a:pt x="748284" y="854633"/>
                </a:lnTo>
                <a:lnTo>
                  <a:pt x="747610" y="854735"/>
                </a:lnTo>
                <a:lnTo>
                  <a:pt x="747610" y="867549"/>
                </a:lnTo>
                <a:lnTo>
                  <a:pt x="742950" y="868172"/>
                </a:lnTo>
                <a:lnTo>
                  <a:pt x="741095" y="855611"/>
                </a:lnTo>
                <a:lnTo>
                  <a:pt x="743089" y="855345"/>
                </a:lnTo>
                <a:lnTo>
                  <a:pt x="744689" y="858672"/>
                </a:lnTo>
                <a:lnTo>
                  <a:pt x="745147" y="867867"/>
                </a:lnTo>
                <a:lnTo>
                  <a:pt x="747610" y="867549"/>
                </a:lnTo>
                <a:lnTo>
                  <a:pt x="747610" y="854735"/>
                </a:lnTo>
                <a:lnTo>
                  <a:pt x="745083" y="855065"/>
                </a:lnTo>
                <a:lnTo>
                  <a:pt x="743585" y="842454"/>
                </a:lnTo>
                <a:lnTo>
                  <a:pt x="727976" y="844575"/>
                </a:lnTo>
                <a:lnTo>
                  <a:pt x="727976" y="870191"/>
                </a:lnTo>
                <a:lnTo>
                  <a:pt x="727608" y="870242"/>
                </a:lnTo>
                <a:lnTo>
                  <a:pt x="727430" y="883081"/>
                </a:lnTo>
                <a:lnTo>
                  <a:pt x="723633" y="870788"/>
                </a:lnTo>
                <a:lnTo>
                  <a:pt x="651332" y="880579"/>
                </a:lnTo>
                <a:lnTo>
                  <a:pt x="651332" y="1098435"/>
                </a:lnTo>
                <a:lnTo>
                  <a:pt x="648360" y="1098842"/>
                </a:lnTo>
                <a:lnTo>
                  <a:pt x="647280" y="1086167"/>
                </a:lnTo>
                <a:lnTo>
                  <a:pt x="648347" y="1086027"/>
                </a:lnTo>
                <a:lnTo>
                  <a:pt x="651332" y="1098435"/>
                </a:lnTo>
                <a:lnTo>
                  <a:pt x="651332" y="880579"/>
                </a:lnTo>
                <a:lnTo>
                  <a:pt x="644245" y="881532"/>
                </a:lnTo>
                <a:lnTo>
                  <a:pt x="647230" y="868311"/>
                </a:lnTo>
                <a:lnTo>
                  <a:pt x="651510" y="880541"/>
                </a:lnTo>
                <a:lnTo>
                  <a:pt x="671233" y="877874"/>
                </a:lnTo>
                <a:lnTo>
                  <a:pt x="667385" y="865593"/>
                </a:lnTo>
                <a:lnTo>
                  <a:pt x="669836" y="865263"/>
                </a:lnTo>
                <a:lnTo>
                  <a:pt x="671233" y="877874"/>
                </a:lnTo>
                <a:lnTo>
                  <a:pt x="721537" y="871067"/>
                </a:lnTo>
                <a:lnTo>
                  <a:pt x="726262" y="857618"/>
                </a:lnTo>
                <a:lnTo>
                  <a:pt x="727976" y="870191"/>
                </a:lnTo>
                <a:lnTo>
                  <a:pt x="727976" y="844575"/>
                </a:lnTo>
                <a:lnTo>
                  <a:pt x="726147" y="844816"/>
                </a:lnTo>
                <a:lnTo>
                  <a:pt x="726287" y="831977"/>
                </a:lnTo>
                <a:lnTo>
                  <a:pt x="728891" y="831621"/>
                </a:lnTo>
                <a:lnTo>
                  <a:pt x="725043" y="819340"/>
                </a:lnTo>
                <a:lnTo>
                  <a:pt x="729081" y="818781"/>
                </a:lnTo>
                <a:lnTo>
                  <a:pt x="727024" y="806246"/>
                </a:lnTo>
                <a:lnTo>
                  <a:pt x="722528" y="806856"/>
                </a:lnTo>
                <a:lnTo>
                  <a:pt x="721880" y="804938"/>
                </a:lnTo>
                <a:lnTo>
                  <a:pt x="721880" y="806945"/>
                </a:lnTo>
                <a:lnTo>
                  <a:pt x="719099" y="807326"/>
                </a:lnTo>
                <a:lnTo>
                  <a:pt x="719099" y="858583"/>
                </a:lnTo>
                <a:lnTo>
                  <a:pt x="716305" y="858964"/>
                </a:lnTo>
                <a:lnTo>
                  <a:pt x="714184" y="846442"/>
                </a:lnTo>
                <a:lnTo>
                  <a:pt x="717410" y="846010"/>
                </a:lnTo>
                <a:lnTo>
                  <a:pt x="719099" y="858583"/>
                </a:lnTo>
                <a:lnTo>
                  <a:pt x="719099" y="807326"/>
                </a:lnTo>
                <a:lnTo>
                  <a:pt x="714044" y="808012"/>
                </a:lnTo>
                <a:lnTo>
                  <a:pt x="714044" y="859269"/>
                </a:lnTo>
                <a:lnTo>
                  <a:pt x="708075" y="860069"/>
                </a:lnTo>
                <a:lnTo>
                  <a:pt x="687793" y="862825"/>
                </a:lnTo>
                <a:lnTo>
                  <a:pt x="700557" y="861085"/>
                </a:lnTo>
                <a:lnTo>
                  <a:pt x="699566" y="848423"/>
                </a:lnTo>
                <a:lnTo>
                  <a:pt x="703834" y="860640"/>
                </a:lnTo>
                <a:lnTo>
                  <a:pt x="708075" y="860069"/>
                </a:lnTo>
                <a:lnTo>
                  <a:pt x="709371" y="847090"/>
                </a:lnTo>
                <a:lnTo>
                  <a:pt x="714044" y="859269"/>
                </a:lnTo>
                <a:lnTo>
                  <a:pt x="714044" y="808012"/>
                </a:lnTo>
                <a:lnTo>
                  <a:pt x="701052" y="809764"/>
                </a:lnTo>
                <a:lnTo>
                  <a:pt x="702894" y="822325"/>
                </a:lnTo>
                <a:lnTo>
                  <a:pt x="697471" y="810260"/>
                </a:lnTo>
                <a:lnTo>
                  <a:pt x="698601" y="810094"/>
                </a:lnTo>
                <a:lnTo>
                  <a:pt x="697814" y="797382"/>
                </a:lnTo>
                <a:lnTo>
                  <a:pt x="701992" y="796823"/>
                </a:lnTo>
                <a:lnTo>
                  <a:pt x="698601" y="810094"/>
                </a:lnTo>
                <a:lnTo>
                  <a:pt x="701052" y="809764"/>
                </a:lnTo>
                <a:lnTo>
                  <a:pt x="715822" y="807758"/>
                </a:lnTo>
                <a:lnTo>
                  <a:pt x="714121" y="795185"/>
                </a:lnTo>
                <a:lnTo>
                  <a:pt x="718451" y="794600"/>
                </a:lnTo>
                <a:lnTo>
                  <a:pt x="715822" y="807758"/>
                </a:lnTo>
                <a:lnTo>
                  <a:pt x="721880" y="806945"/>
                </a:lnTo>
                <a:lnTo>
                  <a:pt x="721880" y="804938"/>
                </a:lnTo>
                <a:lnTo>
                  <a:pt x="718464" y="794600"/>
                </a:lnTo>
                <a:lnTo>
                  <a:pt x="721588" y="794169"/>
                </a:lnTo>
                <a:lnTo>
                  <a:pt x="719785" y="781596"/>
                </a:lnTo>
                <a:lnTo>
                  <a:pt x="722591" y="781215"/>
                </a:lnTo>
                <a:lnTo>
                  <a:pt x="721588" y="794169"/>
                </a:lnTo>
                <a:lnTo>
                  <a:pt x="722147" y="794105"/>
                </a:lnTo>
                <a:lnTo>
                  <a:pt x="725792" y="806411"/>
                </a:lnTo>
                <a:lnTo>
                  <a:pt x="727024" y="806246"/>
                </a:lnTo>
                <a:lnTo>
                  <a:pt x="729221" y="805954"/>
                </a:lnTo>
                <a:lnTo>
                  <a:pt x="733869" y="818134"/>
                </a:lnTo>
                <a:lnTo>
                  <a:pt x="732243" y="818349"/>
                </a:lnTo>
                <a:lnTo>
                  <a:pt x="728891" y="831621"/>
                </a:lnTo>
                <a:lnTo>
                  <a:pt x="736968" y="830541"/>
                </a:lnTo>
                <a:lnTo>
                  <a:pt x="738974" y="843076"/>
                </a:lnTo>
                <a:lnTo>
                  <a:pt x="740892" y="830008"/>
                </a:lnTo>
                <a:lnTo>
                  <a:pt x="742391" y="829805"/>
                </a:lnTo>
                <a:lnTo>
                  <a:pt x="744499" y="842327"/>
                </a:lnTo>
                <a:lnTo>
                  <a:pt x="743585" y="842454"/>
                </a:lnTo>
                <a:lnTo>
                  <a:pt x="748284" y="854633"/>
                </a:lnTo>
                <a:lnTo>
                  <a:pt x="748284" y="816190"/>
                </a:lnTo>
                <a:lnTo>
                  <a:pt x="743445" y="816838"/>
                </a:lnTo>
                <a:lnTo>
                  <a:pt x="745032" y="829437"/>
                </a:lnTo>
                <a:lnTo>
                  <a:pt x="742797" y="829741"/>
                </a:lnTo>
                <a:lnTo>
                  <a:pt x="742569" y="816952"/>
                </a:lnTo>
                <a:lnTo>
                  <a:pt x="743445" y="816838"/>
                </a:lnTo>
                <a:lnTo>
                  <a:pt x="743597" y="816813"/>
                </a:lnTo>
                <a:lnTo>
                  <a:pt x="745629" y="803732"/>
                </a:lnTo>
                <a:lnTo>
                  <a:pt x="750023" y="803135"/>
                </a:lnTo>
                <a:lnTo>
                  <a:pt x="755256" y="815238"/>
                </a:lnTo>
                <a:lnTo>
                  <a:pt x="755256" y="789622"/>
                </a:lnTo>
                <a:lnTo>
                  <a:pt x="736942" y="792099"/>
                </a:lnTo>
                <a:lnTo>
                  <a:pt x="736942" y="817714"/>
                </a:lnTo>
                <a:lnTo>
                  <a:pt x="733882" y="818134"/>
                </a:lnTo>
                <a:lnTo>
                  <a:pt x="735241" y="805141"/>
                </a:lnTo>
                <a:lnTo>
                  <a:pt x="736942" y="817714"/>
                </a:lnTo>
                <a:lnTo>
                  <a:pt x="736942" y="792099"/>
                </a:lnTo>
                <a:lnTo>
                  <a:pt x="724115" y="793826"/>
                </a:lnTo>
                <a:lnTo>
                  <a:pt x="748372" y="790536"/>
                </a:lnTo>
                <a:lnTo>
                  <a:pt x="755396" y="776782"/>
                </a:lnTo>
                <a:lnTo>
                  <a:pt x="759396" y="789051"/>
                </a:lnTo>
                <a:lnTo>
                  <a:pt x="759396" y="763422"/>
                </a:lnTo>
                <a:lnTo>
                  <a:pt x="741743" y="765810"/>
                </a:lnTo>
                <a:lnTo>
                  <a:pt x="744524" y="778243"/>
                </a:lnTo>
                <a:lnTo>
                  <a:pt x="741451" y="778662"/>
                </a:lnTo>
                <a:lnTo>
                  <a:pt x="739190" y="766152"/>
                </a:lnTo>
                <a:lnTo>
                  <a:pt x="741743" y="765810"/>
                </a:lnTo>
                <a:lnTo>
                  <a:pt x="832980" y="753452"/>
                </a:lnTo>
                <a:lnTo>
                  <a:pt x="832142" y="740765"/>
                </a:lnTo>
                <a:lnTo>
                  <a:pt x="833780" y="740537"/>
                </a:lnTo>
                <a:lnTo>
                  <a:pt x="834796" y="740397"/>
                </a:lnTo>
                <a:lnTo>
                  <a:pt x="837514" y="740029"/>
                </a:lnTo>
                <a:lnTo>
                  <a:pt x="828548" y="728433"/>
                </a:lnTo>
                <a:lnTo>
                  <a:pt x="836015" y="727430"/>
                </a:lnTo>
                <a:lnTo>
                  <a:pt x="837514" y="740029"/>
                </a:lnTo>
                <a:lnTo>
                  <a:pt x="838784" y="739863"/>
                </a:lnTo>
                <a:lnTo>
                  <a:pt x="839203" y="752614"/>
                </a:lnTo>
                <a:lnTo>
                  <a:pt x="839203" y="611657"/>
                </a:lnTo>
                <a:lnTo>
                  <a:pt x="637794" y="638898"/>
                </a:lnTo>
                <a:lnTo>
                  <a:pt x="638987" y="651548"/>
                </a:lnTo>
                <a:lnTo>
                  <a:pt x="789978" y="631113"/>
                </a:lnTo>
                <a:lnTo>
                  <a:pt x="790854" y="643813"/>
                </a:lnTo>
                <a:lnTo>
                  <a:pt x="785444" y="644550"/>
                </a:lnTo>
                <a:lnTo>
                  <a:pt x="789978" y="631113"/>
                </a:lnTo>
                <a:lnTo>
                  <a:pt x="709460" y="642023"/>
                </a:lnTo>
                <a:lnTo>
                  <a:pt x="709460" y="795807"/>
                </a:lnTo>
                <a:lnTo>
                  <a:pt x="706767" y="796175"/>
                </a:lnTo>
                <a:lnTo>
                  <a:pt x="704596" y="783653"/>
                </a:lnTo>
                <a:lnTo>
                  <a:pt x="700862" y="784148"/>
                </a:lnTo>
                <a:lnTo>
                  <a:pt x="705167" y="796391"/>
                </a:lnTo>
                <a:lnTo>
                  <a:pt x="703694" y="796582"/>
                </a:lnTo>
                <a:lnTo>
                  <a:pt x="700862" y="784148"/>
                </a:lnTo>
                <a:lnTo>
                  <a:pt x="699439" y="784352"/>
                </a:lnTo>
                <a:lnTo>
                  <a:pt x="698855" y="771613"/>
                </a:lnTo>
                <a:lnTo>
                  <a:pt x="693267" y="772375"/>
                </a:lnTo>
                <a:lnTo>
                  <a:pt x="693267" y="849261"/>
                </a:lnTo>
                <a:lnTo>
                  <a:pt x="690118" y="849693"/>
                </a:lnTo>
                <a:lnTo>
                  <a:pt x="688314" y="837120"/>
                </a:lnTo>
                <a:lnTo>
                  <a:pt x="691324" y="836714"/>
                </a:lnTo>
                <a:lnTo>
                  <a:pt x="693267" y="849261"/>
                </a:lnTo>
                <a:lnTo>
                  <a:pt x="693267" y="772375"/>
                </a:lnTo>
                <a:lnTo>
                  <a:pt x="685520" y="773417"/>
                </a:lnTo>
                <a:lnTo>
                  <a:pt x="689000" y="785761"/>
                </a:lnTo>
                <a:lnTo>
                  <a:pt x="684364" y="786384"/>
                </a:lnTo>
                <a:lnTo>
                  <a:pt x="683768" y="786472"/>
                </a:lnTo>
                <a:lnTo>
                  <a:pt x="683768" y="850557"/>
                </a:lnTo>
                <a:lnTo>
                  <a:pt x="682879" y="863485"/>
                </a:lnTo>
                <a:lnTo>
                  <a:pt x="673976" y="864692"/>
                </a:lnTo>
                <a:lnTo>
                  <a:pt x="672731" y="852043"/>
                </a:lnTo>
                <a:lnTo>
                  <a:pt x="671156" y="852258"/>
                </a:lnTo>
                <a:lnTo>
                  <a:pt x="673938" y="839076"/>
                </a:lnTo>
                <a:lnTo>
                  <a:pt x="673925" y="826249"/>
                </a:lnTo>
                <a:lnTo>
                  <a:pt x="672261" y="826477"/>
                </a:lnTo>
                <a:lnTo>
                  <a:pt x="671931" y="813701"/>
                </a:lnTo>
                <a:lnTo>
                  <a:pt x="670077" y="813955"/>
                </a:lnTo>
                <a:lnTo>
                  <a:pt x="669175" y="808507"/>
                </a:lnTo>
                <a:lnTo>
                  <a:pt x="669175" y="852525"/>
                </a:lnTo>
                <a:lnTo>
                  <a:pt x="655764" y="854341"/>
                </a:lnTo>
                <a:lnTo>
                  <a:pt x="654888" y="841641"/>
                </a:lnTo>
                <a:lnTo>
                  <a:pt x="652729" y="841933"/>
                </a:lnTo>
                <a:lnTo>
                  <a:pt x="645782" y="842873"/>
                </a:lnTo>
                <a:lnTo>
                  <a:pt x="644436" y="830249"/>
                </a:lnTo>
                <a:lnTo>
                  <a:pt x="646379" y="829983"/>
                </a:lnTo>
                <a:lnTo>
                  <a:pt x="647420" y="842645"/>
                </a:lnTo>
                <a:lnTo>
                  <a:pt x="652729" y="841933"/>
                </a:lnTo>
                <a:lnTo>
                  <a:pt x="648423" y="829703"/>
                </a:lnTo>
                <a:lnTo>
                  <a:pt x="653072" y="829068"/>
                </a:lnTo>
                <a:lnTo>
                  <a:pt x="651014" y="816533"/>
                </a:lnTo>
                <a:lnTo>
                  <a:pt x="644232" y="817460"/>
                </a:lnTo>
                <a:lnTo>
                  <a:pt x="644232" y="881532"/>
                </a:lnTo>
                <a:lnTo>
                  <a:pt x="563791" y="892416"/>
                </a:lnTo>
                <a:lnTo>
                  <a:pt x="566153" y="904913"/>
                </a:lnTo>
                <a:lnTo>
                  <a:pt x="522655" y="910805"/>
                </a:lnTo>
                <a:lnTo>
                  <a:pt x="522655" y="987691"/>
                </a:lnTo>
                <a:lnTo>
                  <a:pt x="505561" y="990015"/>
                </a:lnTo>
                <a:lnTo>
                  <a:pt x="505561" y="1066914"/>
                </a:lnTo>
                <a:lnTo>
                  <a:pt x="501535" y="1067460"/>
                </a:lnTo>
                <a:lnTo>
                  <a:pt x="501535" y="1105890"/>
                </a:lnTo>
                <a:lnTo>
                  <a:pt x="497103" y="1106500"/>
                </a:lnTo>
                <a:lnTo>
                  <a:pt x="495350" y="1093914"/>
                </a:lnTo>
                <a:lnTo>
                  <a:pt x="500405" y="1093228"/>
                </a:lnTo>
                <a:lnTo>
                  <a:pt x="501535" y="1105890"/>
                </a:lnTo>
                <a:lnTo>
                  <a:pt x="501535" y="1067460"/>
                </a:lnTo>
                <a:lnTo>
                  <a:pt x="435546" y="1076401"/>
                </a:lnTo>
                <a:lnTo>
                  <a:pt x="435546" y="1153274"/>
                </a:lnTo>
                <a:lnTo>
                  <a:pt x="405409" y="1157351"/>
                </a:lnTo>
                <a:lnTo>
                  <a:pt x="402640" y="1157732"/>
                </a:lnTo>
                <a:lnTo>
                  <a:pt x="397929" y="1145552"/>
                </a:lnTo>
                <a:lnTo>
                  <a:pt x="397929" y="1158367"/>
                </a:lnTo>
                <a:lnTo>
                  <a:pt x="393039" y="1159027"/>
                </a:lnTo>
                <a:lnTo>
                  <a:pt x="389851" y="1146644"/>
                </a:lnTo>
                <a:lnTo>
                  <a:pt x="390715" y="1146530"/>
                </a:lnTo>
                <a:lnTo>
                  <a:pt x="397929" y="1158367"/>
                </a:lnTo>
                <a:lnTo>
                  <a:pt x="397929" y="1145552"/>
                </a:lnTo>
                <a:lnTo>
                  <a:pt x="401866" y="1145019"/>
                </a:lnTo>
                <a:lnTo>
                  <a:pt x="405409" y="1157351"/>
                </a:lnTo>
                <a:lnTo>
                  <a:pt x="429323" y="1154112"/>
                </a:lnTo>
                <a:lnTo>
                  <a:pt x="429158" y="1141336"/>
                </a:lnTo>
                <a:lnTo>
                  <a:pt x="435546" y="1153274"/>
                </a:lnTo>
                <a:lnTo>
                  <a:pt x="435546" y="1076401"/>
                </a:lnTo>
                <a:lnTo>
                  <a:pt x="205714" y="1107490"/>
                </a:lnTo>
                <a:lnTo>
                  <a:pt x="364413" y="1086002"/>
                </a:lnTo>
                <a:lnTo>
                  <a:pt x="359346" y="1073886"/>
                </a:lnTo>
                <a:lnTo>
                  <a:pt x="369557" y="1072502"/>
                </a:lnTo>
                <a:lnTo>
                  <a:pt x="370243" y="1085215"/>
                </a:lnTo>
                <a:lnTo>
                  <a:pt x="505561" y="1066914"/>
                </a:lnTo>
                <a:lnTo>
                  <a:pt x="505561" y="990015"/>
                </a:lnTo>
                <a:lnTo>
                  <a:pt x="425500" y="1000848"/>
                </a:lnTo>
                <a:lnTo>
                  <a:pt x="425500" y="1052118"/>
                </a:lnTo>
                <a:lnTo>
                  <a:pt x="423748" y="1065161"/>
                </a:lnTo>
                <a:lnTo>
                  <a:pt x="414997" y="1066342"/>
                </a:lnTo>
                <a:lnTo>
                  <a:pt x="425500" y="1052118"/>
                </a:lnTo>
                <a:lnTo>
                  <a:pt x="425500" y="1000848"/>
                </a:lnTo>
                <a:lnTo>
                  <a:pt x="418960" y="1001737"/>
                </a:lnTo>
                <a:lnTo>
                  <a:pt x="418960" y="1052995"/>
                </a:lnTo>
                <a:lnTo>
                  <a:pt x="417741" y="1053160"/>
                </a:lnTo>
                <a:lnTo>
                  <a:pt x="415226" y="1040676"/>
                </a:lnTo>
                <a:lnTo>
                  <a:pt x="418134" y="1040282"/>
                </a:lnTo>
                <a:lnTo>
                  <a:pt x="418960" y="1052995"/>
                </a:lnTo>
                <a:lnTo>
                  <a:pt x="418960" y="1001737"/>
                </a:lnTo>
                <a:lnTo>
                  <a:pt x="382333" y="1006690"/>
                </a:lnTo>
                <a:lnTo>
                  <a:pt x="382333" y="1070762"/>
                </a:lnTo>
                <a:lnTo>
                  <a:pt x="380504" y="1071016"/>
                </a:lnTo>
                <a:lnTo>
                  <a:pt x="377469" y="1058608"/>
                </a:lnTo>
                <a:lnTo>
                  <a:pt x="381508" y="1058062"/>
                </a:lnTo>
                <a:lnTo>
                  <a:pt x="382333" y="1070762"/>
                </a:lnTo>
                <a:lnTo>
                  <a:pt x="382333" y="1006690"/>
                </a:lnTo>
                <a:lnTo>
                  <a:pt x="337070" y="1012812"/>
                </a:lnTo>
                <a:lnTo>
                  <a:pt x="344893" y="1024572"/>
                </a:lnTo>
                <a:lnTo>
                  <a:pt x="329222" y="1026693"/>
                </a:lnTo>
                <a:lnTo>
                  <a:pt x="328028" y="1014031"/>
                </a:lnTo>
                <a:lnTo>
                  <a:pt x="332968" y="1013371"/>
                </a:lnTo>
                <a:lnTo>
                  <a:pt x="332282" y="1026274"/>
                </a:lnTo>
                <a:lnTo>
                  <a:pt x="339293" y="1025321"/>
                </a:lnTo>
                <a:lnTo>
                  <a:pt x="337070" y="1012812"/>
                </a:lnTo>
                <a:lnTo>
                  <a:pt x="517753" y="988352"/>
                </a:lnTo>
                <a:lnTo>
                  <a:pt x="516305" y="975741"/>
                </a:lnTo>
                <a:lnTo>
                  <a:pt x="321856" y="1002068"/>
                </a:lnTo>
                <a:lnTo>
                  <a:pt x="321856" y="1027696"/>
                </a:lnTo>
                <a:lnTo>
                  <a:pt x="297954" y="1030922"/>
                </a:lnTo>
                <a:lnTo>
                  <a:pt x="297370" y="1043813"/>
                </a:lnTo>
                <a:lnTo>
                  <a:pt x="294779" y="1044168"/>
                </a:lnTo>
                <a:lnTo>
                  <a:pt x="293230" y="1031570"/>
                </a:lnTo>
                <a:lnTo>
                  <a:pt x="297954" y="1030922"/>
                </a:lnTo>
                <a:lnTo>
                  <a:pt x="308825" y="1029449"/>
                </a:lnTo>
                <a:lnTo>
                  <a:pt x="304469" y="1017219"/>
                </a:lnTo>
                <a:lnTo>
                  <a:pt x="308038" y="1016736"/>
                </a:lnTo>
                <a:lnTo>
                  <a:pt x="309740" y="1029322"/>
                </a:lnTo>
                <a:lnTo>
                  <a:pt x="321856" y="1027696"/>
                </a:lnTo>
                <a:lnTo>
                  <a:pt x="321856" y="1002068"/>
                </a:lnTo>
                <a:lnTo>
                  <a:pt x="182079" y="1020978"/>
                </a:lnTo>
                <a:lnTo>
                  <a:pt x="187820" y="1033005"/>
                </a:lnTo>
                <a:lnTo>
                  <a:pt x="234543" y="1026693"/>
                </a:lnTo>
                <a:lnTo>
                  <a:pt x="237299" y="1026312"/>
                </a:lnTo>
                <a:lnTo>
                  <a:pt x="237782" y="1039063"/>
                </a:lnTo>
                <a:lnTo>
                  <a:pt x="266242" y="1035215"/>
                </a:lnTo>
                <a:lnTo>
                  <a:pt x="270395" y="1047470"/>
                </a:lnTo>
                <a:lnTo>
                  <a:pt x="265912" y="1048080"/>
                </a:lnTo>
                <a:lnTo>
                  <a:pt x="266242" y="1035215"/>
                </a:lnTo>
                <a:lnTo>
                  <a:pt x="139738" y="1052334"/>
                </a:lnTo>
                <a:lnTo>
                  <a:pt x="237782" y="1039063"/>
                </a:lnTo>
                <a:lnTo>
                  <a:pt x="234543" y="1026693"/>
                </a:lnTo>
                <a:lnTo>
                  <a:pt x="126149" y="1041361"/>
                </a:lnTo>
                <a:lnTo>
                  <a:pt x="181940" y="1033805"/>
                </a:lnTo>
                <a:lnTo>
                  <a:pt x="182079" y="1020978"/>
                </a:lnTo>
                <a:lnTo>
                  <a:pt x="296989" y="1005420"/>
                </a:lnTo>
                <a:lnTo>
                  <a:pt x="294817" y="992898"/>
                </a:lnTo>
                <a:lnTo>
                  <a:pt x="162433" y="1010818"/>
                </a:lnTo>
                <a:lnTo>
                  <a:pt x="250609" y="998880"/>
                </a:lnTo>
                <a:lnTo>
                  <a:pt x="244411" y="986904"/>
                </a:lnTo>
                <a:lnTo>
                  <a:pt x="248958" y="986294"/>
                </a:lnTo>
                <a:lnTo>
                  <a:pt x="482333" y="954697"/>
                </a:lnTo>
                <a:lnTo>
                  <a:pt x="474548" y="942936"/>
                </a:lnTo>
                <a:lnTo>
                  <a:pt x="481406" y="942009"/>
                </a:lnTo>
                <a:lnTo>
                  <a:pt x="482333" y="954697"/>
                </a:lnTo>
                <a:lnTo>
                  <a:pt x="490512" y="953592"/>
                </a:lnTo>
                <a:lnTo>
                  <a:pt x="493356" y="940396"/>
                </a:lnTo>
                <a:lnTo>
                  <a:pt x="494690" y="940219"/>
                </a:lnTo>
                <a:lnTo>
                  <a:pt x="497205" y="952690"/>
                </a:lnTo>
                <a:lnTo>
                  <a:pt x="248958" y="986294"/>
                </a:lnTo>
                <a:lnTo>
                  <a:pt x="250609" y="998880"/>
                </a:lnTo>
                <a:lnTo>
                  <a:pt x="294817" y="992898"/>
                </a:lnTo>
                <a:lnTo>
                  <a:pt x="303987" y="1004468"/>
                </a:lnTo>
                <a:lnTo>
                  <a:pt x="516305" y="975741"/>
                </a:lnTo>
                <a:lnTo>
                  <a:pt x="517791" y="975537"/>
                </a:lnTo>
                <a:lnTo>
                  <a:pt x="522655" y="987691"/>
                </a:lnTo>
                <a:lnTo>
                  <a:pt x="522655" y="910805"/>
                </a:lnTo>
                <a:lnTo>
                  <a:pt x="491947" y="914958"/>
                </a:lnTo>
                <a:lnTo>
                  <a:pt x="495528" y="927290"/>
                </a:lnTo>
                <a:lnTo>
                  <a:pt x="489966" y="928039"/>
                </a:lnTo>
                <a:lnTo>
                  <a:pt x="489902" y="915238"/>
                </a:lnTo>
                <a:lnTo>
                  <a:pt x="491947" y="914958"/>
                </a:lnTo>
                <a:lnTo>
                  <a:pt x="561162" y="905586"/>
                </a:lnTo>
                <a:lnTo>
                  <a:pt x="559600" y="892987"/>
                </a:lnTo>
                <a:lnTo>
                  <a:pt x="484416" y="903160"/>
                </a:lnTo>
                <a:lnTo>
                  <a:pt x="533946" y="896454"/>
                </a:lnTo>
                <a:lnTo>
                  <a:pt x="530148" y="884161"/>
                </a:lnTo>
                <a:lnTo>
                  <a:pt x="536930" y="883246"/>
                </a:lnTo>
                <a:lnTo>
                  <a:pt x="533946" y="896454"/>
                </a:lnTo>
                <a:lnTo>
                  <a:pt x="551268" y="894105"/>
                </a:lnTo>
                <a:lnTo>
                  <a:pt x="549567" y="881532"/>
                </a:lnTo>
                <a:lnTo>
                  <a:pt x="552424" y="881151"/>
                </a:lnTo>
                <a:lnTo>
                  <a:pt x="551268" y="894105"/>
                </a:lnTo>
                <a:lnTo>
                  <a:pt x="556895" y="893343"/>
                </a:lnTo>
                <a:lnTo>
                  <a:pt x="552437" y="881151"/>
                </a:lnTo>
                <a:lnTo>
                  <a:pt x="554177" y="880910"/>
                </a:lnTo>
                <a:lnTo>
                  <a:pt x="556895" y="893343"/>
                </a:lnTo>
                <a:lnTo>
                  <a:pt x="559600" y="892987"/>
                </a:lnTo>
                <a:lnTo>
                  <a:pt x="563791" y="892416"/>
                </a:lnTo>
                <a:lnTo>
                  <a:pt x="624573" y="884186"/>
                </a:lnTo>
                <a:lnTo>
                  <a:pt x="621131" y="871842"/>
                </a:lnTo>
                <a:lnTo>
                  <a:pt x="623989" y="871461"/>
                </a:lnTo>
                <a:lnTo>
                  <a:pt x="624573" y="884186"/>
                </a:lnTo>
                <a:lnTo>
                  <a:pt x="635914" y="882650"/>
                </a:lnTo>
                <a:lnTo>
                  <a:pt x="634365" y="870051"/>
                </a:lnTo>
                <a:lnTo>
                  <a:pt x="644029" y="868756"/>
                </a:lnTo>
                <a:lnTo>
                  <a:pt x="644232" y="881532"/>
                </a:lnTo>
                <a:lnTo>
                  <a:pt x="644232" y="817460"/>
                </a:lnTo>
                <a:lnTo>
                  <a:pt x="633171" y="818946"/>
                </a:lnTo>
                <a:lnTo>
                  <a:pt x="639229" y="805319"/>
                </a:lnTo>
                <a:lnTo>
                  <a:pt x="640943" y="817892"/>
                </a:lnTo>
                <a:lnTo>
                  <a:pt x="651014" y="816533"/>
                </a:lnTo>
                <a:lnTo>
                  <a:pt x="662470" y="814984"/>
                </a:lnTo>
                <a:lnTo>
                  <a:pt x="668464" y="826985"/>
                </a:lnTo>
                <a:lnTo>
                  <a:pt x="653910" y="828954"/>
                </a:lnTo>
                <a:lnTo>
                  <a:pt x="654456" y="841692"/>
                </a:lnTo>
                <a:lnTo>
                  <a:pt x="654888" y="841641"/>
                </a:lnTo>
                <a:lnTo>
                  <a:pt x="659638" y="841006"/>
                </a:lnTo>
                <a:lnTo>
                  <a:pt x="663384" y="853300"/>
                </a:lnTo>
                <a:lnTo>
                  <a:pt x="669175" y="852525"/>
                </a:lnTo>
                <a:lnTo>
                  <a:pt x="669175" y="808507"/>
                </a:lnTo>
                <a:lnTo>
                  <a:pt x="668020" y="801420"/>
                </a:lnTo>
                <a:lnTo>
                  <a:pt x="641515" y="805002"/>
                </a:lnTo>
                <a:lnTo>
                  <a:pt x="653503" y="803376"/>
                </a:lnTo>
                <a:lnTo>
                  <a:pt x="644956" y="791730"/>
                </a:lnTo>
                <a:lnTo>
                  <a:pt x="646379" y="791527"/>
                </a:lnTo>
                <a:lnTo>
                  <a:pt x="640448" y="783844"/>
                </a:lnTo>
                <a:lnTo>
                  <a:pt x="640854" y="792276"/>
                </a:lnTo>
                <a:lnTo>
                  <a:pt x="638873" y="792543"/>
                </a:lnTo>
                <a:lnTo>
                  <a:pt x="637425" y="779919"/>
                </a:lnTo>
                <a:lnTo>
                  <a:pt x="640448" y="783844"/>
                </a:lnTo>
                <a:lnTo>
                  <a:pt x="640232" y="779551"/>
                </a:lnTo>
                <a:lnTo>
                  <a:pt x="640613" y="779487"/>
                </a:lnTo>
                <a:lnTo>
                  <a:pt x="637921" y="767054"/>
                </a:lnTo>
                <a:lnTo>
                  <a:pt x="639432" y="766838"/>
                </a:lnTo>
                <a:lnTo>
                  <a:pt x="637959" y="754227"/>
                </a:lnTo>
                <a:lnTo>
                  <a:pt x="640295" y="753910"/>
                </a:lnTo>
                <a:lnTo>
                  <a:pt x="643890" y="766229"/>
                </a:lnTo>
                <a:lnTo>
                  <a:pt x="649820" y="765441"/>
                </a:lnTo>
                <a:lnTo>
                  <a:pt x="651357" y="778040"/>
                </a:lnTo>
                <a:lnTo>
                  <a:pt x="649173" y="778332"/>
                </a:lnTo>
                <a:lnTo>
                  <a:pt x="652602" y="790689"/>
                </a:lnTo>
                <a:lnTo>
                  <a:pt x="649655" y="791083"/>
                </a:lnTo>
                <a:lnTo>
                  <a:pt x="653503" y="803376"/>
                </a:lnTo>
                <a:lnTo>
                  <a:pt x="665213" y="801789"/>
                </a:lnTo>
                <a:lnTo>
                  <a:pt x="663867" y="789165"/>
                </a:lnTo>
                <a:lnTo>
                  <a:pt x="656551" y="790155"/>
                </a:lnTo>
                <a:lnTo>
                  <a:pt x="660438" y="789622"/>
                </a:lnTo>
                <a:lnTo>
                  <a:pt x="652094" y="777951"/>
                </a:lnTo>
                <a:lnTo>
                  <a:pt x="659193" y="776986"/>
                </a:lnTo>
                <a:lnTo>
                  <a:pt x="660438" y="789622"/>
                </a:lnTo>
                <a:lnTo>
                  <a:pt x="663867" y="789165"/>
                </a:lnTo>
                <a:lnTo>
                  <a:pt x="664933" y="789025"/>
                </a:lnTo>
                <a:lnTo>
                  <a:pt x="667346" y="796607"/>
                </a:lnTo>
                <a:lnTo>
                  <a:pt x="666838" y="801573"/>
                </a:lnTo>
                <a:lnTo>
                  <a:pt x="668020" y="801420"/>
                </a:lnTo>
                <a:lnTo>
                  <a:pt x="668832" y="801306"/>
                </a:lnTo>
                <a:lnTo>
                  <a:pt x="671131" y="801001"/>
                </a:lnTo>
                <a:lnTo>
                  <a:pt x="672846" y="813574"/>
                </a:lnTo>
                <a:lnTo>
                  <a:pt x="677595" y="812939"/>
                </a:lnTo>
                <a:lnTo>
                  <a:pt x="674204" y="826211"/>
                </a:lnTo>
                <a:lnTo>
                  <a:pt x="676630" y="825893"/>
                </a:lnTo>
                <a:lnTo>
                  <a:pt x="674103" y="839038"/>
                </a:lnTo>
                <a:lnTo>
                  <a:pt x="678103" y="825690"/>
                </a:lnTo>
                <a:lnTo>
                  <a:pt x="680478" y="825373"/>
                </a:lnTo>
                <a:lnTo>
                  <a:pt x="680986" y="838111"/>
                </a:lnTo>
                <a:lnTo>
                  <a:pt x="676605" y="838695"/>
                </a:lnTo>
                <a:lnTo>
                  <a:pt x="677646" y="851369"/>
                </a:lnTo>
                <a:lnTo>
                  <a:pt x="683768" y="850557"/>
                </a:lnTo>
                <a:lnTo>
                  <a:pt x="683768" y="786472"/>
                </a:lnTo>
                <a:lnTo>
                  <a:pt x="673379" y="787882"/>
                </a:lnTo>
                <a:lnTo>
                  <a:pt x="673379" y="800684"/>
                </a:lnTo>
                <a:lnTo>
                  <a:pt x="671449" y="800950"/>
                </a:lnTo>
                <a:lnTo>
                  <a:pt x="670039" y="795655"/>
                </a:lnTo>
                <a:lnTo>
                  <a:pt x="670839" y="791832"/>
                </a:lnTo>
                <a:lnTo>
                  <a:pt x="673379" y="800684"/>
                </a:lnTo>
                <a:lnTo>
                  <a:pt x="673379" y="787882"/>
                </a:lnTo>
                <a:lnTo>
                  <a:pt x="671626" y="788111"/>
                </a:lnTo>
                <a:lnTo>
                  <a:pt x="679754" y="787006"/>
                </a:lnTo>
                <a:lnTo>
                  <a:pt x="680389" y="774115"/>
                </a:lnTo>
                <a:lnTo>
                  <a:pt x="681736" y="773925"/>
                </a:lnTo>
                <a:lnTo>
                  <a:pt x="684364" y="786384"/>
                </a:lnTo>
                <a:lnTo>
                  <a:pt x="683272" y="773722"/>
                </a:lnTo>
                <a:lnTo>
                  <a:pt x="685520" y="773417"/>
                </a:lnTo>
                <a:lnTo>
                  <a:pt x="691083" y="772655"/>
                </a:lnTo>
                <a:lnTo>
                  <a:pt x="693928" y="759472"/>
                </a:lnTo>
                <a:lnTo>
                  <a:pt x="697433" y="771804"/>
                </a:lnTo>
                <a:lnTo>
                  <a:pt x="698855" y="771613"/>
                </a:lnTo>
                <a:lnTo>
                  <a:pt x="701205" y="771296"/>
                </a:lnTo>
                <a:lnTo>
                  <a:pt x="703529" y="783793"/>
                </a:lnTo>
                <a:lnTo>
                  <a:pt x="704596" y="783653"/>
                </a:lnTo>
                <a:lnTo>
                  <a:pt x="709256" y="783018"/>
                </a:lnTo>
                <a:lnTo>
                  <a:pt x="709460" y="795807"/>
                </a:lnTo>
                <a:lnTo>
                  <a:pt x="709460" y="642023"/>
                </a:lnTo>
                <a:lnTo>
                  <a:pt x="683856" y="645490"/>
                </a:lnTo>
                <a:lnTo>
                  <a:pt x="683856" y="683933"/>
                </a:lnTo>
                <a:lnTo>
                  <a:pt x="683552" y="683983"/>
                </a:lnTo>
                <a:lnTo>
                  <a:pt x="683552" y="760869"/>
                </a:lnTo>
                <a:lnTo>
                  <a:pt x="682028" y="761072"/>
                </a:lnTo>
                <a:lnTo>
                  <a:pt x="675982" y="749084"/>
                </a:lnTo>
                <a:lnTo>
                  <a:pt x="679653" y="748588"/>
                </a:lnTo>
                <a:lnTo>
                  <a:pt x="683552" y="760869"/>
                </a:lnTo>
                <a:lnTo>
                  <a:pt x="683552" y="683983"/>
                </a:lnTo>
                <a:lnTo>
                  <a:pt x="681113" y="684301"/>
                </a:lnTo>
                <a:lnTo>
                  <a:pt x="678688" y="671817"/>
                </a:lnTo>
                <a:lnTo>
                  <a:pt x="682167" y="671347"/>
                </a:lnTo>
                <a:lnTo>
                  <a:pt x="683856" y="683933"/>
                </a:lnTo>
                <a:lnTo>
                  <a:pt x="683856" y="645490"/>
                </a:lnTo>
                <a:lnTo>
                  <a:pt x="669645" y="647407"/>
                </a:lnTo>
                <a:lnTo>
                  <a:pt x="669645" y="762749"/>
                </a:lnTo>
                <a:lnTo>
                  <a:pt x="665060" y="763371"/>
                </a:lnTo>
                <a:lnTo>
                  <a:pt x="663295" y="750798"/>
                </a:lnTo>
                <a:lnTo>
                  <a:pt x="664375" y="750646"/>
                </a:lnTo>
                <a:lnTo>
                  <a:pt x="669645" y="762749"/>
                </a:lnTo>
                <a:lnTo>
                  <a:pt x="669645" y="647407"/>
                </a:lnTo>
                <a:lnTo>
                  <a:pt x="661606" y="648500"/>
                </a:lnTo>
                <a:lnTo>
                  <a:pt x="661606" y="751027"/>
                </a:lnTo>
                <a:lnTo>
                  <a:pt x="653402" y="764946"/>
                </a:lnTo>
                <a:lnTo>
                  <a:pt x="650697" y="765314"/>
                </a:lnTo>
                <a:lnTo>
                  <a:pt x="650925" y="752475"/>
                </a:lnTo>
                <a:lnTo>
                  <a:pt x="661606" y="751027"/>
                </a:lnTo>
                <a:lnTo>
                  <a:pt x="661606" y="648500"/>
                </a:lnTo>
                <a:lnTo>
                  <a:pt x="637184" y="651802"/>
                </a:lnTo>
                <a:lnTo>
                  <a:pt x="637184" y="767143"/>
                </a:lnTo>
                <a:lnTo>
                  <a:pt x="631520" y="767918"/>
                </a:lnTo>
                <a:lnTo>
                  <a:pt x="631520" y="844804"/>
                </a:lnTo>
                <a:lnTo>
                  <a:pt x="628611" y="845197"/>
                </a:lnTo>
                <a:lnTo>
                  <a:pt x="627710" y="858139"/>
                </a:lnTo>
                <a:lnTo>
                  <a:pt x="626935" y="858240"/>
                </a:lnTo>
                <a:lnTo>
                  <a:pt x="628611" y="845197"/>
                </a:lnTo>
                <a:lnTo>
                  <a:pt x="618312" y="846594"/>
                </a:lnTo>
                <a:lnTo>
                  <a:pt x="618312" y="872223"/>
                </a:lnTo>
                <a:lnTo>
                  <a:pt x="612343" y="873036"/>
                </a:lnTo>
                <a:lnTo>
                  <a:pt x="610120" y="860526"/>
                </a:lnTo>
                <a:lnTo>
                  <a:pt x="617283" y="859548"/>
                </a:lnTo>
                <a:lnTo>
                  <a:pt x="618312" y="872223"/>
                </a:lnTo>
                <a:lnTo>
                  <a:pt x="618312" y="846594"/>
                </a:lnTo>
                <a:lnTo>
                  <a:pt x="607758" y="848017"/>
                </a:lnTo>
                <a:lnTo>
                  <a:pt x="605269" y="861174"/>
                </a:lnTo>
                <a:lnTo>
                  <a:pt x="601878" y="848817"/>
                </a:lnTo>
                <a:lnTo>
                  <a:pt x="600392" y="849020"/>
                </a:lnTo>
                <a:lnTo>
                  <a:pt x="599567" y="845286"/>
                </a:lnTo>
                <a:lnTo>
                  <a:pt x="599567" y="849134"/>
                </a:lnTo>
                <a:lnTo>
                  <a:pt x="593801" y="849909"/>
                </a:lnTo>
                <a:lnTo>
                  <a:pt x="591616" y="863015"/>
                </a:lnTo>
                <a:lnTo>
                  <a:pt x="599236" y="861999"/>
                </a:lnTo>
                <a:lnTo>
                  <a:pt x="572046" y="865670"/>
                </a:lnTo>
                <a:lnTo>
                  <a:pt x="546544" y="869124"/>
                </a:lnTo>
                <a:lnTo>
                  <a:pt x="546798" y="881900"/>
                </a:lnTo>
                <a:lnTo>
                  <a:pt x="540169" y="882802"/>
                </a:lnTo>
                <a:lnTo>
                  <a:pt x="542036" y="869734"/>
                </a:lnTo>
                <a:lnTo>
                  <a:pt x="546544" y="869124"/>
                </a:lnTo>
                <a:lnTo>
                  <a:pt x="565810" y="866508"/>
                </a:lnTo>
                <a:lnTo>
                  <a:pt x="564819" y="853833"/>
                </a:lnTo>
                <a:lnTo>
                  <a:pt x="524294" y="859320"/>
                </a:lnTo>
                <a:lnTo>
                  <a:pt x="528789" y="871524"/>
                </a:lnTo>
                <a:lnTo>
                  <a:pt x="517461" y="873061"/>
                </a:lnTo>
                <a:lnTo>
                  <a:pt x="520052" y="859891"/>
                </a:lnTo>
                <a:lnTo>
                  <a:pt x="518972" y="860031"/>
                </a:lnTo>
                <a:lnTo>
                  <a:pt x="517359" y="872667"/>
                </a:lnTo>
                <a:lnTo>
                  <a:pt x="517448" y="873061"/>
                </a:lnTo>
                <a:lnTo>
                  <a:pt x="516788" y="873150"/>
                </a:lnTo>
                <a:lnTo>
                  <a:pt x="516445" y="872413"/>
                </a:lnTo>
                <a:lnTo>
                  <a:pt x="516445" y="886002"/>
                </a:lnTo>
                <a:lnTo>
                  <a:pt x="514604" y="886256"/>
                </a:lnTo>
                <a:lnTo>
                  <a:pt x="511225" y="873912"/>
                </a:lnTo>
                <a:lnTo>
                  <a:pt x="514794" y="873429"/>
                </a:lnTo>
                <a:lnTo>
                  <a:pt x="516445" y="886002"/>
                </a:lnTo>
                <a:lnTo>
                  <a:pt x="516445" y="872413"/>
                </a:lnTo>
                <a:lnTo>
                  <a:pt x="516153" y="871740"/>
                </a:lnTo>
                <a:lnTo>
                  <a:pt x="507377" y="861644"/>
                </a:lnTo>
                <a:lnTo>
                  <a:pt x="507377" y="874420"/>
                </a:lnTo>
                <a:lnTo>
                  <a:pt x="499922" y="875423"/>
                </a:lnTo>
                <a:lnTo>
                  <a:pt x="499529" y="873264"/>
                </a:lnTo>
                <a:lnTo>
                  <a:pt x="499059" y="874077"/>
                </a:lnTo>
                <a:lnTo>
                  <a:pt x="499059" y="888365"/>
                </a:lnTo>
                <a:lnTo>
                  <a:pt x="493966" y="889050"/>
                </a:lnTo>
                <a:lnTo>
                  <a:pt x="498703" y="875588"/>
                </a:lnTo>
                <a:lnTo>
                  <a:pt x="499059" y="888365"/>
                </a:lnTo>
                <a:lnTo>
                  <a:pt x="499059" y="874077"/>
                </a:lnTo>
                <a:lnTo>
                  <a:pt x="498132" y="875665"/>
                </a:lnTo>
                <a:lnTo>
                  <a:pt x="494245" y="876198"/>
                </a:lnTo>
                <a:lnTo>
                  <a:pt x="493877" y="863434"/>
                </a:lnTo>
                <a:lnTo>
                  <a:pt x="497662" y="862926"/>
                </a:lnTo>
                <a:lnTo>
                  <a:pt x="499529" y="873264"/>
                </a:lnTo>
                <a:lnTo>
                  <a:pt x="506183" y="861771"/>
                </a:lnTo>
                <a:lnTo>
                  <a:pt x="507377" y="874420"/>
                </a:lnTo>
                <a:lnTo>
                  <a:pt x="507377" y="861644"/>
                </a:lnTo>
                <a:lnTo>
                  <a:pt x="511251" y="861085"/>
                </a:lnTo>
                <a:lnTo>
                  <a:pt x="516153" y="871740"/>
                </a:lnTo>
                <a:lnTo>
                  <a:pt x="517296" y="873074"/>
                </a:lnTo>
                <a:lnTo>
                  <a:pt x="517067" y="871613"/>
                </a:lnTo>
                <a:lnTo>
                  <a:pt x="514172" y="860691"/>
                </a:lnTo>
                <a:lnTo>
                  <a:pt x="516572" y="860361"/>
                </a:lnTo>
                <a:lnTo>
                  <a:pt x="516394" y="847572"/>
                </a:lnTo>
                <a:lnTo>
                  <a:pt x="521208" y="846924"/>
                </a:lnTo>
                <a:lnTo>
                  <a:pt x="523519" y="859421"/>
                </a:lnTo>
                <a:lnTo>
                  <a:pt x="524294" y="859320"/>
                </a:lnTo>
                <a:lnTo>
                  <a:pt x="544728" y="856551"/>
                </a:lnTo>
                <a:lnTo>
                  <a:pt x="540981" y="844245"/>
                </a:lnTo>
                <a:lnTo>
                  <a:pt x="544512" y="843775"/>
                </a:lnTo>
                <a:lnTo>
                  <a:pt x="544728" y="856551"/>
                </a:lnTo>
                <a:lnTo>
                  <a:pt x="564819" y="853833"/>
                </a:lnTo>
                <a:lnTo>
                  <a:pt x="567626" y="853452"/>
                </a:lnTo>
                <a:lnTo>
                  <a:pt x="572046" y="865670"/>
                </a:lnTo>
                <a:lnTo>
                  <a:pt x="591616" y="863015"/>
                </a:lnTo>
                <a:lnTo>
                  <a:pt x="584657" y="851141"/>
                </a:lnTo>
                <a:lnTo>
                  <a:pt x="593801" y="849909"/>
                </a:lnTo>
                <a:lnTo>
                  <a:pt x="596557" y="849528"/>
                </a:lnTo>
                <a:lnTo>
                  <a:pt x="595210" y="836904"/>
                </a:lnTo>
                <a:lnTo>
                  <a:pt x="597662" y="836574"/>
                </a:lnTo>
                <a:lnTo>
                  <a:pt x="596557" y="849528"/>
                </a:lnTo>
                <a:lnTo>
                  <a:pt x="599567" y="849134"/>
                </a:lnTo>
                <a:lnTo>
                  <a:pt x="599567" y="845286"/>
                </a:lnTo>
                <a:lnTo>
                  <a:pt x="597674" y="836574"/>
                </a:lnTo>
                <a:lnTo>
                  <a:pt x="603288" y="835812"/>
                </a:lnTo>
                <a:lnTo>
                  <a:pt x="604672" y="835621"/>
                </a:lnTo>
                <a:lnTo>
                  <a:pt x="599846" y="823468"/>
                </a:lnTo>
                <a:lnTo>
                  <a:pt x="614946" y="834224"/>
                </a:lnTo>
                <a:lnTo>
                  <a:pt x="613257" y="834453"/>
                </a:lnTo>
                <a:lnTo>
                  <a:pt x="616191" y="846874"/>
                </a:lnTo>
                <a:lnTo>
                  <a:pt x="626211" y="845515"/>
                </a:lnTo>
                <a:lnTo>
                  <a:pt x="625119" y="832853"/>
                </a:lnTo>
                <a:lnTo>
                  <a:pt x="618731" y="833716"/>
                </a:lnTo>
                <a:lnTo>
                  <a:pt x="619061" y="820864"/>
                </a:lnTo>
                <a:lnTo>
                  <a:pt x="620395" y="820686"/>
                </a:lnTo>
                <a:lnTo>
                  <a:pt x="624916" y="832878"/>
                </a:lnTo>
                <a:lnTo>
                  <a:pt x="625119" y="832853"/>
                </a:lnTo>
                <a:lnTo>
                  <a:pt x="631304" y="832015"/>
                </a:lnTo>
                <a:lnTo>
                  <a:pt x="631520" y="844804"/>
                </a:lnTo>
                <a:lnTo>
                  <a:pt x="631520" y="767918"/>
                </a:lnTo>
                <a:lnTo>
                  <a:pt x="625754" y="768692"/>
                </a:lnTo>
                <a:lnTo>
                  <a:pt x="626135" y="755827"/>
                </a:lnTo>
                <a:lnTo>
                  <a:pt x="629462" y="755370"/>
                </a:lnTo>
                <a:lnTo>
                  <a:pt x="627176" y="768489"/>
                </a:lnTo>
                <a:lnTo>
                  <a:pt x="637184" y="767143"/>
                </a:lnTo>
                <a:lnTo>
                  <a:pt x="637184" y="651802"/>
                </a:lnTo>
                <a:lnTo>
                  <a:pt x="636549" y="651891"/>
                </a:lnTo>
                <a:lnTo>
                  <a:pt x="636549" y="741591"/>
                </a:lnTo>
                <a:lnTo>
                  <a:pt x="631596" y="742264"/>
                </a:lnTo>
                <a:lnTo>
                  <a:pt x="635571" y="728916"/>
                </a:lnTo>
                <a:lnTo>
                  <a:pt x="636549" y="741591"/>
                </a:lnTo>
                <a:lnTo>
                  <a:pt x="636549" y="651891"/>
                </a:lnTo>
                <a:lnTo>
                  <a:pt x="629843" y="652792"/>
                </a:lnTo>
                <a:lnTo>
                  <a:pt x="629843" y="742505"/>
                </a:lnTo>
                <a:lnTo>
                  <a:pt x="622439" y="743508"/>
                </a:lnTo>
                <a:lnTo>
                  <a:pt x="621766" y="730783"/>
                </a:lnTo>
                <a:lnTo>
                  <a:pt x="616521" y="731494"/>
                </a:lnTo>
                <a:lnTo>
                  <a:pt x="616521" y="795566"/>
                </a:lnTo>
                <a:lnTo>
                  <a:pt x="615226" y="795756"/>
                </a:lnTo>
                <a:lnTo>
                  <a:pt x="615226" y="821372"/>
                </a:lnTo>
                <a:lnTo>
                  <a:pt x="608126" y="822337"/>
                </a:lnTo>
                <a:lnTo>
                  <a:pt x="610603" y="812723"/>
                </a:lnTo>
                <a:lnTo>
                  <a:pt x="615226" y="821372"/>
                </a:lnTo>
                <a:lnTo>
                  <a:pt x="615226" y="795756"/>
                </a:lnTo>
                <a:lnTo>
                  <a:pt x="614337" y="795870"/>
                </a:lnTo>
                <a:lnTo>
                  <a:pt x="609917" y="783653"/>
                </a:lnTo>
                <a:lnTo>
                  <a:pt x="613244" y="783196"/>
                </a:lnTo>
                <a:lnTo>
                  <a:pt x="616521" y="795566"/>
                </a:lnTo>
                <a:lnTo>
                  <a:pt x="616521" y="731494"/>
                </a:lnTo>
                <a:lnTo>
                  <a:pt x="611847" y="732129"/>
                </a:lnTo>
                <a:lnTo>
                  <a:pt x="611847" y="757758"/>
                </a:lnTo>
                <a:lnTo>
                  <a:pt x="607441" y="758355"/>
                </a:lnTo>
                <a:lnTo>
                  <a:pt x="607441" y="809612"/>
                </a:lnTo>
                <a:lnTo>
                  <a:pt x="603923" y="810094"/>
                </a:lnTo>
                <a:lnTo>
                  <a:pt x="603758" y="797306"/>
                </a:lnTo>
                <a:lnTo>
                  <a:pt x="605231" y="797102"/>
                </a:lnTo>
                <a:lnTo>
                  <a:pt x="607441" y="809612"/>
                </a:lnTo>
                <a:lnTo>
                  <a:pt x="607441" y="758355"/>
                </a:lnTo>
                <a:lnTo>
                  <a:pt x="603097" y="758952"/>
                </a:lnTo>
                <a:lnTo>
                  <a:pt x="603097" y="810196"/>
                </a:lnTo>
                <a:lnTo>
                  <a:pt x="595947" y="811174"/>
                </a:lnTo>
                <a:lnTo>
                  <a:pt x="600316" y="797775"/>
                </a:lnTo>
                <a:lnTo>
                  <a:pt x="603097" y="810196"/>
                </a:lnTo>
                <a:lnTo>
                  <a:pt x="603097" y="758952"/>
                </a:lnTo>
                <a:lnTo>
                  <a:pt x="591159" y="760564"/>
                </a:lnTo>
                <a:lnTo>
                  <a:pt x="591159" y="786180"/>
                </a:lnTo>
                <a:lnTo>
                  <a:pt x="590791" y="786231"/>
                </a:lnTo>
                <a:lnTo>
                  <a:pt x="590791" y="824687"/>
                </a:lnTo>
                <a:lnTo>
                  <a:pt x="588708" y="824966"/>
                </a:lnTo>
                <a:lnTo>
                  <a:pt x="588835" y="812139"/>
                </a:lnTo>
                <a:lnTo>
                  <a:pt x="590791" y="824687"/>
                </a:lnTo>
                <a:lnTo>
                  <a:pt x="590791" y="786231"/>
                </a:lnTo>
                <a:lnTo>
                  <a:pt x="588695" y="786523"/>
                </a:lnTo>
                <a:lnTo>
                  <a:pt x="588695" y="824966"/>
                </a:lnTo>
                <a:lnTo>
                  <a:pt x="587171" y="825169"/>
                </a:lnTo>
                <a:lnTo>
                  <a:pt x="585266" y="812622"/>
                </a:lnTo>
                <a:lnTo>
                  <a:pt x="588695" y="824966"/>
                </a:lnTo>
                <a:lnTo>
                  <a:pt x="588695" y="786523"/>
                </a:lnTo>
                <a:lnTo>
                  <a:pt x="581520" y="787501"/>
                </a:lnTo>
                <a:lnTo>
                  <a:pt x="581520" y="813117"/>
                </a:lnTo>
                <a:lnTo>
                  <a:pt x="575970" y="813879"/>
                </a:lnTo>
                <a:lnTo>
                  <a:pt x="575487" y="801128"/>
                </a:lnTo>
                <a:lnTo>
                  <a:pt x="567283" y="802246"/>
                </a:lnTo>
                <a:lnTo>
                  <a:pt x="567283" y="827862"/>
                </a:lnTo>
                <a:lnTo>
                  <a:pt x="560857" y="828738"/>
                </a:lnTo>
                <a:lnTo>
                  <a:pt x="557517" y="816368"/>
                </a:lnTo>
                <a:lnTo>
                  <a:pt x="551789" y="817143"/>
                </a:lnTo>
                <a:lnTo>
                  <a:pt x="548792" y="830364"/>
                </a:lnTo>
                <a:lnTo>
                  <a:pt x="553453" y="829741"/>
                </a:lnTo>
                <a:lnTo>
                  <a:pt x="547408" y="830554"/>
                </a:lnTo>
                <a:lnTo>
                  <a:pt x="548792" y="830364"/>
                </a:lnTo>
                <a:lnTo>
                  <a:pt x="545807" y="817956"/>
                </a:lnTo>
                <a:lnTo>
                  <a:pt x="549389" y="817473"/>
                </a:lnTo>
                <a:lnTo>
                  <a:pt x="547712" y="813676"/>
                </a:lnTo>
                <a:lnTo>
                  <a:pt x="544601" y="806615"/>
                </a:lnTo>
                <a:lnTo>
                  <a:pt x="544055" y="805383"/>
                </a:lnTo>
                <a:lnTo>
                  <a:pt x="531749" y="807046"/>
                </a:lnTo>
                <a:lnTo>
                  <a:pt x="535266" y="793762"/>
                </a:lnTo>
                <a:lnTo>
                  <a:pt x="537832" y="793407"/>
                </a:lnTo>
                <a:lnTo>
                  <a:pt x="537324" y="806284"/>
                </a:lnTo>
                <a:lnTo>
                  <a:pt x="544055" y="805383"/>
                </a:lnTo>
                <a:lnTo>
                  <a:pt x="544461" y="805332"/>
                </a:lnTo>
                <a:lnTo>
                  <a:pt x="544830" y="807123"/>
                </a:lnTo>
                <a:lnTo>
                  <a:pt x="547712" y="813676"/>
                </a:lnTo>
                <a:lnTo>
                  <a:pt x="551865" y="804329"/>
                </a:lnTo>
                <a:lnTo>
                  <a:pt x="552145" y="817092"/>
                </a:lnTo>
                <a:lnTo>
                  <a:pt x="557517" y="816368"/>
                </a:lnTo>
                <a:lnTo>
                  <a:pt x="563499" y="815568"/>
                </a:lnTo>
                <a:lnTo>
                  <a:pt x="567283" y="827862"/>
                </a:lnTo>
                <a:lnTo>
                  <a:pt x="567283" y="802246"/>
                </a:lnTo>
                <a:lnTo>
                  <a:pt x="557809" y="803516"/>
                </a:lnTo>
                <a:lnTo>
                  <a:pt x="562457" y="802881"/>
                </a:lnTo>
                <a:lnTo>
                  <a:pt x="565848" y="789622"/>
                </a:lnTo>
                <a:lnTo>
                  <a:pt x="567563" y="802195"/>
                </a:lnTo>
                <a:lnTo>
                  <a:pt x="575487" y="801128"/>
                </a:lnTo>
                <a:lnTo>
                  <a:pt x="580021" y="800519"/>
                </a:lnTo>
                <a:lnTo>
                  <a:pt x="581520" y="813117"/>
                </a:lnTo>
                <a:lnTo>
                  <a:pt x="581520" y="787501"/>
                </a:lnTo>
                <a:lnTo>
                  <a:pt x="574751" y="788416"/>
                </a:lnTo>
                <a:lnTo>
                  <a:pt x="584314" y="787107"/>
                </a:lnTo>
                <a:lnTo>
                  <a:pt x="582637" y="774534"/>
                </a:lnTo>
                <a:lnTo>
                  <a:pt x="590689" y="773442"/>
                </a:lnTo>
                <a:lnTo>
                  <a:pt x="591159" y="786180"/>
                </a:lnTo>
                <a:lnTo>
                  <a:pt x="591159" y="760564"/>
                </a:lnTo>
                <a:lnTo>
                  <a:pt x="583133" y="761644"/>
                </a:lnTo>
                <a:lnTo>
                  <a:pt x="589851" y="760730"/>
                </a:lnTo>
                <a:lnTo>
                  <a:pt x="588352" y="748118"/>
                </a:lnTo>
                <a:lnTo>
                  <a:pt x="593826" y="747382"/>
                </a:lnTo>
                <a:lnTo>
                  <a:pt x="594347" y="760120"/>
                </a:lnTo>
                <a:lnTo>
                  <a:pt x="611847" y="757758"/>
                </a:lnTo>
                <a:lnTo>
                  <a:pt x="611847" y="732129"/>
                </a:lnTo>
                <a:lnTo>
                  <a:pt x="584949" y="735774"/>
                </a:lnTo>
                <a:lnTo>
                  <a:pt x="606221" y="732878"/>
                </a:lnTo>
                <a:lnTo>
                  <a:pt x="605650" y="720153"/>
                </a:lnTo>
                <a:lnTo>
                  <a:pt x="610857" y="719442"/>
                </a:lnTo>
                <a:lnTo>
                  <a:pt x="606145" y="707275"/>
                </a:lnTo>
                <a:lnTo>
                  <a:pt x="607009" y="707148"/>
                </a:lnTo>
                <a:lnTo>
                  <a:pt x="613714" y="719048"/>
                </a:lnTo>
                <a:lnTo>
                  <a:pt x="612495" y="719213"/>
                </a:lnTo>
                <a:lnTo>
                  <a:pt x="606221" y="732878"/>
                </a:lnTo>
                <a:lnTo>
                  <a:pt x="621766" y="730783"/>
                </a:lnTo>
                <a:lnTo>
                  <a:pt x="625246" y="730313"/>
                </a:lnTo>
                <a:lnTo>
                  <a:pt x="625462" y="743089"/>
                </a:lnTo>
                <a:lnTo>
                  <a:pt x="629843" y="742505"/>
                </a:lnTo>
                <a:lnTo>
                  <a:pt x="629843" y="652792"/>
                </a:lnTo>
                <a:lnTo>
                  <a:pt x="597877" y="657123"/>
                </a:lnTo>
                <a:lnTo>
                  <a:pt x="597877" y="721194"/>
                </a:lnTo>
                <a:lnTo>
                  <a:pt x="590550" y="709371"/>
                </a:lnTo>
                <a:lnTo>
                  <a:pt x="580301" y="710768"/>
                </a:lnTo>
                <a:lnTo>
                  <a:pt x="580301" y="736396"/>
                </a:lnTo>
                <a:lnTo>
                  <a:pt x="559003" y="739279"/>
                </a:lnTo>
                <a:lnTo>
                  <a:pt x="558863" y="752106"/>
                </a:lnTo>
                <a:lnTo>
                  <a:pt x="565454" y="751217"/>
                </a:lnTo>
                <a:lnTo>
                  <a:pt x="567982" y="763689"/>
                </a:lnTo>
                <a:lnTo>
                  <a:pt x="573138" y="762990"/>
                </a:lnTo>
                <a:lnTo>
                  <a:pt x="568464" y="750811"/>
                </a:lnTo>
                <a:lnTo>
                  <a:pt x="570560" y="750531"/>
                </a:lnTo>
                <a:lnTo>
                  <a:pt x="574408" y="762825"/>
                </a:lnTo>
                <a:lnTo>
                  <a:pt x="569734" y="763460"/>
                </a:lnTo>
                <a:lnTo>
                  <a:pt x="569734" y="776274"/>
                </a:lnTo>
                <a:lnTo>
                  <a:pt x="567651" y="789368"/>
                </a:lnTo>
                <a:lnTo>
                  <a:pt x="559168" y="781596"/>
                </a:lnTo>
                <a:lnTo>
                  <a:pt x="554939" y="789254"/>
                </a:lnTo>
                <a:lnTo>
                  <a:pt x="555282" y="791044"/>
                </a:lnTo>
                <a:lnTo>
                  <a:pt x="557466" y="790752"/>
                </a:lnTo>
                <a:lnTo>
                  <a:pt x="556780" y="803656"/>
                </a:lnTo>
                <a:lnTo>
                  <a:pt x="555282" y="791044"/>
                </a:lnTo>
                <a:lnTo>
                  <a:pt x="553593" y="791273"/>
                </a:lnTo>
                <a:lnTo>
                  <a:pt x="552919" y="778548"/>
                </a:lnTo>
                <a:lnTo>
                  <a:pt x="550481" y="778891"/>
                </a:lnTo>
                <a:lnTo>
                  <a:pt x="550481" y="804506"/>
                </a:lnTo>
                <a:lnTo>
                  <a:pt x="542810" y="792734"/>
                </a:lnTo>
                <a:lnTo>
                  <a:pt x="548640" y="791946"/>
                </a:lnTo>
                <a:lnTo>
                  <a:pt x="550481" y="804506"/>
                </a:lnTo>
                <a:lnTo>
                  <a:pt x="550481" y="778891"/>
                </a:lnTo>
                <a:lnTo>
                  <a:pt x="523227" y="782574"/>
                </a:lnTo>
                <a:lnTo>
                  <a:pt x="535990" y="780834"/>
                </a:lnTo>
                <a:lnTo>
                  <a:pt x="533781" y="768324"/>
                </a:lnTo>
                <a:lnTo>
                  <a:pt x="516153" y="770712"/>
                </a:lnTo>
                <a:lnTo>
                  <a:pt x="514731" y="783717"/>
                </a:lnTo>
                <a:lnTo>
                  <a:pt x="511721" y="772033"/>
                </a:lnTo>
                <a:lnTo>
                  <a:pt x="511721" y="796937"/>
                </a:lnTo>
                <a:lnTo>
                  <a:pt x="505447" y="797788"/>
                </a:lnTo>
                <a:lnTo>
                  <a:pt x="505447" y="810602"/>
                </a:lnTo>
                <a:lnTo>
                  <a:pt x="495604" y="811936"/>
                </a:lnTo>
                <a:lnTo>
                  <a:pt x="497306" y="798893"/>
                </a:lnTo>
                <a:lnTo>
                  <a:pt x="505447" y="810602"/>
                </a:lnTo>
                <a:lnTo>
                  <a:pt x="505447" y="797788"/>
                </a:lnTo>
                <a:lnTo>
                  <a:pt x="504583" y="797902"/>
                </a:lnTo>
                <a:lnTo>
                  <a:pt x="507923" y="784644"/>
                </a:lnTo>
                <a:lnTo>
                  <a:pt x="509828" y="784390"/>
                </a:lnTo>
                <a:lnTo>
                  <a:pt x="511721" y="796937"/>
                </a:lnTo>
                <a:lnTo>
                  <a:pt x="511721" y="772033"/>
                </a:lnTo>
                <a:lnTo>
                  <a:pt x="511543" y="771334"/>
                </a:lnTo>
                <a:lnTo>
                  <a:pt x="503758" y="772388"/>
                </a:lnTo>
                <a:lnTo>
                  <a:pt x="503758" y="798017"/>
                </a:lnTo>
                <a:lnTo>
                  <a:pt x="499325" y="798614"/>
                </a:lnTo>
                <a:lnTo>
                  <a:pt x="503047" y="798106"/>
                </a:lnTo>
                <a:lnTo>
                  <a:pt x="503758" y="798017"/>
                </a:lnTo>
                <a:lnTo>
                  <a:pt x="503758" y="772388"/>
                </a:lnTo>
                <a:lnTo>
                  <a:pt x="474586" y="776325"/>
                </a:lnTo>
                <a:lnTo>
                  <a:pt x="499478" y="772960"/>
                </a:lnTo>
                <a:lnTo>
                  <a:pt x="503796" y="759574"/>
                </a:lnTo>
                <a:lnTo>
                  <a:pt x="500202" y="772858"/>
                </a:lnTo>
                <a:lnTo>
                  <a:pt x="511543" y="771334"/>
                </a:lnTo>
                <a:lnTo>
                  <a:pt x="516153" y="770712"/>
                </a:lnTo>
                <a:lnTo>
                  <a:pt x="518553" y="770382"/>
                </a:lnTo>
                <a:lnTo>
                  <a:pt x="516801" y="757809"/>
                </a:lnTo>
                <a:lnTo>
                  <a:pt x="519506" y="757440"/>
                </a:lnTo>
                <a:lnTo>
                  <a:pt x="513969" y="745375"/>
                </a:lnTo>
                <a:lnTo>
                  <a:pt x="494334" y="748030"/>
                </a:lnTo>
                <a:lnTo>
                  <a:pt x="496036" y="760615"/>
                </a:lnTo>
                <a:lnTo>
                  <a:pt x="473405" y="763676"/>
                </a:lnTo>
                <a:lnTo>
                  <a:pt x="463702" y="777798"/>
                </a:lnTo>
                <a:lnTo>
                  <a:pt x="469887" y="776973"/>
                </a:lnTo>
                <a:lnTo>
                  <a:pt x="472325" y="776643"/>
                </a:lnTo>
                <a:lnTo>
                  <a:pt x="470471" y="789698"/>
                </a:lnTo>
                <a:lnTo>
                  <a:pt x="497357" y="786066"/>
                </a:lnTo>
                <a:lnTo>
                  <a:pt x="450938" y="792353"/>
                </a:lnTo>
                <a:lnTo>
                  <a:pt x="453161" y="804862"/>
                </a:lnTo>
                <a:lnTo>
                  <a:pt x="484657" y="800595"/>
                </a:lnTo>
                <a:lnTo>
                  <a:pt x="452805" y="804913"/>
                </a:lnTo>
                <a:lnTo>
                  <a:pt x="456031" y="817283"/>
                </a:lnTo>
                <a:lnTo>
                  <a:pt x="483692" y="813549"/>
                </a:lnTo>
                <a:lnTo>
                  <a:pt x="485800" y="826071"/>
                </a:lnTo>
                <a:lnTo>
                  <a:pt x="492239" y="825207"/>
                </a:lnTo>
                <a:lnTo>
                  <a:pt x="511924" y="822540"/>
                </a:lnTo>
                <a:lnTo>
                  <a:pt x="510120" y="809980"/>
                </a:lnTo>
                <a:lnTo>
                  <a:pt x="514096" y="809434"/>
                </a:lnTo>
                <a:lnTo>
                  <a:pt x="511924" y="822540"/>
                </a:lnTo>
                <a:lnTo>
                  <a:pt x="527964" y="820369"/>
                </a:lnTo>
                <a:lnTo>
                  <a:pt x="520230" y="808609"/>
                </a:lnTo>
                <a:lnTo>
                  <a:pt x="522427" y="808304"/>
                </a:lnTo>
                <a:lnTo>
                  <a:pt x="524052" y="795274"/>
                </a:lnTo>
                <a:lnTo>
                  <a:pt x="529031" y="807415"/>
                </a:lnTo>
                <a:lnTo>
                  <a:pt x="528789" y="820254"/>
                </a:lnTo>
                <a:lnTo>
                  <a:pt x="542798" y="818362"/>
                </a:lnTo>
                <a:lnTo>
                  <a:pt x="546379" y="830694"/>
                </a:lnTo>
                <a:lnTo>
                  <a:pt x="543318" y="831113"/>
                </a:lnTo>
                <a:lnTo>
                  <a:pt x="542798" y="818362"/>
                </a:lnTo>
                <a:lnTo>
                  <a:pt x="492239" y="825207"/>
                </a:lnTo>
                <a:lnTo>
                  <a:pt x="488061" y="838581"/>
                </a:lnTo>
                <a:lnTo>
                  <a:pt x="521576" y="834059"/>
                </a:lnTo>
                <a:lnTo>
                  <a:pt x="487045" y="838733"/>
                </a:lnTo>
                <a:lnTo>
                  <a:pt x="487045" y="877176"/>
                </a:lnTo>
                <a:lnTo>
                  <a:pt x="486549" y="890054"/>
                </a:lnTo>
                <a:lnTo>
                  <a:pt x="483209" y="877697"/>
                </a:lnTo>
                <a:lnTo>
                  <a:pt x="487045" y="877176"/>
                </a:lnTo>
                <a:lnTo>
                  <a:pt x="487045" y="838733"/>
                </a:lnTo>
                <a:lnTo>
                  <a:pt x="484162" y="826300"/>
                </a:lnTo>
                <a:lnTo>
                  <a:pt x="474624" y="827595"/>
                </a:lnTo>
                <a:lnTo>
                  <a:pt x="474624" y="853224"/>
                </a:lnTo>
                <a:lnTo>
                  <a:pt x="474560" y="853059"/>
                </a:lnTo>
                <a:lnTo>
                  <a:pt x="474560" y="853236"/>
                </a:lnTo>
                <a:lnTo>
                  <a:pt x="463905" y="854671"/>
                </a:lnTo>
                <a:lnTo>
                  <a:pt x="461073" y="842251"/>
                </a:lnTo>
                <a:lnTo>
                  <a:pt x="465582" y="841641"/>
                </a:lnTo>
                <a:lnTo>
                  <a:pt x="467842" y="854138"/>
                </a:lnTo>
                <a:lnTo>
                  <a:pt x="474383" y="853249"/>
                </a:lnTo>
                <a:lnTo>
                  <a:pt x="474560" y="853236"/>
                </a:lnTo>
                <a:lnTo>
                  <a:pt x="474560" y="853059"/>
                </a:lnTo>
                <a:lnTo>
                  <a:pt x="474141" y="851890"/>
                </a:lnTo>
                <a:lnTo>
                  <a:pt x="470077" y="841032"/>
                </a:lnTo>
                <a:lnTo>
                  <a:pt x="472173" y="840740"/>
                </a:lnTo>
                <a:lnTo>
                  <a:pt x="474141" y="851890"/>
                </a:lnTo>
                <a:lnTo>
                  <a:pt x="474624" y="853224"/>
                </a:lnTo>
                <a:lnTo>
                  <a:pt x="474624" y="827595"/>
                </a:lnTo>
                <a:lnTo>
                  <a:pt x="454621" y="830300"/>
                </a:lnTo>
                <a:lnTo>
                  <a:pt x="452043" y="843153"/>
                </a:lnTo>
                <a:lnTo>
                  <a:pt x="450532" y="830859"/>
                </a:lnTo>
                <a:lnTo>
                  <a:pt x="454621" y="830300"/>
                </a:lnTo>
                <a:lnTo>
                  <a:pt x="481406" y="826668"/>
                </a:lnTo>
                <a:lnTo>
                  <a:pt x="483692" y="813549"/>
                </a:lnTo>
                <a:lnTo>
                  <a:pt x="449224" y="818210"/>
                </a:lnTo>
                <a:lnTo>
                  <a:pt x="453783" y="817587"/>
                </a:lnTo>
                <a:lnTo>
                  <a:pt x="447128" y="805688"/>
                </a:lnTo>
                <a:lnTo>
                  <a:pt x="449021" y="818235"/>
                </a:lnTo>
                <a:lnTo>
                  <a:pt x="443153" y="819035"/>
                </a:lnTo>
                <a:lnTo>
                  <a:pt x="438137" y="806894"/>
                </a:lnTo>
                <a:lnTo>
                  <a:pt x="439166" y="819569"/>
                </a:lnTo>
                <a:lnTo>
                  <a:pt x="436765" y="819899"/>
                </a:lnTo>
                <a:lnTo>
                  <a:pt x="425450" y="808621"/>
                </a:lnTo>
                <a:lnTo>
                  <a:pt x="426123" y="808520"/>
                </a:lnTo>
                <a:lnTo>
                  <a:pt x="424472" y="795934"/>
                </a:lnTo>
                <a:lnTo>
                  <a:pt x="421386" y="796353"/>
                </a:lnTo>
                <a:lnTo>
                  <a:pt x="421386" y="834796"/>
                </a:lnTo>
                <a:lnTo>
                  <a:pt x="419303" y="835075"/>
                </a:lnTo>
                <a:lnTo>
                  <a:pt x="419188" y="834910"/>
                </a:lnTo>
                <a:lnTo>
                  <a:pt x="419188" y="835101"/>
                </a:lnTo>
                <a:lnTo>
                  <a:pt x="417271" y="848169"/>
                </a:lnTo>
                <a:lnTo>
                  <a:pt x="413575" y="835850"/>
                </a:lnTo>
                <a:lnTo>
                  <a:pt x="412965" y="835939"/>
                </a:lnTo>
                <a:lnTo>
                  <a:pt x="413283" y="825639"/>
                </a:lnTo>
                <a:lnTo>
                  <a:pt x="417258" y="835355"/>
                </a:lnTo>
                <a:lnTo>
                  <a:pt x="419188" y="835101"/>
                </a:lnTo>
                <a:lnTo>
                  <a:pt x="419188" y="834910"/>
                </a:lnTo>
                <a:lnTo>
                  <a:pt x="413296" y="824928"/>
                </a:lnTo>
                <a:lnTo>
                  <a:pt x="413346" y="823074"/>
                </a:lnTo>
                <a:lnTo>
                  <a:pt x="417753" y="822477"/>
                </a:lnTo>
                <a:lnTo>
                  <a:pt x="421386" y="834796"/>
                </a:lnTo>
                <a:lnTo>
                  <a:pt x="421386" y="796353"/>
                </a:lnTo>
                <a:lnTo>
                  <a:pt x="413575" y="797407"/>
                </a:lnTo>
                <a:lnTo>
                  <a:pt x="418884" y="783869"/>
                </a:lnTo>
                <a:lnTo>
                  <a:pt x="416585" y="784186"/>
                </a:lnTo>
                <a:lnTo>
                  <a:pt x="417525" y="771245"/>
                </a:lnTo>
                <a:lnTo>
                  <a:pt x="424624" y="781951"/>
                </a:lnTo>
                <a:lnTo>
                  <a:pt x="425907" y="770115"/>
                </a:lnTo>
                <a:lnTo>
                  <a:pt x="429615" y="782421"/>
                </a:lnTo>
                <a:lnTo>
                  <a:pt x="441731" y="780783"/>
                </a:lnTo>
                <a:lnTo>
                  <a:pt x="458635" y="778484"/>
                </a:lnTo>
                <a:lnTo>
                  <a:pt x="455510" y="766102"/>
                </a:lnTo>
                <a:lnTo>
                  <a:pt x="433920" y="769023"/>
                </a:lnTo>
                <a:lnTo>
                  <a:pt x="446519" y="767308"/>
                </a:lnTo>
                <a:lnTo>
                  <a:pt x="441591" y="755167"/>
                </a:lnTo>
                <a:lnTo>
                  <a:pt x="423037" y="757682"/>
                </a:lnTo>
                <a:lnTo>
                  <a:pt x="425856" y="770115"/>
                </a:lnTo>
                <a:lnTo>
                  <a:pt x="423367" y="770445"/>
                </a:lnTo>
                <a:lnTo>
                  <a:pt x="423037" y="757682"/>
                </a:lnTo>
                <a:lnTo>
                  <a:pt x="431520" y="756526"/>
                </a:lnTo>
                <a:lnTo>
                  <a:pt x="430123" y="743902"/>
                </a:lnTo>
                <a:lnTo>
                  <a:pt x="427977" y="744194"/>
                </a:lnTo>
                <a:lnTo>
                  <a:pt x="430403" y="731050"/>
                </a:lnTo>
                <a:lnTo>
                  <a:pt x="432562" y="743572"/>
                </a:lnTo>
                <a:lnTo>
                  <a:pt x="433870" y="756208"/>
                </a:lnTo>
                <a:lnTo>
                  <a:pt x="441591" y="755167"/>
                </a:lnTo>
                <a:lnTo>
                  <a:pt x="444144" y="754824"/>
                </a:lnTo>
                <a:lnTo>
                  <a:pt x="470166" y="751293"/>
                </a:lnTo>
                <a:lnTo>
                  <a:pt x="467182" y="738898"/>
                </a:lnTo>
                <a:lnTo>
                  <a:pt x="476986" y="737565"/>
                </a:lnTo>
                <a:lnTo>
                  <a:pt x="470166" y="751293"/>
                </a:lnTo>
                <a:lnTo>
                  <a:pt x="494334" y="748030"/>
                </a:lnTo>
                <a:lnTo>
                  <a:pt x="497509" y="747598"/>
                </a:lnTo>
                <a:lnTo>
                  <a:pt x="497293" y="734809"/>
                </a:lnTo>
                <a:lnTo>
                  <a:pt x="488594" y="735990"/>
                </a:lnTo>
                <a:lnTo>
                  <a:pt x="490512" y="722922"/>
                </a:lnTo>
                <a:lnTo>
                  <a:pt x="492061" y="722706"/>
                </a:lnTo>
                <a:lnTo>
                  <a:pt x="503199" y="721194"/>
                </a:lnTo>
                <a:lnTo>
                  <a:pt x="498068" y="709079"/>
                </a:lnTo>
                <a:lnTo>
                  <a:pt x="501243" y="708647"/>
                </a:lnTo>
                <a:lnTo>
                  <a:pt x="503199" y="721194"/>
                </a:lnTo>
                <a:lnTo>
                  <a:pt x="503529" y="721156"/>
                </a:lnTo>
                <a:lnTo>
                  <a:pt x="509270" y="720382"/>
                </a:lnTo>
                <a:lnTo>
                  <a:pt x="507390" y="733437"/>
                </a:lnTo>
                <a:lnTo>
                  <a:pt x="510247" y="733056"/>
                </a:lnTo>
                <a:lnTo>
                  <a:pt x="498652" y="734631"/>
                </a:lnTo>
                <a:lnTo>
                  <a:pt x="507390" y="733437"/>
                </a:lnTo>
                <a:lnTo>
                  <a:pt x="503529" y="721156"/>
                </a:lnTo>
                <a:lnTo>
                  <a:pt x="492061" y="722706"/>
                </a:lnTo>
                <a:lnTo>
                  <a:pt x="495858" y="734999"/>
                </a:lnTo>
                <a:lnTo>
                  <a:pt x="497293" y="734809"/>
                </a:lnTo>
                <a:lnTo>
                  <a:pt x="498106" y="734707"/>
                </a:lnTo>
                <a:lnTo>
                  <a:pt x="500938" y="747128"/>
                </a:lnTo>
                <a:lnTo>
                  <a:pt x="513969" y="745375"/>
                </a:lnTo>
                <a:lnTo>
                  <a:pt x="516674" y="745007"/>
                </a:lnTo>
                <a:lnTo>
                  <a:pt x="517118" y="732129"/>
                </a:lnTo>
                <a:lnTo>
                  <a:pt x="511962" y="732828"/>
                </a:lnTo>
                <a:lnTo>
                  <a:pt x="513105" y="719861"/>
                </a:lnTo>
                <a:lnTo>
                  <a:pt x="515378" y="732358"/>
                </a:lnTo>
                <a:lnTo>
                  <a:pt x="517118" y="732129"/>
                </a:lnTo>
                <a:lnTo>
                  <a:pt x="520141" y="731723"/>
                </a:lnTo>
                <a:lnTo>
                  <a:pt x="524179" y="743991"/>
                </a:lnTo>
                <a:lnTo>
                  <a:pt x="518363" y="744778"/>
                </a:lnTo>
                <a:lnTo>
                  <a:pt x="519506" y="757440"/>
                </a:lnTo>
                <a:lnTo>
                  <a:pt x="521500" y="757174"/>
                </a:lnTo>
                <a:lnTo>
                  <a:pt x="522490" y="769848"/>
                </a:lnTo>
                <a:lnTo>
                  <a:pt x="524535" y="769569"/>
                </a:lnTo>
                <a:lnTo>
                  <a:pt x="524103" y="756818"/>
                </a:lnTo>
                <a:lnTo>
                  <a:pt x="526453" y="756500"/>
                </a:lnTo>
                <a:lnTo>
                  <a:pt x="526910" y="756437"/>
                </a:lnTo>
                <a:lnTo>
                  <a:pt x="526846" y="743635"/>
                </a:lnTo>
                <a:lnTo>
                  <a:pt x="530694" y="755916"/>
                </a:lnTo>
                <a:lnTo>
                  <a:pt x="534276" y="755434"/>
                </a:lnTo>
                <a:lnTo>
                  <a:pt x="532828" y="742823"/>
                </a:lnTo>
                <a:lnTo>
                  <a:pt x="527786" y="743508"/>
                </a:lnTo>
                <a:lnTo>
                  <a:pt x="529551" y="743254"/>
                </a:lnTo>
                <a:lnTo>
                  <a:pt x="531723" y="730161"/>
                </a:lnTo>
                <a:lnTo>
                  <a:pt x="534111" y="742645"/>
                </a:lnTo>
                <a:lnTo>
                  <a:pt x="534873" y="742543"/>
                </a:lnTo>
                <a:lnTo>
                  <a:pt x="537184" y="755040"/>
                </a:lnTo>
                <a:lnTo>
                  <a:pt x="534276" y="755434"/>
                </a:lnTo>
                <a:lnTo>
                  <a:pt x="528853" y="756170"/>
                </a:lnTo>
                <a:lnTo>
                  <a:pt x="530821" y="768718"/>
                </a:lnTo>
                <a:lnTo>
                  <a:pt x="533781" y="768324"/>
                </a:lnTo>
                <a:lnTo>
                  <a:pt x="536536" y="767956"/>
                </a:lnTo>
                <a:lnTo>
                  <a:pt x="539165" y="780402"/>
                </a:lnTo>
                <a:lnTo>
                  <a:pt x="541312" y="780110"/>
                </a:lnTo>
                <a:lnTo>
                  <a:pt x="544296" y="766902"/>
                </a:lnTo>
                <a:lnTo>
                  <a:pt x="545338" y="766762"/>
                </a:lnTo>
                <a:lnTo>
                  <a:pt x="545350" y="779564"/>
                </a:lnTo>
                <a:lnTo>
                  <a:pt x="552919" y="778548"/>
                </a:lnTo>
                <a:lnTo>
                  <a:pt x="554469" y="786777"/>
                </a:lnTo>
                <a:lnTo>
                  <a:pt x="555650" y="778357"/>
                </a:lnTo>
                <a:lnTo>
                  <a:pt x="555472" y="778205"/>
                </a:lnTo>
                <a:lnTo>
                  <a:pt x="555663" y="778179"/>
                </a:lnTo>
                <a:lnTo>
                  <a:pt x="555650" y="778357"/>
                </a:lnTo>
                <a:lnTo>
                  <a:pt x="559168" y="781596"/>
                </a:lnTo>
                <a:lnTo>
                  <a:pt x="561492" y="777392"/>
                </a:lnTo>
                <a:lnTo>
                  <a:pt x="569734" y="776274"/>
                </a:lnTo>
                <a:lnTo>
                  <a:pt x="569734" y="763460"/>
                </a:lnTo>
                <a:lnTo>
                  <a:pt x="553872" y="765606"/>
                </a:lnTo>
                <a:lnTo>
                  <a:pt x="553694" y="752817"/>
                </a:lnTo>
                <a:lnTo>
                  <a:pt x="555790" y="752525"/>
                </a:lnTo>
                <a:lnTo>
                  <a:pt x="558863" y="752106"/>
                </a:lnTo>
                <a:lnTo>
                  <a:pt x="555777" y="739711"/>
                </a:lnTo>
                <a:lnTo>
                  <a:pt x="559003" y="739279"/>
                </a:lnTo>
                <a:lnTo>
                  <a:pt x="576935" y="736841"/>
                </a:lnTo>
                <a:lnTo>
                  <a:pt x="576364" y="724115"/>
                </a:lnTo>
                <a:lnTo>
                  <a:pt x="564730" y="725690"/>
                </a:lnTo>
                <a:lnTo>
                  <a:pt x="569607" y="725017"/>
                </a:lnTo>
                <a:lnTo>
                  <a:pt x="570687" y="724877"/>
                </a:lnTo>
                <a:lnTo>
                  <a:pt x="576364" y="724115"/>
                </a:lnTo>
                <a:lnTo>
                  <a:pt x="579170" y="723734"/>
                </a:lnTo>
                <a:lnTo>
                  <a:pt x="580301" y="736396"/>
                </a:lnTo>
                <a:lnTo>
                  <a:pt x="580301" y="710768"/>
                </a:lnTo>
                <a:lnTo>
                  <a:pt x="568375" y="712381"/>
                </a:lnTo>
                <a:lnTo>
                  <a:pt x="569341" y="722198"/>
                </a:lnTo>
                <a:lnTo>
                  <a:pt x="564642" y="712889"/>
                </a:lnTo>
                <a:lnTo>
                  <a:pt x="568375" y="712381"/>
                </a:lnTo>
                <a:lnTo>
                  <a:pt x="586308" y="709942"/>
                </a:lnTo>
                <a:lnTo>
                  <a:pt x="584454" y="697395"/>
                </a:lnTo>
                <a:lnTo>
                  <a:pt x="584911" y="697331"/>
                </a:lnTo>
                <a:lnTo>
                  <a:pt x="595363" y="708723"/>
                </a:lnTo>
                <a:lnTo>
                  <a:pt x="596176" y="708621"/>
                </a:lnTo>
                <a:lnTo>
                  <a:pt x="597877" y="721194"/>
                </a:lnTo>
                <a:lnTo>
                  <a:pt x="597877" y="657123"/>
                </a:lnTo>
                <a:lnTo>
                  <a:pt x="564629" y="661619"/>
                </a:lnTo>
                <a:lnTo>
                  <a:pt x="564629" y="712889"/>
                </a:lnTo>
                <a:lnTo>
                  <a:pt x="563791" y="725817"/>
                </a:lnTo>
                <a:lnTo>
                  <a:pt x="557479" y="713854"/>
                </a:lnTo>
                <a:lnTo>
                  <a:pt x="551548" y="714654"/>
                </a:lnTo>
                <a:lnTo>
                  <a:pt x="544601" y="715594"/>
                </a:lnTo>
                <a:lnTo>
                  <a:pt x="547687" y="702373"/>
                </a:lnTo>
                <a:lnTo>
                  <a:pt x="551319" y="701878"/>
                </a:lnTo>
                <a:lnTo>
                  <a:pt x="551294" y="714679"/>
                </a:lnTo>
                <a:lnTo>
                  <a:pt x="551548" y="714654"/>
                </a:lnTo>
                <a:lnTo>
                  <a:pt x="554443" y="701459"/>
                </a:lnTo>
                <a:lnTo>
                  <a:pt x="556958" y="701116"/>
                </a:lnTo>
                <a:lnTo>
                  <a:pt x="558203" y="713752"/>
                </a:lnTo>
                <a:lnTo>
                  <a:pt x="564629" y="712889"/>
                </a:lnTo>
                <a:lnTo>
                  <a:pt x="564629" y="661619"/>
                </a:lnTo>
                <a:lnTo>
                  <a:pt x="538035" y="665226"/>
                </a:lnTo>
                <a:lnTo>
                  <a:pt x="538035" y="703668"/>
                </a:lnTo>
                <a:lnTo>
                  <a:pt x="532320" y="704443"/>
                </a:lnTo>
                <a:lnTo>
                  <a:pt x="532511" y="691603"/>
                </a:lnTo>
                <a:lnTo>
                  <a:pt x="534428" y="691337"/>
                </a:lnTo>
                <a:lnTo>
                  <a:pt x="538035" y="703668"/>
                </a:lnTo>
                <a:lnTo>
                  <a:pt x="538035" y="665226"/>
                </a:lnTo>
                <a:lnTo>
                  <a:pt x="530047" y="666305"/>
                </a:lnTo>
                <a:lnTo>
                  <a:pt x="530047" y="730377"/>
                </a:lnTo>
                <a:lnTo>
                  <a:pt x="527138" y="730770"/>
                </a:lnTo>
                <a:lnTo>
                  <a:pt x="523697" y="718426"/>
                </a:lnTo>
                <a:lnTo>
                  <a:pt x="528345" y="717804"/>
                </a:lnTo>
                <a:lnTo>
                  <a:pt x="530047" y="730377"/>
                </a:lnTo>
                <a:lnTo>
                  <a:pt x="530047" y="666305"/>
                </a:lnTo>
                <a:lnTo>
                  <a:pt x="507860" y="669302"/>
                </a:lnTo>
                <a:lnTo>
                  <a:pt x="516166" y="668172"/>
                </a:lnTo>
                <a:lnTo>
                  <a:pt x="513232" y="655764"/>
                </a:lnTo>
                <a:lnTo>
                  <a:pt x="517639" y="655167"/>
                </a:lnTo>
                <a:lnTo>
                  <a:pt x="520661" y="667562"/>
                </a:lnTo>
                <a:lnTo>
                  <a:pt x="633933" y="652233"/>
                </a:lnTo>
                <a:lnTo>
                  <a:pt x="630186" y="639927"/>
                </a:lnTo>
                <a:lnTo>
                  <a:pt x="637794" y="638898"/>
                </a:lnTo>
                <a:lnTo>
                  <a:pt x="859993" y="608825"/>
                </a:lnTo>
                <a:lnTo>
                  <a:pt x="860628" y="595934"/>
                </a:lnTo>
                <a:lnTo>
                  <a:pt x="861199" y="595858"/>
                </a:lnTo>
                <a:lnTo>
                  <a:pt x="862241" y="608520"/>
                </a:lnTo>
                <a:lnTo>
                  <a:pt x="890701" y="604685"/>
                </a:lnTo>
                <a:lnTo>
                  <a:pt x="890701" y="566229"/>
                </a:lnTo>
                <a:lnTo>
                  <a:pt x="886383" y="566813"/>
                </a:lnTo>
                <a:lnTo>
                  <a:pt x="886383" y="592442"/>
                </a:lnTo>
                <a:lnTo>
                  <a:pt x="863434" y="595553"/>
                </a:lnTo>
                <a:lnTo>
                  <a:pt x="880872" y="593178"/>
                </a:lnTo>
                <a:lnTo>
                  <a:pt x="879576" y="580555"/>
                </a:lnTo>
                <a:lnTo>
                  <a:pt x="879741" y="580529"/>
                </a:lnTo>
                <a:lnTo>
                  <a:pt x="886383" y="592442"/>
                </a:lnTo>
                <a:lnTo>
                  <a:pt x="886383" y="566813"/>
                </a:lnTo>
                <a:lnTo>
                  <a:pt x="873125" y="568604"/>
                </a:lnTo>
                <a:lnTo>
                  <a:pt x="872934" y="568629"/>
                </a:lnTo>
                <a:lnTo>
                  <a:pt x="872934" y="581444"/>
                </a:lnTo>
                <a:lnTo>
                  <a:pt x="853363" y="584098"/>
                </a:lnTo>
                <a:lnTo>
                  <a:pt x="858012" y="596277"/>
                </a:lnTo>
                <a:lnTo>
                  <a:pt x="847801" y="597662"/>
                </a:lnTo>
                <a:lnTo>
                  <a:pt x="853363" y="584098"/>
                </a:lnTo>
                <a:lnTo>
                  <a:pt x="860513" y="583120"/>
                </a:lnTo>
                <a:lnTo>
                  <a:pt x="862139" y="570090"/>
                </a:lnTo>
                <a:lnTo>
                  <a:pt x="865225" y="582485"/>
                </a:lnTo>
                <a:lnTo>
                  <a:pt x="872934" y="581444"/>
                </a:lnTo>
                <a:lnTo>
                  <a:pt x="872934" y="568629"/>
                </a:lnTo>
                <a:lnTo>
                  <a:pt x="870623" y="568947"/>
                </a:lnTo>
                <a:lnTo>
                  <a:pt x="871550" y="567004"/>
                </a:lnTo>
                <a:lnTo>
                  <a:pt x="864704" y="560070"/>
                </a:lnTo>
                <a:lnTo>
                  <a:pt x="867448" y="569366"/>
                </a:lnTo>
                <a:lnTo>
                  <a:pt x="869175" y="569137"/>
                </a:lnTo>
                <a:lnTo>
                  <a:pt x="864489" y="569772"/>
                </a:lnTo>
                <a:lnTo>
                  <a:pt x="863930" y="559282"/>
                </a:lnTo>
                <a:lnTo>
                  <a:pt x="861961" y="557301"/>
                </a:lnTo>
                <a:lnTo>
                  <a:pt x="863803" y="557047"/>
                </a:lnTo>
                <a:lnTo>
                  <a:pt x="865390" y="556831"/>
                </a:lnTo>
                <a:lnTo>
                  <a:pt x="864654" y="544118"/>
                </a:lnTo>
                <a:lnTo>
                  <a:pt x="861898" y="544499"/>
                </a:lnTo>
                <a:lnTo>
                  <a:pt x="861898" y="557314"/>
                </a:lnTo>
                <a:lnTo>
                  <a:pt x="859688" y="570420"/>
                </a:lnTo>
                <a:lnTo>
                  <a:pt x="855268" y="558203"/>
                </a:lnTo>
                <a:lnTo>
                  <a:pt x="861898" y="557314"/>
                </a:lnTo>
                <a:lnTo>
                  <a:pt x="861898" y="544499"/>
                </a:lnTo>
                <a:lnTo>
                  <a:pt x="859193" y="544855"/>
                </a:lnTo>
                <a:lnTo>
                  <a:pt x="858456" y="532155"/>
                </a:lnTo>
                <a:lnTo>
                  <a:pt x="864806" y="544093"/>
                </a:lnTo>
                <a:lnTo>
                  <a:pt x="866190" y="543915"/>
                </a:lnTo>
                <a:lnTo>
                  <a:pt x="871156" y="556056"/>
                </a:lnTo>
                <a:lnTo>
                  <a:pt x="866622" y="556666"/>
                </a:lnTo>
                <a:lnTo>
                  <a:pt x="871880" y="566318"/>
                </a:lnTo>
                <a:lnTo>
                  <a:pt x="877189" y="555244"/>
                </a:lnTo>
                <a:lnTo>
                  <a:pt x="878078" y="567931"/>
                </a:lnTo>
                <a:lnTo>
                  <a:pt x="882840" y="567283"/>
                </a:lnTo>
                <a:lnTo>
                  <a:pt x="880414" y="554812"/>
                </a:lnTo>
                <a:lnTo>
                  <a:pt x="886904" y="553935"/>
                </a:lnTo>
                <a:lnTo>
                  <a:pt x="890447" y="566254"/>
                </a:lnTo>
                <a:lnTo>
                  <a:pt x="902411" y="564642"/>
                </a:lnTo>
                <a:lnTo>
                  <a:pt x="905433" y="577049"/>
                </a:lnTo>
                <a:lnTo>
                  <a:pt x="905433" y="474522"/>
                </a:lnTo>
                <a:lnTo>
                  <a:pt x="902995" y="474865"/>
                </a:lnTo>
                <a:lnTo>
                  <a:pt x="902995" y="538937"/>
                </a:lnTo>
                <a:lnTo>
                  <a:pt x="876998" y="542455"/>
                </a:lnTo>
                <a:lnTo>
                  <a:pt x="877379" y="542391"/>
                </a:lnTo>
                <a:lnTo>
                  <a:pt x="877595" y="542366"/>
                </a:lnTo>
                <a:lnTo>
                  <a:pt x="881595" y="529018"/>
                </a:lnTo>
                <a:lnTo>
                  <a:pt x="888085" y="528142"/>
                </a:lnTo>
                <a:lnTo>
                  <a:pt x="882904" y="541642"/>
                </a:lnTo>
                <a:lnTo>
                  <a:pt x="902995" y="538937"/>
                </a:lnTo>
                <a:lnTo>
                  <a:pt x="902995" y="474865"/>
                </a:lnTo>
                <a:lnTo>
                  <a:pt x="901890" y="475005"/>
                </a:lnTo>
                <a:lnTo>
                  <a:pt x="899909" y="462635"/>
                </a:lnTo>
                <a:lnTo>
                  <a:pt x="899731" y="462165"/>
                </a:lnTo>
                <a:lnTo>
                  <a:pt x="897039" y="456819"/>
                </a:lnTo>
                <a:lnTo>
                  <a:pt x="897039" y="526923"/>
                </a:lnTo>
                <a:lnTo>
                  <a:pt x="893673" y="527380"/>
                </a:lnTo>
                <a:lnTo>
                  <a:pt x="894003" y="514527"/>
                </a:lnTo>
                <a:lnTo>
                  <a:pt x="895756" y="514286"/>
                </a:lnTo>
                <a:lnTo>
                  <a:pt x="897039" y="526923"/>
                </a:lnTo>
                <a:lnTo>
                  <a:pt x="897039" y="456819"/>
                </a:lnTo>
                <a:lnTo>
                  <a:pt x="893838" y="450456"/>
                </a:lnTo>
                <a:lnTo>
                  <a:pt x="889609" y="441680"/>
                </a:lnTo>
                <a:lnTo>
                  <a:pt x="889609" y="515112"/>
                </a:lnTo>
                <a:lnTo>
                  <a:pt x="883894" y="515886"/>
                </a:lnTo>
                <a:lnTo>
                  <a:pt x="880541" y="529158"/>
                </a:lnTo>
                <a:lnTo>
                  <a:pt x="877557" y="516737"/>
                </a:lnTo>
                <a:lnTo>
                  <a:pt x="881189" y="516242"/>
                </a:lnTo>
                <a:lnTo>
                  <a:pt x="876947" y="505802"/>
                </a:lnTo>
                <a:lnTo>
                  <a:pt x="876947" y="541032"/>
                </a:lnTo>
                <a:lnTo>
                  <a:pt x="873429" y="530123"/>
                </a:lnTo>
                <a:lnTo>
                  <a:pt x="876706" y="529678"/>
                </a:lnTo>
                <a:lnTo>
                  <a:pt x="876947" y="541032"/>
                </a:lnTo>
                <a:lnTo>
                  <a:pt x="876947" y="505802"/>
                </a:lnTo>
                <a:lnTo>
                  <a:pt x="876261" y="504101"/>
                </a:lnTo>
                <a:lnTo>
                  <a:pt x="858354" y="506526"/>
                </a:lnTo>
                <a:lnTo>
                  <a:pt x="858354" y="544969"/>
                </a:lnTo>
                <a:lnTo>
                  <a:pt x="841984" y="547204"/>
                </a:lnTo>
                <a:lnTo>
                  <a:pt x="841984" y="572820"/>
                </a:lnTo>
                <a:lnTo>
                  <a:pt x="812050" y="576872"/>
                </a:lnTo>
                <a:lnTo>
                  <a:pt x="804176" y="577938"/>
                </a:lnTo>
                <a:lnTo>
                  <a:pt x="800608" y="591235"/>
                </a:lnTo>
                <a:lnTo>
                  <a:pt x="805167" y="590626"/>
                </a:lnTo>
                <a:lnTo>
                  <a:pt x="806297" y="603275"/>
                </a:lnTo>
                <a:lnTo>
                  <a:pt x="821486" y="601218"/>
                </a:lnTo>
                <a:lnTo>
                  <a:pt x="819785" y="588645"/>
                </a:lnTo>
                <a:lnTo>
                  <a:pt x="830656" y="587171"/>
                </a:lnTo>
                <a:lnTo>
                  <a:pt x="829246" y="600176"/>
                </a:lnTo>
                <a:lnTo>
                  <a:pt x="806297" y="603275"/>
                </a:lnTo>
                <a:lnTo>
                  <a:pt x="802309" y="603821"/>
                </a:lnTo>
                <a:lnTo>
                  <a:pt x="797090" y="593534"/>
                </a:lnTo>
                <a:lnTo>
                  <a:pt x="794664" y="604786"/>
                </a:lnTo>
                <a:lnTo>
                  <a:pt x="791489" y="602691"/>
                </a:lnTo>
                <a:lnTo>
                  <a:pt x="792670" y="605129"/>
                </a:lnTo>
                <a:lnTo>
                  <a:pt x="788720" y="605663"/>
                </a:lnTo>
                <a:lnTo>
                  <a:pt x="784517" y="593420"/>
                </a:lnTo>
                <a:lnTo>
                  <a:pt x="784872" y="593369"/>
                </a:lnTo>
                <a:lnTo>
                  <a:pt x="778827" y="581367"/>
                </a:lnTo>
                <a:lnTo>
                  <a:pt x="776338" y="594512"/>
                </a:lnTo>
                <a:lnTo>
                  <a:pt x="778078" y="594283"/>
                </a:lnTo>
                <a:lnTo>
                  <a:pt x="769124" y="595490"/>
                </a:lnTo>
                <a:lnTo>
                  <a:pt x="768184" y="582815"/>
                </a:lnTo>
                <a:lnTo>
                  <a:pt x="778827" y="581367"/>
                </a:lnTo>
                <a:lnTo>
                  <a:pt x="785876" y="580415"/>
                </a:lnTo>
                <a:lnTo>
                  <a:pt x="787184" y="567423"/>
                </a:lnTo>
                <a:lnTo>
                  <a:pt x="789432" y="567118"/>
                </a:lnTo>
                <a:lnTo>
                  <a:pt x="786561" y="554697"/>
                </a:lnTo>
                <a:lnTo>
                  <a:pt x="793394" y="553770"/>
                </a:lnTo>
                <a:lnTo>
                  <a:pt x="790155" y="567016"/>
                </a:lnTo>
                <a:lnTo>
                  <a:pt x="789749" y="567067"/>
                </a:lnTo>
                <a:lnTo>
                  <a:pt x="794004" y="579310"/>
                </a:lnTo>
                <a:lnTo>
                  <a:pt x="798804" y="578662"/>
                </a:lnTo>
                <a:lnTo>
                  <a:pt x="792403" y="566724"/>
                </a:lnTo>
                <a:lnTo>
                  <a:pt x="801738" y="565454"/>
                </a:lnTo>
                <a:lnTo>
                  <a:pt x="798804" y="578662"/>
                </a:lnTo>
                <a:lnTo>
                  <a:pt x="804176" y="577938"/>
                </a:lnTo>
                <a:lnTo>
                  <a:pt x="806831" y="577570"/>
                </a:lnTo>
                <a:lnTo>
                  <a:pt x="808672" y="572173"/>
                </a:lnTo>
                <a:lnTo>
                  <a:pt x="808761" y="564502"/>
                </a:lnTo>
                <a:lnTo>
                  <a:pt x="811403" y="564146"/>
                </a:lnTo>
                <a:lnTo>
                  <a:pt x="808672" y="572173"/>
                </a:lnTo>
                <a:lnTo>
                  <a:pt x="808621" y="577329"/>
                </a:lnTo>
                <a:lnTo>
                  <a:pt x="812050" y="576872"/>
                </a:lnTo>
                <a:lnTo>
                  <a:pt x="812203" y="569950"/>
                </a:lnTo>
                <a:lnTo>
                  <a:pt x="811415" y="564146"/>
                </a:lnTo>
                <a:lnTo>
                  <a:pt x="812330" y="564019"/>
                </a:lnTo>
                <a:lnTo>
                  <a:pt x="816368" y="563473"/>
                </a:lnTo>
                <a:lnTo>
                  <a:pt x="816394" y="576275"/>
                </a:lnTo>
                <a:lnTo>
                  <a:pt x="827786" y="574738"/>
                </a:lnTo>
                <a:lnTo>
                  <a:pt x="825068" y="562305"/>
                </a:lnTo>
                <a:lnTo>
                  <a:pt x="834669" y="560997"/>
                </a:lnTo>
                <a:lnTo>
                  <a:pt x="834948" y="548144"/>
                </a:lnTo>
                <a:lnTo>
                  <a:pt x="839787" y="560298"/>
                </a:lnTo>
                <a:lnTo>
                  <a:pt x="840498" y="560209"/>
                </a:lnTo>
                <a:lnTo>
                  <a:pt x="841984" y="572820"/>
                </a:lnTo>
                <a:lnTo>
                  <a:pt x="841984" y="547204"/>
                </a:lnTo>
                <a:lnTo>
                  <a:pt x="840587" y="547382"/>
                </a:lnTo>
                <a:lnTo>
                  <a:pt x="844054" y="546900"/>
                </a:lnTo>
                <a:lnTo>
                  <a:pt x="845464" y="533908"/>
                </a:lnTo>
                <a:lnTo>
                  <a:pt x="848194" y="546341"/>
                </a:lnTo>
                <a:lnTo>
                  <a:pt x="853160" y="545668"/>
                </a:lnTo>
                <a:lnTo>
                  <a:pt x="851789" y="533044"/>
                </a:lnTo>
                <a:lnTo>
                  <a:pt x="853757" y="532790"/>
                </a:lnTo>
                <a:lnTo>
                  <a:pt x="858354" y="544969"/>
                </a:lnTo>
                <a:lnTo>
                  <a:pt x="858354" y="506526"/>
                </a:lnTo>
                <a:lnTo>
                  <a:pt x="841057" y="508876"/>
                </a:lnTo>
                <a:lnTo>
                  <a:pt x="841057" y="534504"/>
                </a:lnTo>
                <a:lnTo>
                  <a:pt x="825550" y="536600"/>
                </a:lnTo>
                <a:lnTo>
                  <a:pt x="825550" y="549414"/>
                </a:lnTo>
                <a:lnTo>
                  <a:pt x="823671" y="549668"/>
                </a:lnTo>
                <a:lnTo>
                  <a:pt x="819708" y="537387"/>
                </a:lnTo>
                <a:lnTo>
                  <a:pt x="818857" y="537514"/>
                </a:lnTo>
                <a:lnTo>
                  <a:pt x="818857" y="550316"/>
                </a:lnTo>
                <a:lnTo>
                  <a:pt x="803795" y="552361"/>
                </a:lnTo>
                <a:lnTo>
                  <a:pt x="812520" y="551167"/>
                </a:lnTo>
                <a:lnTo>
                  <a:pt x="812050" y="538429"/>
                </a:lnTo>
                <a:lnTo>
                  <a:pt x="817422" y="537705"/>
                </a:lnTo>
                <a:lnTo>
                  <a:pt x="818857" y="550316"/>
                </a:lnTo>
                <a:lnTo>
                  <a:pt x="818857" y="537514"/>
                </a:lnTo>
                <a:lnTo>
                  <a:pt x="817664" y="537667"/>
                </a:lnTo>
                <a:lnTo>
                  <a:pt x="816368" y="525030"/>
                </a:lnTo>
                <a:lnTo>
                  <a:pt x="825334" y="536625"/>
                </a:lnTo>
                <a:lnTo>
                  <a:pt x="823087" y="536930"/>
                </a:lnTo>
                <a:lnTo>
                  <a:pt x="825550" y="549414"/>
                </a:lnTo>
                <a:lnTo>
                  <a:pt x="825550" y="536600"/>
                </a:lnTo>
                <a:lnTo>
                  <a:pt x="825423" y="536613"/>
                </a:lnTo>
                <a:lnTo>
                  <a:pt x="823531" y="524052"/>
                </a:lnTo>
                <a:lnTo>
                  <a:pt x="826808" y="523608"/>
                </a:lnTo>
                <a:lnTo>
                  <a:pt x="828763" y="536155"/>
                </a:lnTo>
                <a:lnTo>
                  <a:pt x="841057" y="534504"/>
                </a:lnTo>
                <a:lnTo>
                  <a:pt x="841057" y="508876"/>
                </a:lnTo>
                <a:lnTo>
                  <a:pt x="806665" y="513524"/>
                </a:lnTo>
                <a:lnTo>
                  <a:pt x="806665" y="539153"/>
                </a:lnTo>
                <a:lnTo>
                  <a:pt x="801573" y="539838"/>
                </a:lnTo>
                <a:lnTo>
                  <a:pt x="804976" y="526567"/>
                </a:lnTo>
                <a:lnTo>
                  <a:pt x="806665" y="539153"/>
                </a:lnTo>
                <a:lnTo>
                  <a:pt x="806665" y="513524"/>
                </a:lnTo>
                <a:lnTo>
                  <a:pt x="801560" y="514223"/>
                </a:lnTo>
                <a:lnTo>
                  <a:pt x="801560" y="539838"/>
                </a:lnTo>
                <a:lnTo>
                  <a:pt x="801001" y="539915"/>
                </a:lnTo>
                <a:lnTo>
                  <a:pt x="798944" y="527380"/>
                </a:lnTo>
                <a:lnTo>
                  <a:pt x="799452" y="527316"/>
                </a:lnTo>
                <a:lnTo>
                  <a:pt x="801560" y="539838"/>
                </a:lnTo>
                <a:lnTo>
                  <a:pt x="801560" y="514223"/>
                </a:lnTo>
                <a:lnTo>
                  <a:pt x="789393" y="515861"/>
                </a:lnTo>
                <a:lnTo>
                  <a:pt x="853821" y="507136"/>
                </a:lnTo>
                <a:lnTo>
                  <a:pt x="851763" y="494601"/>
                </a:lnTo>
                <a:lnTo>
                  <a:pt x="852474" y="494512"/>
                </a:lnTo>
                <a:lnTo>
                  <a:pt x="855408" y="506920"/>
                </a:lnTo>
                <a:lnTo>
                  <a:pt x="876261" y="504101"/>
                </a:lnTo>
                <a:lnTo>
                  <a:pt x="882789" y="503224"/>
                </a:lnTo>
                <a:lnTo>
                  <a:pt x="882408" y="516077"/>
                </a:lnTo>
                <a:lnTo>
                  <a:pt x="883894" y="515886"/>
                </a:lnTo>
                <a:lnTo>
                  <a:pt x="884097" y="515848"/>
                </a:lnTo>
                <a:lnTo>
                  <a:pt x="886180" y="502754"/>
                </a:lnTo>
                <a:lnTo>
                  <a:pt x="889609" y="515112"/>
                </a:lnTo>
                <a:lnTo>
                  <a:pt x="889609" y="441680"/>
                </a:lnTo>
                <a:lnTo>
                  <a:pt x="888047" y="438429"/>
                </a:lnTo>
                <a:lnTo>
                  <a:pt x="888492" y="438365"/>
                </a:lnTo>
                <a:lnTo>
                  <a:pt x="879005" y="414020"/>
                </a:lnTo>
                <a:lnTo>
                  <a:pt x="875372" y="414515"/>
                </a:lnTo>
                <a:lnTo>
                  <a:pt x="873048" y="410006"/>
                </a:lnTo>
                <a:lnTo>
                  <a:pt x="873048" y="466090"/>
                </a:lnTo>
                <a:lnTo>
                  <a:pt x="843330" y="470115"/>
                </a:lnTo>
                <a:lnTo>
                  <a:pt x="870483" y="466432"/>
                </a:lnTo>
                <a:lnTo>
                  <a:pt x="869302" y="453783"/>
                </a:lnTo>
                <a:lnTo>
                  <a:pt x="873048" y="466090"/>
                </a:lnTo>
                <a:lnTo>
                  <a:pt x="873048" y="410006"/>
                </a:lnTo>
                <a:lnTo>
                  <a:pt x="869226" y="402526"/>
                </a:lnTo>
                <a:lnTo>
                  <a:pt x="865098" y="390271"/>
                </a:lnTo>
                <a:lnTo>
                  <a:pt x="807364" y="398094"/>
                </a:lnTo>
                <a:lnTo>
                  <a:pt x="807364" y="487794"/>
                </a:lnTo>
                <a:lnTo>
                  <a:pt x="807224" y="487807"/>
                </a:lnTo>
                <a:lnTo>
                  <a:pt x="803960" y="488251"/>
                </a:lnTo>
                <a:lnTo>
                  <a:pt x="802817" y="475602"/>
                </a:lnTo>
                <a:lnTo>
                  <a:pt x="804341" y="475399"/>
                </a:lnTo>
                <a:lnTo>
                  <a:pt x="807224" y="487807"/>
                </a:lnTo>
                <a:lnTo>
                  <a:pt x="805522" y="475234"/>
                </a:lnTo>
                <a:lnTo>
                  <a:pt x="807364" y="487794"/>
                </a:lnTo>
                <a:lnTo>
                  <a:pt x="807364" y="398094"/>
                </a:lnTo>
                <a:lnTo>
                  <a:pt x="782193" y="401497"/>
                </a:lnTo>
                <a:lnTo>
                  <a:pt x="782193" y="555282"/>
                </a:lnTo>
                <a:lnTo>
                  <a:pt x="768718" y="557098"/>
                </a:lnTo>
                <a:lnTo>
                  <a:pt x="766470" y="557403"/>
                </a:lnTo>
                <a:lnTo>
                  <a:pt x="764692" y="551421"/>
                </a:lnTo>
                <a:lnTo>
                  <a:pt x="764692" y="583285"/>
                </a:lnTo>
                <a:lnTo>
                  <a:pt x="738289" y="586854"/>
                </a:lnTo>
                <a:lnTo>
                  <a:pt x="738657" y="599617"/>
                </a:lnTo>
                <a:lnTo>
                  <a:pt x="734199" y="587413"/>
                </a:lnTo>
                <a:lnTo>
                  <a:pt x="738289" y="586854"/>
                </a:lnTo>
                <a:lnTo>
                  <a:pt x="748919" y="585406"/>
                </a:lnTo>
                <a:lnTo>
                  <a:pt x="747674" y="572770"/>
                </a:lnTo>
                <a:lnTo>
                  <a:pt x="714400" y="577278"/>
                </a:lnTo>
                <a:lnTo>
                  <a:pt x="724623" y="575881"/>
                </a:lnTo>
                <a:lnTo>
                  <a:pt x="721906" y="563435"/>
                </a:lnTo>
                <a:lnTo>
                  <a:pt x="720725" y="563600"/>
                </a:lnTo>
                <a:lnTo>
                  <a:pt x="725055" y="550202"/>
                </a:lnTo>
                <a:lnTo>
                  <a:pt x="726135" y="562864"/>
                </a:lnTo>
                <a:lnTo>
                  <a:pt x="724712" y="563054"/>
                </a:lnTo>
                <a:lnTo>
                  <a:pt x="725563" y="575754"/>
                </a:lnTo>
                <a:lnTo>
                  <a:pt x="747674" y="572770"/>
                </a:lnTo>
                <a:lnTo>
                  <a:pt x="751509" y="572249"/>
                </a:lnTo>
                <a:lnTo>
                  <a:pt x="743927" y="560463"/>
                </a:lnTo>
                <a:lnTo>
                  <a:pt x="750519" y="559562"/>
                </a:lnTo>
                <a:lnTo>
                  <a:pt x="747229" y="547192"/>
                </a:lnTo>
                <a:lnTo>
                  <a:pt x="738085" y="548436"/>
                </a:lnTo>
                <a:lnTo>
                  <a:pt x="738708" y="561162"/>
                </a:lnTo>
                <a:lnTo>
                  <a:pt x="735088" y="561657"/>
                </a:lnTo>
                <a:lnTo>
                  <a:pt x="732713" y="549173"/>
                </a:lnTo>
                <a:lnTo>
                  <a:pt x="737323" y="548538"/>
                </a:lnTo>
                <a:lnTo>
                  <a:pt x="736739" y="535813"/>
                </a:lnTo>
                <a:lnTo>
                  <a:pt x="741032" y="535228"/>
                </a:lnTo>
                <a:lnTo>
                  <a:pt x="741210" y="548005"/>
                </a:lnTo>
                <a:lnTo>
                  <a:pt x="747229" y="547192"/>
                </a:lnTo>
                <a:lnTo>
                  <a:pt x="750849" y="546709"/>
                </a:lnTo>
                <a:lnTo>
                  <a:pt x="750519" y="559562"/>
                </a:lnTo>
                <a:lnTo>
                  <a:pt x="751992" y="559371"/>
                </a:lnTo>
                <a:lnTo>
                  <a:pt x="751509" y="572249"/>
                </a:lnTo>
                <a:lnTo>
                  <a:pt x="754926" y="571792"/>
                </a:lnTo>
                <a:lnTo>
                  <a:pt x="748919" y="585406"/>
                </a:lnTo>
                <a:lnTo>
                  <a:pt x="764692" y="583285"/>
                </a:lnTo>
                <a:lnTo>
                  <a:pt x="764692" y="551421"/>
                </a:lnTo>
                <a:lnTo>
                  <a:pt x="762825" y="545084"/>
                </a:lnTo>
                <a:lnTo>
                  <a:pt x="758786" y="545630"/>
                </a:lnTo>
                <a:lnTo>
                  <a:pt x="761149" y="533882"/>
                </a:lnTo>
                <a:lnTo>
                  <a:pt x="763435" y="544995"/>
                </a:lnTo>
                <a:lnTo>
                  <a:pt x="767295" y="531672"/>
                </a:lnTo>
                <a:lnTo>
                  <a:pt x="769861" y="544131"/>
                </a:lnTo>
                <a:lnTo>
                  <a:pt x="767372" y="544461"/>
                </a:lnTo>
                <a:lnTo>
                  <a:pt x="768718" y="557098"/>
                </a:lnTo>
                <a:lnTo>
                  <a:pt x="780440" y="555510"/>
                </a:lnTo>
                <a:lnTo>
                  <a:pt x="776058" y="543293"/>
                </a:lnTo>
                <a:lnTo>
                  <a:pt x="778103" y="543013"/>
                </a:lnTo>
                <a:lnTo>
                  <a:pt x="775690" y="530529"/>
                </a:lnTo>
                <a:lnTo>
                  <a:pt x="779272" y="530047"/>
                </a:lnTo>
                <a:lnTo>
                  <a:pt x="780770" y="542658"/>
                </a:lnTo>
                <a:lnTo>
                  <a:pt x="781646" y="542544"/>
                </a:lnTo>
                <a:lnTo>
                  <a:pt x="782193" y="555282"/>
                </a:lnTo>
                <a:lnTo>
                  <a:pt x="782193" y="401497"/>
                </a:lnTo>
                <a:lnTo>
                  <a:pt x="775627" y="402386"/>
                </a:lnTo>
                <a:lnTo>
                  <a:pt x="775627" y="492086"/>
                </a:lnTo>
                <a:lnTo>
                  <a:pt x="772337" y="492531"/>
                </a:lnTo>
                <a:lnTo>
                  <a:pt x="770788" y="482485"/>
                </a:lnTo>
                <a:lnTo>
                  <a:pt x="770788" y="531190"/>
                </a:lnTo>
                <a:lnTo>
                  <a:pt x="768273" y="531533"/>
                </a:lnTo>
                <a:lnTo>
                  <a:pt x="766013" y="519023"/>
                </a:lnTo>
                <a:lnTo>
                  <a:pt x="764527" y="519226"/>
                </a:lnTo>
                <a:lnTo>
                  <a:pt x="765543" y="511746"/>
                </a:lnTo>
                <a:lnTo>
                  <a:pt x="764209" y="506463"/>
                </a:lnTo>
                <a:lnTo>
                  <a:pt x="766305" y="506171"/>
                </a:lnTo>
                <a:lnTo>
                  <a:pt x="766965" y="506082"/>
                </a:lnTo>
                <a:lnTo>
                  <a:pt x="767041" y="508673"/>
                </a:lnTo>
                <a:lnTo>
                  <a:pt x="769937" y="518490"/>
                </a:lnTo>
                <a:lnTo>
                  <a:pt x="768819" y="518642"/>
                </a:lnTo>
                <a:lnTo>
                  <a:pt x="770788" y="531190"/>
                </a:lnTo>
                <a:lnTo>
                  <a:pt x="770788" y="482485"/>
                </a:lnTo>
                <a:lnTo>
                  <a:pt x="770407" y="479983"/>
                </a:lnTo>
                <a:lnTo>
                  <a:pt x="772248" y="479742"/>
                </a:lnTo>
                <a:lnTo>
                  <a:pt x="775627" y="492086"/>
                </a:lnTo>
                <a:lnTo>
                  <a:pt x="775627" y="402386"/>
                </a:lnTo>
                <a:lnTo>
                  <a:pt x="759739" y="404533"/>
                </a:lnTo>
                <a:lnTo>
                  <a:pt x="759739" y="494233"/>
                </a:lnTo>
                <a:lnTo>
                  <a:pt x="758024" y="494474"/>
                </a:lnTo>
                <a:lnTo>
                  <a:pt x="758024" y="558546"/>
                </a:lnTo>
                <a:lnTo>
                  <a:pt x="755129" y="558939"/>
                </a:lnTo>
                <a:lnTo>
                  <a:pt x="751992" y="546557"/>
                </a:lnTo>
                <a:lnTo>
                  <a:pt x="757097" y="545858"/>
                </a:lnTo>
                <a:lnTo>
                  <a:pt x="758024" y="558546"/>
                </a:lnTo>
                <a:lnTo>
                  <a:pt x="758024" y="494474"/>
                </a:lnTo>
                <a:lnTo>
                  <a:pt x="757135" y="494588"/>
                </a:lnTo>
                <a:lnTo>
                  <a:pt x="756729" y="491667"/>
                </a:lnTo>
                <a:lnTo>
                  <a:pt x="756729" y="520280"/>
                </a:lnTo>
                <a:lnTo>
                  <a:pt x="728345" y="524129"/>
                </a:lnTo>
                <a:lnTo>
                  <a:pt x="737641" y="522859"/>
                </a:lnTo>
                <a:lnTo>
                  <a:pt x="734301" y="510514"/>
                </a:lnTo>
                <a:lnTo>
                  <a:pt x="739114" y="509854"/>
                </a:lnTo>
                <a:lnTo>
                  <a:pt x="740816" y="522427"/>
                </a:lnTo>
                <a:lnTo>
                  <a:pt x="756729" y="520280"/>
                </a:lnTo>
                <a:lnTo>
                  <a:pt x="756729" y="491667"/>
                </a:lnTo>
                <a:lnTo>
                  <a:pt x="755434" y="482015"/>
                </a:lnTo>
                <a:lnTo>
                  <a:pt x="758761" y="481558"/>
                </a:lnTo>
                <a:lnTo>
                  <a:pt x="759739" y="494233"/>
                </a:lnTo>
                <a:lnTo>
                  <a:pt x="759739" y="404533"/>
                </a:lnTo>
                <a:lnTo>
                  <a:pt x="755040" y="405168"/>
                </a:lnTo>
                <a:lnTo>
                  <a:pt x="755040" y="494868"/>
                </a:lnTo>
                <a:lnTo>
                  <a:pt x="749884" y="495566"/>
                </a:lnTo>
                <a:lnTo>
                  <a:pt x="752589" y="508025"/>
                </a:lnTo>
                <a:lnTo>
                  <a:pt x="747725" y="495858"/>
                </a:lnTo>
                <a:lnTo>
                  <a:pt x="746861" y="495985"/>
                </a:lnTo>
                <a:lnTo>
                  <a:pt x="745578" y="496150"/>
                </a:lnTo>
                <a:lnTo>
                  <a:pt x="745109" y="483412"/>
                </a:lnTo>
                <a:lnTo>
                  <a:pt x="749236" y="482854"/>
                </a:lnTo>
                <a:lnTo>
                  <a:pt x="746861" y="495985"/>
                </a:lnTo>
                <a:lnTo>
                  <a:pt x="752970" y="482346"/>
                </a:lnTo>
                <a:lnTo>
                  <a:pt x="755040" y="494868"/>
                </a:lnTo>
                <a:lnTo>
                  <a:pt x="755040" y="405168"/>
                </a:lnTo>
                <a:lnTo>
                  <a:pt x="728002" y="408825"/>
                </a:lnTo>
                <a:lnTo>
                  <a:pt x="728002" y="511352"/>
                </a:lnTo>
                <a:lnTo>
                  <a:pt x="717804" y="512737"/>
                </a:lnTo>
                <a:lnTo>
                  <a:pt x="717804" y="563994"/>
                </a:lnTo>
                <a:lnTo>
                  <a:pt x="709231" y="565162"/>
                </a:lnTo>
                <a:lnTo>
                  <a:pt x="709231" y="577977"/>
                </a:lnTo>
                <a:lnTo>
                  <a:pt x="709206" y="590791"/>
                </a:lnTo>
                <a:lnTo>
                  <a:pt x="704697" y="578586"/>
                </a:lnTo>
                <a:lnTo>
                  <a:pt x="702564" y="591693"/>
                </a:lnTo>
                <a:lnTo>
                  <a:pt x="699884" y="579247"/>
                </a:lnTo>
                <a:lnTo>
                  <a:pt x="704697" y="578586"/>
                </a:lnTo>
                <a:lnTo>
                  <a:pt x="709231" y="577977"/>
                </a:lnTo>
                <a:lnTo>
                  <a:pt x="709231" y="565162"/>
                </a:lnTo>
                <a:lnTo>
                  <a:pt x="704583" y="565785"/>
                </a:lnTo>
                <a:lnTo>
                  <a:pt x="711365" y="564857"/>
                </a:lnTo>
                <a:lnTo>
                  <a:pt x="717270" y="551256"/>
                </a:lnTo>
                <a:lnTo>
                  <a:pt x="717804" y="563994"/>
                </a:lnTo>
                <a:lnTo>
                  <a:pt x="717804" y="512737"/>
                </a:lnTo>
                <a:lnTo>
                  <a:pt x="714959" y="513118"/>
                </a:lnTo>
                <a:lnTo>
                  <a:pt x="722134" y="512140"/>
                </a:lnTo>
                <a:lnTo>
                  <a:pt x="720432" y="499554"/>
                </a:lnTo>
                <a:lnTo>
                  <a:pt x="719366" y="499706"/>
                </a:lnTo>
                <a:lnTo>
                  <a:pt x="718210" y="490321"/>
                </a:lnTo>
                <a:lnTo>
                  <a:pt x="712355" y="500646"/>
                </a:lnTo>
                <a:lnTo>
                  <a:pt x="715784" y="500189"/>
                </a:lnTo>
                <a:lnTo>
                  <a:pt x="710260" y="500938"/>
                </a:lnTo>
                <a:lnTo>
                  <a:pt x="711390" y="513600"/>
                </a:lnTo>
                <a:lnTo>
                  <a:pt x="711174" y="513638"/>
                </a:lnTo>
                <a:lnTo>
                  <a:pt x="711174" y="539267"/>
                </a:lnTo>
                <a:lnTo>
                  <a:pt x="710641" y="552145"/>
                </a:lnTo>
                <a:lnTo>
                  <a:pt x="708901" y="552386"/>
                </a:lnTo>
                <a:lnTo>
                  <a:pt x="707504" y="539762"/>
                </a:lnTo>
                <a:lnTo>
                  <a:pt x="711174" y="539267"/>
                </a:lnTo>
                <a:lnTo>
                  <a:pt x="711174" y="513638"/>
                </a:lnTo>
                <a:lnTo>
                  <a:pt x="704608" y="514515"/>
                </a:lnTo>
                <a:lnTo>
                  <a:pt x="702360" y="504647"/>
                </a:lnTo>
                <a:lnTo>
                  <a:pt x="702360" y="514819"/>
                </a:lnTo>
                <a:lnTo>
                  <a:pt x="700430" y="527900"/>
                </a:lnTo>
                <a:lnTo>
                  <a:pt x="698677" y="524027"/>
                </a:lnTo>
                <a:lnTo>
                  <a:pt x="698677" y="553770"/>
                </a:lnTo>
                <a:lnTo>
                  <a:pt x="693788" y="554443"/>
                </a:lnTo>
                <a:lnTo>
                  <a:pt x="693788" y="580059"/>
                </a:lnTo>
                <a:lnTo>
                  <a:pt x="689762" y="580605"/>
                </a:lnTo>
                <a:lnTo>
                  <a:pt x="690346" y="567715"/>
                </a:lnTo>
                <a:lnTo>
                  <a:pt x="691946" y="567499"/>
                </a:lnTo>
                <a:lnTo>
                  <a:pt x="693788" y="580059"/>
                </a:lnTo>
                <a:lnTo>
                  <a:pt x="693788" y="554443"/>
                </a:lnTo>
                <a:lnTo>
                  <a:pt x="684974" y="555625"/>
                </a:lnTo>
                <a:lnTo>
                  <a:pt x="684974" y="581253"/>
                </a:lnTo>
                <a:lnTo>
                  <a:pt x="658634" y="584822"/>
                </a:lnTo>
                <a:lnTo>
                  <a:pt x="669531" y="583336"/>
                </a:lnTo>
                <a:lnTo>
                  <a:pt x="663994" y="571284"/>
                </a:lnTo>
                <a:lnTo>
                  <a:pt x="666851" y="570903"/>
                </a:lnTo>
                <a:lnTo>
                  <a:pt x="669531" y="583336"/>
                </a:lnTo>
                <a:lnTo>
                  <a:pt x="684974" y="581253"/>
                </a:lnTo>
                <a:lnTo>
                  <a:pt x="684974" y="555625"/>
                </a:lnTo>
                <a:lnTo>
                  <a:pt x="674649" y="557022"/>
                </a:lnTo>
                <a:lnTo>
                  <a:pt x="676249" y="569620"/>
                </a:lnTo>
                <a:lnTo>
                  <a:pt x="674281" y="569887"/>
                </a:lnTo>
                <a:lnTo>
                  <a:pt x="674979" y="569785"/>
                </a:lnTo>
                <a:lnTo>
                  <a:pt x="673277" y="557212"/>
                </a:lnTo>
                <a:lnTo>
                  <a:pt x="673328" y="570014"/>
                </a:lnTo>
                <a:lnTo>
                  <a:pt x="671893" y="557403"/>
                </a:lnTo>
                <a:lnTo>
                  <a:pt x="673277" y="557212"/>
                </a:lnTo>
                <a:lnTo>
                  <a:pt x="674649" y="557022"/>
                </a:lnTo>
                <a:lnTo>
                  <a:pt x="693928" y="554405"/>
                </a:lnTo>
                <a:lnTo>
                  <a:pt x="694867" y="541477"/>
                </a:lnTo>
                <a:lnTo>
                  <a:pt x="696963" y="541197"/>
                </a:lnTo>
                <a:lnTo>
                  <a:pt x="693928" y="554405"/>
                </a:lnTo>
                <a:lnTo>
                  <a:pt x="698677" y="553770"/>
                </a:lnTo>
                <a:lnTo>
                  <a:pt x="698677" y="524027"/>
                </a:lnTo>
                <a:lnTo>
                  <a:pt x="694994" y="515823"/>
                </a:lnTo>
                <a:lnTo>
                  <a:pt x="702360" y="514819"/>
                </a:lnTo>
                <a:lnTo>
                  <a:pt x="702360" y="504647"/>
                </a:lnTo>
                <a:lnTo>
                  <a:pt x="701776" y="502081"/>
                </a:lnTo>
                <a:lnTo>
                  <a:pt x="710260" y="500938"/>
                </a:lnTo>
                <a:lnTo>
                  <a:pt x="712355" y="500646"/>
                </a:lnTo>
                <a:lnTo>
                  <a:pt x="710399" y="488111"/>
                </a:lnTo>
                <a:lnTo>
                  <a:pt x="717816" y="487108"/>
                </a:lnTo>
                <a:lnTo>
                  <a:pt x="720204" y="486778"/>
                </a:lnTo>
                <a:lnTo>
                  <a:pt x="718731" y="489407"/>
                </a:lnTo>
                <a:lnTo>
                  <a:pt x="722630" y="499262"/>
                </a:lnTo>
                <a:lnTo>
                  <a:pt x="724877" y="498970"/>
                </a:lnTo>
                <a:lnTo>
                  <a:pt x="728002" y="511352"/>
                </a:lnTo>
                <a:lnTo>
                  <a:pt x="728002" y="408825"/>
                </a:lnTo>
                <a:lnTo>
                  <a:pt x="711276" y="411086"/>
                </a:lnTo>
                <a:lnTo>
                  <a:pt x="862977" y="390550"/>
                </a:lnTo>
                <a:lnTo>
                  <a:pt x="859574" y="378688"/>
                </a:lnTo>
                <a:lnTo>
                  <a:pt x="856195" y="365836"/>
                </a:lnTo>
                <a:lnTo>
                  <a:pt x="853948" y="366141"/>
                </a:lnTo>
                <a:lnTo>
                  <a:pt x="854697" y="353225"/>
                </a:lnTo>
                <a:lnTo>
                  <a:pt x="851319" y="353682"/>
                </a:lnTo>
                <a:lnTo>
                  <a:pt x="850734" y="340956"/>
                </a:lnTo>
                <a:lnTo>
                  <a:pt x="850976" y="340918"/>
                </a:lnTo>
                <a:lnTo>
                  <a:pt x="848639" y="328422"/>
                </a:lnTo>
                <a:lnTo>
                  <a:pt x="847051" y="328637"/>
                </a:lnTo>
                <a:lnTo>
                  <a:pt x="853528" y="314934"/>
                </a:lnTo>
                <a:lnTo>
                  <a:pt x="852043" y="315137"/>
                </a:lnTo>
                <a:lnTo>
                  <a:pt x="848398" y="302818"/>
                </a:lnTo>
                <a:lnTo>
                  <a:pt x="854938" y="301929"/>
                </a:lnTo>
                <a:lnTo>
                  <a:pt x="851801" y="289547"/>
                </a:lnTo>
                <a:lnTo>
                  <a:pt x="860806" y="288328"/>
                </a:lnTo>
                <a:lnTo>
                  <a:pt x="863803" y="275107"/>
                </a:lnTo>
                <a:lnTo>
                  <a:pt x="867854" y="274548"/>
                </a:lnTo>
                <a:lnTo>
                  <a:pt x="869556" y="261505"/>
                </a:lnTo>
                <a:lnTo>
                  <a:pt x="871601" y="261226"/>
                </a:lnTo>
                <a:lnTo>
                  <a:pt x="870051" y="248640"/>
                </a:lnTo>
                <a:lnTo>
                  <a:pt x="878128" y="247535"/>
                </a:lnTo>
                <a:lnTo>
                  <a:pt x="877087" y="234873"/>
                </a:lnTo>
                <a:lnTo>
                  <a:pt x="885164" y="233768"/>
                </a:lnTo>
                <a:lnTo>
                  <a:pt x="881722" y="221424"/>
                </a:lnTo>
                <a:lnTo>
                  <a:pt x="882904" y="221259"/>
                </a:lnTo>
                <a:lnTo>
                  <a:pt x="884618" y="208203"/>
                </a:lnTo>
                <a:lnTo>
                  <a:pt x="887590" y="207797"/>
                </a:lnTo>
                <a:lnTo>
                  <a:pt x="884758" y="195376"/>
                </a:lnTo>
                <a:lnTo>
                  <a:pt x="888441" y="194868"/>
                </a:lnTo>
                <a:lnTo>
                  <a:pt x="885609" y="182448"/>
                </a:lnTo>
                <a:lnTo>
                  <a:pt x="886790" y="182283"/>
                </a:lnTo>
                <a:lnTo>
                  <a:pt x="884212" y="169811"/>
                </a:lnTo>
                <a:lnTo>
                  <a:pt x="880122" y="170370"/>
                </a:lnTo>
                <a:lnTo>
                  <a:pt x="887107" y="156603"/>
                </a:lnTo>
                <a:lnTo>
                  <a:pt x="883018" y="157162"/>
                </a:lnTo>
                <a:lnTo>
                  <a:pt x="882777" y="144373"/>
                </a:lnTo>
                <a:lnTo>
                  <a:pt x="812952" y="153835"/>
                </a:lnTo>
                <a:lnTo>
                  <a:pt x="812952" y="256362"/>
                </a:lnTo>
                <a:lnTo>
                  <a:pt x="700608" y="271564"/>
                </a:lnTo>
                <a:lnTo>
                  <a:pt x="700608" y="476605"/>
                </a:lnTo>
                <a:lnTo>
                  <a:pt x="696836" y="477113"/>
                </a:lnTo>
                <a:lnTo>
                  <a:pt x="695413" y="466598"/>
                </a:lnTo>
                <a:lnTo>
                  <a:pt x="695413" y="490131"/>
                </a:lnTo>
                <a:lnTo>
                  <a:pt x="695071" y="490181"/>
                </a:lnTo>
                <a:lnTo>
                  <a:pt x="695071" y="502996"/>
                </a:lnTo>
                <a:lnTo>
                  <a:pt x="691680" y="516267"/>
                </a:lnTo>
                <a:lnTo>
                  <a:pt x="690181" y="503656"/>
                </a:lnTo>
                <a:lnTo>
                  <a:pt x="695071" y="502996"/>
                </a:lnTo>
                <a:lnTo>
                  <a:pt x="695071" y="490181"/>
                </a:lnTo>
                <a:lnTo>
                  <a:pt x="693902" y="490334"/>
                </a:lnTo>
                <a:lnTo>
                  <a:pt x="692581" y="478828"/>
                </a:lnTo>
                <a:lnTo>
                  <a:pt x="692581" y="490524"/>
                </a:lnTo>
                <a:lnTo>
                  <a:pt x="687578" y="491210"/>
                </a:lnTo>
                <a:lnTo>
                  <a:pt x="687578" y="516813"/>
                </a:lnTo>
                <a:lnTo>
                  <a:pt x="686473" y="516966"/>
                </a:lnTo>
                <a:lnTo>
                  <a:pt x="686473" y="529793"/>
                </a:lnTo>
                <a:lnTo>
                  <a:pt x="682155" y="543191"/>
                </a:lnTo>
                <a:lnTo>
                  <a:pt x="647852" y="547827"/>
                </a:lnTo>
                <a:lnTo>
                  <a:pt x="640118" y="536067"/>
                </a:lnTo>
                <a:lnTo>
                  <a:pt x="640651" y="548805"/>
                </a:lnTo>
                <a:lnTo>
                  <a:pt x="646938" y="547954"/>
                </a:lnTo>
                <a:lnTo>
                  <a:pt x="647331" y="550887"/>
                </a:lnTo>
                <a:lnTo>
                  <a:pt x="647293" y="547903"/>
                </a:lnTo>
                <a:lnTo>
                  <a:pt x="651738" y="560120"/>
                </a:lnTo>
                <a:lnTo>
                  <a:pt x="648639" y="560539"/>
                </a:lnTo>
                <a:lnTo>
                  <a:pt x="620839" y="564299"/>
                </a:lnTo>
                <a:lnTo>
                  <a:pt x="620128" y="577215"/>
                </a:lnTo>
                <a:lnTo>
                  <a:pt x="645947" y="573722"/>
                </a:lnTo>
                <a:lnTo>
                  <a:pt x="658964" y="571969"/>
                </a:lnTo>
                <a:lnTo>
                  <a:pt x="658126" y="584885"/>
                </a:lnTo>
                <a:lnTo>
                  <a:pt x="654431" y="585393"/>
                </a:lnTo>
                <a:lnTo>
                  <a:pt x="654431" y="611022"/>
                </a:lnTo>
                <a:lnTo>
                  <a:pt x="653630" y="623938"/>
                </a:lnTo>
                <a:lnTo>
                  <a:pt x="651522" y="611416"/>
                </a:lnTo>
                <a:lnTo>
                  <a:pt x="654431" y="611022"/>
                </a:lnTo>
                <a:lnTo>
                  <a:pt x="654431" y="585393"/>
                </a:lnTo>
                <a:lnTo>
                  <a:pt x="638644" y="587527"/>
                </a:lnTo>
                <a:lnTo>
                  <a:pt x="638644" y="625970"/>
                </a:lnTo>
                <a:lnTo>
                  <a:pt x="634415" y="626541"/>
                </a:lnTo>
                <a:lnTo>
                  <a:pt x="636739" y="613410"/>
                </a:lnTo>
                <a:lnTo>
                  <a:pt x="636892" y="613397"/>
                </a:lnTo>
                <a:lnTo>
                  <a:pt x="638644" y="625970"/>
                </a:lnTo>
                <a:lnTo>
                  <a:pt x="638644" y="587527"/>
                </a:lnTo>
                <a:lnTo>
                  <a:pt x="578523" y="595668"/>
                </a:lnTo>
                <a:lnTo>
                  <a:pt x="578523" y="634111"/>
                </a:lnTo>
                <a:lnTo>
                  <a:pt x="506171" y="643902"/>
                </a:lnTo>
                <a:lnTo>
                  <a:pt x="506171" y="669531"/>
                </a:lnTo>
                <a:lnTo>
                  <a:pt x="505079" y="669683"/>
                </a:lnTo>
                <a:lnTo>
                  <a:pt x="502462" y="665060"/>
                </a:lnTo>
                <a:lnTo>
                  <a:pt x="502462" y="708482"/>
                </a:lnTo>
                <a:lnTo>
                  <a:pt x="492213" y="697217"/>
                </a:lnTo>
                <a:lnTo>
                  <a:pt x="492226" y="697052"/>
                </a:lnTo>
                <a:lnTo>
                  <a:pt x="494068" y="696798"/>
                </a:lnTo>
                <a:lnTo>
                  <a:pt x="502462" y="708482"/>
                </a:lnTo>
                <a:lnTo>
                  <a:pt x="502462" y="665060"/>
                </a:lnTo>
                <a:lnTo>
                  <a:pt x="498360" y="657771"/>
                </a:lnTo>
                <a:lnTo>
                  <a:pt x="503580" y="657072"/>
                </a:lnTo>
                <a:lnTo>
                  <a:pt x="506171" y="669531"/>
                </a:lnTo>
                <a:lnTo>
                  <a:pt x="506171" y="643902"/>
                </a:lnTo>
                <a:lnTo>
                  <a:pt x="492048" y="645820"/>
                </a:lnTo>
                <a:lnTo>
                  <a:pt x="492048" y="698487"/>
                </a:lnTo>
                <a:lnTo>
                  <a:pt x="491858" y="709917"/>
                </a:lnTo>
                <a:lnTo>
                  <a:pt x="490626" y="710082"/>
                </a:lnTo>
                <a:lnTo>
                  <a:pt x="480669" y="711428"/>
                </a:lnTo>
                <a:lnTo>
                  <a:pt x="478891" y="698855"/>
                </a:lnTo>
                <a:lnTo>
                  <a:pt x="482523" y="698360"/>
                </a:lnTo>
                <a:lnTo>
                  <a:pt x="487387" y="710514"/>
                </a:lnTo>
                <a:lnTo>
                  <a:pt x="490626" y="710082"/>
                </a:lnTo>
                <a:lnTo>
                  <a:pt x="492048" y="698487"/>
                </a:lnTo>
                <a:lnTo>
                  <a:pt x="492048" y="645820"/>
                </a:lnTo>
                <a:lnTo>
                  <a:pt x="490156" y="646074"/>
                </a:lnTo>
                <a:lnTo>
                  <a:pt x="490156" y="671703"/>
                </a:lnTo>
                <a:lnTo>
                  <a:pt x="480085" y="673061"/>
                </a:lnTo>
                <a:lnTo>
                  <a:pt x="475107" y="660920"/>
                </a:lnTo>
                <a:lnTo>
                  <a:pt x="480517" y="660184"/>
                </a:lnTo>
                <a:lnTo>
                  <a:pt x="482422" y="672744"/>
                </a:lnTo>
                <a:lnTo>
                  <a:pt x="490156" y="671703"/>
                </a:lnTo>
                <a:lnTo>
                  <a:pt x="490156" y="646074"/>
                </a:lnTo>
                <a:lnTo>
                  <a:pt x="487921" y="646366"/>
                </a:lnTo>
                <a:lnTo>
                  <a:pt x="485089" y="633945"/>
                </a:lnTo>
                <a:lnTo>
                  <a:pt x="488924" y="633425"/>
                </a:lnTo>
                <a:lnTo>
                  <a:pt x="489864" y="646099"/>
                </a:lnTo>
                <a:lnTo>
                  <a:pt x="578523" y="634111"/>
                </a:lnTo>
                <a:lnTo>
                  <a:pt x="578523" y="595668"/>
                </a:lnTo>
                <a:lnTo>
                  <a:pt x="553580" y="599046"/>
                </a:lnTo>
                <a:lnTo>
                  <a:pt x="553580" y="624662"/>
                </a:lnTo>
                <a:lnTo>
                  <a:pt x="550367" y="625106"/>
                </a:lnTo>
                <a:lnTo>
                  <a:pt x="550748" y="612241"/>
                </a:lnTo>
                <a:lnTo>
                  <a:pt x="553580" y="624662"/>
                </a:lnTo>
                <a:lnTo>
                  <a:pt x="553580" y="599046"/>
                </a:lnTo>
                <a:lnTo>
                  <a:pt x="542099" y="600595"/>
                </a:lnTo>
                <a:lnTo>
                  <a:pt x="542099" y="613410"/>
                </a:lnTo>
                <a:lnTo>
                  <a:pt x="541108" y="626351"/>
                </a:lnTo>
                <a:lnTo>
                  <a:pt x="539407" y="613778"/>
                </a:lnTo>
                <a:lnTo>
                  <a:pt x="542099" y="613410"/>
                </a:lnTo>
                <a:lnTo>
                  <a:pt x="542099" y="600595"/>
                </a:lnTo>
                <a:lnTo>
                  <a:pt x="474510" y="609752"/>
                </a:lnTo>
                <a:lnTo>
                  <a:pt x="474510" y="725081"/>
                </a:lnTo>
                <a:lnTo>
                  <a:pt x="469417" y="725766"/>
                </a:lnTo>
                <a:lnTo>
                  <a:pt x="471424" y="712685"/>
                </a:lnTo>
                <a:lnTo>
                  <a:pt x="474510" y="725081"/>
                </a:lnTo>
                <a:lnTo>
                  <a:pt x="474510" y="609752"/>
                </a:lnTo>
                <a:lnTo>
                  <a:pt x="469303" y="610450"/>
                </a:lnTo>
                <a:lnTo>
                  <a:pt x="469303" y="712965"/>
                </a:lnTo>
                <a:lnTo>
                  <a:pt x="456692" y="714679"/>
                </a:lnTo>
                <a:lnTo>
                  <a:pt x="456692" y="740308"/>
                </a:lnTo>
                <a:lnTo>
                  <a:pt x="437540" y="742899"/>
                </a:lnTo>
                <a:lnTo>
                  <a:pt x="434555" y="730491"/>
                </a:lnTo>
                <a:lnTo>
                  <a:pt x="436702" y="730199"/>
                </a:lnTo>
                <a:lnTo>
                  <a:pt x="437057" y="730148"/>
                </a:lnTo>
                <a:lnTo>
                  <a:pt x="435254" y="717588"/>
                </a:lnTo>
                <a:lnTo>
                  <a:pt x="437451" y="717283"/>
                </a:lnTo>
                <a:lnTo>
                  <a:pt x="439140" y="729869"/>
                </a:lnTo>
                <a:lnTo>
                  <a:pt x="436702" y="730199"/>
                </a:lnTo>
                <a:lnTo>
                  <a:pt x="441731" y="742327"/>
                </a:lnTo>
                <a:lnTo>
                  <a:pt x="450621" y="741121"/>
                </a:lnTo>
                <a:lnTo>
                  <a:pt x="448310" y="728637"/>
                </a:lnTo>
                <a:lnTo>
                  <a:pt x="454393" y="727811"/>
                </a:lnTo>
                <a:lnTo>
                  <a:pt x="456692" y="740308"/>
                </a:lnTo>
                <a:lnTo>
                  <a:pt x="456692" y="714679"/>
                </a:lnTo>
                <a:lnTo>
                  <a:pt x="455650" y="714819"/>
                </a:lnTo>
                <a:lnTo>
                  <a:pt x="459257" y="701509"/>
                </a:lnTo>
                <a:lnTo>
                  <a:pt x="450824" y="702652"/>
                </a:lnTo>
                <a:lnTo>
                  <a:pt x="456133" y="689114"/>
                </a:lnTo>
                <a:lnTo>
                  <a:pt x="457835" y="701700"/>
                </a:lnTo>
                <a:lnTo>
                  <a:pt x="459257" y="701509"/>
                </a:lnTo>
                <a:lnTo>
                  <a:pt x="465048" y="713536"/>
                </a:lnTo>
                <a:lnTo>
                  <a:pt x="469303" y="712965"/>
                </a:lnTo>
                <a:lnTo>
                  <a:pt x="469303" y="610450"/>
                </a:lnTo>
                <a:lnTo>
                  <a:pt x="462546" y="611365"/>
                </a:lnTo>
                <a:lnTo>
                  <a:pt x="462546" y="675436"/>
                </a:lnTo>
                <a:lnTo>
                  <a:pt x="450430" y="677087"/>
                </a:lnTo>
                <a:lnTo>
                  <a:pt x="450430" y="715530"/>
                </a:lnTo>
                <a:lnTo>
                  <a:pt x="441096" y="716788"/>
                </a:lnTo>
                <a:lnTo>
                  <a:pt x="438658" y="704303"/>
                </a:lnTo>
                <a:lnTo>
                  <a:pt x="444334" y="703541"/>
                </a:lnTo>
                <a:lnTo>
                  <a:pt x="445185" y="716229"/>
                </a:lnTo>
                <a:lnTo>
                  <a:pt x="450430" y="715530"/>
                </a:lnTo>
                <a:lnTo>
                  <a:pt x="450430" y="677087"/>
                </a:lnTo>
                <a:lnTo>
                  <a:pt x="439750" y="678522"/>
                </a:lnTo>
                <a:lnTo>
                  <a:pt x="441299" y="691121"/>
                </a:lnTo>
                <a:lnTo>
                  <a:pt x="443763" y="690791"/>
                </a:lnTo>
                <a:lnTo>
                  <a:pt x="445401" y="703389"/>
                </a:lnTo>
                <a:lnTo>
                  <a:pt x="438238" y="691553"/>
                </a:lnTo>
                <a:lnTo>
                  <a:pt x="439204" y="691413"/>
                </a:lnTo>
                <a:lnTo>
                  <a:pt x="437197" y="678865"/>
                </a:lnTo>
                <a:lnTo>
                  <a:pt x="439750" y="678522"/>
                </a:lnTo>
                <a:lnTo>
                  <a:pt x="460705" y="675678"/>
                </a:lnTo>
                <a:lnTo>
                  <a:pt x="455168" y="663625"/>
                </a:lnTo>
                <a:lnTo>
                  <a:pt x="461251" y="662800"/>
                </a:lnTo>
                <a:lnTo>
                  <a:pt x="462546" y="675436"/>
                </a:lnTo>
                <a:lnTo>
                  <a:pt x="462546" y="611365"/>
                </a:lnTo>
                <a:lnTo>
                  <a:pt x="430250" y="615734"/>
                </a:lnTo>
                <a:lnTo>
                  <a:pt x="430250" y="718261"/>
                </a:lnTo>
                <a:lnTo>
                  <a:pt x="420014" y="719645"/>
                </a:lnTo>
                <a:lnTo>
                  <a:pt x="420014" y="758088"/>
                </a:lnTo>
                <a:lnTo>
                  <a:pt x="416572" y="758558"/>
                </a:lnTo>
                <a:lnTo>
                  <a:pt x="416572" y="784186"/>
                </a:lnTo>
                <a:lnTo>
                  <a:pt x="410133" y="785050"/>
                </a:lnTo>
                <a:lnTo>
                  <a:pt x="413562" y="797407"/>
                </a:lnTo>
                <a:lnTo>
                  <a:pt x="411124" y="797737"/>
                </a:lnTo>
                <a:lnTo>
                  <a:pt x="409435" y="795782"/>
                </a:lnTo>
                <a:lnTo>
                  <a:pt x="409435" y="836409"/>
                </a:lnTo>
                <a:lnTo>
                  <a:pt x="406374" y="836828"/>
                </a:lnTo>
                <a:lnTo>
                  <a:pt x="407720" y="823836"/>
                </a:lnTo>
                <a:lnTo>
                  <a:pt x="409435" y="836409"/>
                </a:lnTo>
                <a:lnTo>
                  <a:pt x="409435" y="795782"/>
                </a:lnTo>
                <a:lnTo>
                  <a:pt x="403872" y="789305"/>
                </a:lnTo>
                <a:lnTo>
                  <a:pt x="402640" y="798880"/>
                </a:lnTo>
                <a:lnTo>
                  <a:pt x="404177" y="798677"/>
                </a:lnTo>
                <a:lnTo>
                  <a:pt x="403529" y="811580"/>
                </a:lnTo>
                <a:lnTo>
                  <a:pt x="400824" y="811949"/>
                </a:lnTo>
                <a:lnTo>
                  <a:pt x="397281" y="799604"/>
                </a:lnTo>
                <a:lnTo>
                  <a:pt x="395351" y="812685"/>
                </a:lnTo>
                <a:lnTo>
                  <a:pt x="399224" y="812165"/>
                </a:lnTo>
                <a:lnTo>
                  <a:pt x="394817" y="812761"/>
                </a:lnTo>
                <a:lnTo>
                  <a:pt x="398640" y="825055"/>
                </a:lnTo>
                <a:lnTo>
                  <a:pt x="401599" y="824661"/>
                </a:lnTo>
                <a:lnTo>
                  <a:pt x="404368" y="824293"/>
                </a:lnTo>
                <a:lnTo>
                  <a:pt x="406361" y="836828"/>
                </a:lnTo>
                <a:lnTo>
                  <a:pt x="398424" y="837907"/>
                </a:lnTo>
                <a:lnTo>
                  <a:pt x="398424" y="863536"/>
                </a:lnTo>
                <a:lnTo>
                  <a:pt x="388670" y="864857"/>
                </a:lnTo>
                <a:lnTo>
                  <a:pt x="389051" y="863422"/>
                </a:lnTo>
                <a:lnTo>
                  <a:pt x="381914" y="855840"/>
                </a:lnTo>
                <a:lnTo>
                  <a:pt x="384924" y="865365"/>
                </a:lnTo>
                <a:lnTo>
                  <a:pt x="377164" y="866406"/>
                </a:lnTo>
                <a:lnTo>
                  <a:pt x="375742" y="866609"/>
                </a:lnTo>
                <a:lnTo>
                  <a:pt x="373214" y="854138"/>
                </a:lnTo>
                <a:lnTo>
                  <a:pt x="377164" y="866406"/>
                </a:lnTo>
                <a:lnTo>
                  <a:pt x="377952" y="853503"/>
                </a:lnTo>
                <a:lnTo>
                  <a:pt x="379501" y="853287"/>
                </a:lnTo>
                <a:lnTo>
                  <a:pt x="381914" y="855840"/>
                </a:lnTo>
                <a:lnTo>
                  <a:pt x="381038" y="853084"/>
                </a:lnTo>
                <a:lnTo>
                  <a:pt x="388289" y="852106"/>
                </a:lnTo>
                <a:lnTo>
                  <a:pt x="389661" y="861098"/>
                </a:lnTo>
                <a:lnTo>
                  <a:pt x="392163" y="851573"/>
                </a:lnTo>
                <a:lnTo>
                  <a:pt x="398424" y="863536"/>
                </a:lnTo>
                <a:lnTo>
                  <a:pt x="398424" y="837907"/>
                </a:lnTo>
                <a:lnTo>
                  <a:pt x="383070" y="839978"/>
                </a:lnTo>
                <a:lnTo>
                  <a:pt x="376885" y="840816"/>
                </a:lnTo>
                <a:lnTo>
                  <a:pt x="375246" y="832396"/>
                </a:lnTo>
                <a:lnTo>
                  <a:pt x="375246" y="853859"/>
                </a:lnTo>
                <a:lnTo>
                  <a:pt x="374548" y="853948"/>
                </a:lnTo>
                <a:lnTo>
                  <a:pt x="369430" y="842479"/>
                </a:lnTo>
                <a:lnTo>
                  <a:pt x="369430" y="854646"/>
                </a:lnTo>
                <a:lnTo>
                  <a:pt x="369354" y="867473"/>
                </a:lnTo>
                <a:lnTo>
                  <a:pt x="363969" y="855383"/>
                </a:lnTo>
                <a:lnTo>
                  <a:pt x="369430" y="854646"/>
                </a:lnTo>
                <a:lnTo>
                  <a:pt x="369430" y="842479"/>
                </a:lnTo>
                <a:lnTo>
                  <a:pt x="369163" y="841870"/>
                </a:lnTo>
                <a:lnTo>
                  <a:pt x="373049" y="841336"/>
                </a:lnTo>
                <a:lnTo>
                  <a:pt x="375246" y="853859"/>
                </a:lnTo>
                <a:lnTo>
                  <a:pt x="375246" y="832396"/>
                </a:lnTo>
                <a:lnTo>
                  <a:pt x="374459" y="828332"/>
                </a:lnTo>
                <a:lnTo>
                  <a:pt x="374967" y="828255"/>
                </a:lnTo>
                <a:lnTo>
                  <a:pt x="369697" y="816165"/>
                </a:lnTo>
                <a:lnTo>
                  <a:pt x="373265" y="815682"/>
                </a:lnTo>
                <a:lnTo>
                  <a:pt x="374967" y="828255"/>
                </a:lnTo>
                <a:lnTo>
                  <a:pt x="380644" y="827493"/>
                </a:lnTo>
                <a:lnTo>
                  <a:pt x="397256" y="825246"/>
                </a:lnTo>
                <a:lnTo>
                  <a:pt x="391363" y="813231"/>
                </a:lnTo>
                <a:lnTo>
                  <a:pt x="393001" y="813003"/>
                </a:lnTo>
                <a:lnTo>
                  <a:pt x="393750" y="800087"/>
                </a:lnTo>
                <a:lnTo>
                  <a:pt x="326440" y="809205"/>
                </a:lnTo>
                <a:lnTo>
                  <a:pt x="326440" y="847648"/>
                </a:lnTo>
                <a:lnTo>
                  <a:pt x="309994" y="849884"/>
                </a:lnTo>
                <a:lnTo>
                  <a:pt x="309994" y="875499"/>
                </a:lnTo>
                <a:lnTo>
                  <a:pt x="299720" y="864082"/>
                </a:lnTo>
                <a:lnTo>
                  <a:pt x="308508" y="862901"/>
                </a:lnTo>
                <a:lnTo>
                  <a:pt x="309994" y="875499"/>
                </a:lnTo>
                <a:lnTo>
                  <a:pt x="309994" y="849884"/>
                </a:lnTo>
                <a:lnTo>
                  <a:pt x="279146" y="854049"/>
                </a:lnTo>
                <a:lnTo>
                  <a:pt x="288163" y="865644"/>
                </a:lnTo>
                <a:lnTo>
                  <a:pt x="270802" y="867994"/>
                </a:lnTo>
                <a:lnTo>
                  <a:pt x="277888" y="867029"/>
                </a:lnTo>
                <a:lnTo>
                  <a:pt x="279146" y="854049"/>
                </a:lnTo>
                <a:lnTo>
                  <a:pt x="269544" y="855345"/>
                </a:lnTo>
                <a:lnTo>
                  <a:pt x="270675" y="868006"/>
                </a:lnTo>
                <a:lnTo>
                  <a:pt x="261264" y="856475"/>
                </a:lnTo>
                <a:lnTo>
                  <a:pt x="264477" y="856030"/>
                </a:lnTo>
                <a:lnTo>
                  <a:pt x="254901" y="844511"/>
                </a:lnTo>
                <a:lnTo>
                  <a:pt x="251891" y="844918"/>
                </a:lnTo>
                <a:lnTo>
                  <a:pt x="256019" y="831545"/>
                </a:lnTo>
                <a:lnTo>
                  <a:pt x="250863" y="832256"/>
                </a:lnTo>
                <a:lnTo>
                  <a:pt x="250863" y="845058"/>
                </a:lnTo>
                <a:lnTo>
                  <a:pt x="218909" y="849388"/>
                </a:lnTo>
                <a:lnTo>
                  <a:pt x="236651" y="846975"/>
                </a:lnTo>
                <a:lnTo>
                  <a:pt x="236918" y="834123"/>
                </a:lnTo>
                <a:lnTo>
                  <a:pt x="236334" y="834212"/>
                </a:lnTo>
                <a:lnTo>
                  <a:pt x="237337" y="821258"/>
                </a:lnTo>
                <a:lnTo>
                  <a:pt x="241693" y="820674"/>
                </a:lnTo>
                <a:lnTo>
                  <a:pt x="245427" y="832980"/>
                </a:lnTo>
                <a:lnTo>
                  <a:pt x="238582" y="833907"/>
                </a:lnTo>
                <a:lnTo>
                  <a:pt x="250863" y="845058"/>
                </a:lnTo>
                <a:lnTo>
                  <a:pt x="250863" y="832256"/>
                </a:lnTo>
                <a:lnTo>
                  <a:pt x="246202" y="832878"/>
                </a:lnTo>
                <a:lnTo>
                  <a:pt x="247980" y="819823"/>
                </a:lnTo>
                <a:lnTo>
                  <a:pt x="253339" y="819086"/>
                </a:lnTo>
                <a:lnTo>
                  <a:pt x="248627" y="806919"/>
                </a:lnTo>
                <a:lnTo>
                  <a:pt x="226809" y="809879"/>
                </a:lnTo>
                <a:lnTo>
                  <a:pt x="248361" y="806945"/>
                </a:lnTo>
                <a:lnTo>
                  <a:pt x="244208" y="794702"/>
                </a:lnTo>
                <a:lnTo>
                  <a:pt x="248653" y="794092"/>
                </a:lnTo>
                <a:lnTo>
                  <a:pt x="249008" y="794042"/>
                </a:lnTo>
                <a:lnTo>
                  <a:pt x="254609" y="780478"/>
                </a:lnTo>
                <a:lnTo>
                  <a:pt x="255231" y="793203"/>
                </a:lnTo>
                <a:lnTo>
                  <a:pt x="248653" y="794092"/>
                </a:lnTo>
                <a:lnTo>
                  <a:pt x="250355" y="806678"/>
                </a:lnTo>
                <a:lnTo>
                  <a:pt x="252095" y="806450"/>
                </a:lnTo>
                <a:lnTo>
                  <a:pt x="253339" y="819086"/>
                </a:lnTo>
                <a:lnTo>
                  <a:pt x="253682" y="819048"/>
                </a:lnTo>
                <a:lnTo>
                  <a:pt x="252234" y="832053"/>
                </a:lnTo>
                <a:lnTo>
                  <a:pt x="256019" y="831545"/>
                </a:lnTo>
                <a:lnTo>
                  <a:pt x="260972" y="830872"/>
                </a:lnTo>
                <a:lnTo>
                  <a:pt x="255181" y="818845"/>
                </a:lnTo>
                <a:lnTo>
                  <a:pt x="263309" y="817740"/>
                </a:lnTo>
                <a:lnTo>
                  <a:pt x="265366" y="830275"/>
                </a:lnTo>
                <a:lnTo>
                  <a:pt x="266928" y="830072"/>
                </a:lnTo>
                <a:lnTo>
                  <a:pt x="265010" y="830326"/>
                </a:lnTo>
                <a:lnTo>
                  <a:pt x="264922" y="843153"/>
                </a:lnTo>
                <a:lnTo>
                  <a:pt x="272338" y="842149"/>
                </a:lnTo>
                <a:lnTo>
                  <a:pt x="274434" y="841870"/>
                </a:lnTo>
                <a:lnTo>
                  <a:pt x="273481" y="854811"/>
                </a:lnTo>
                <a:lnTo>
                  <a:pt x="279146" y="854049"/>
                </a:lnTo>
                <a:lnTo>
                  <a:pt x="283032" y="853516"/>
                </a:lnTo>
                <a:lnTo>
                  <a:pt x="284759" y="840473"/>
                </a:lnTo>
                <a:lnTo>
                  <a:pt x="285318" y="840397"/>
                </a:lnTo>
                <a:lnTo>
                  <a:pt x="290093" y="852563"/>
                </a:lnTo>
                <a:lnTo>
                  <a:pt x="326440" y="847648"/>
                </a:lnTo>
                <a:lnTo>
                  <a:pt x="326440" y="809205"/>
                </a:lnTo>
                <a:lnTo>
                  <a:pt x="268516" y="817041"/>
                </a:lnTo>
                <a:lnTo>
                  <a:pt x="269328" y="827913"/>
                </a:lnTo>
                <a:lnTo>
                  <a:pt x="269544" y="829716"/>
                </a:lnTo>
                <a:lnTo>
                  <a:pt x="269430" y="829411"/>
                </a:lnTo>
                <a:lnTo>
                  <a:pt x="264426" y="817600"/>
                </a:lnTo>
                <a:lnTo>
                  <a:pt x="268516" y="817041"/>
                </a:lnTo>
                <a:lnTo>
                  <a:pt x="270725" y="816737"/>
                </a:lnTo>
                <a:lnTo>
                  <a:pt x="263448" y="804913"/>
                </a:lnTo>
                <a:lnTo>
                  <a:pt x="270090" y="804011"/>
                </a:lnTo>
                <a:lnTo>
                  <a:pt x="273786" y="816317"/>
                </a:lnTo>
                <a:lnTo>
                  <a:pt x="393750" y="800087"/>
                </a:lnTo>
                <a:lnTo>
                  <a:pt x="397281" y="799604"/>
                </a:lnTo>
                <a:lnTo>
                  <a:pt x="397840" y="799528"/>
                </a:lnTo>
                <a:lnTo>
                  <a:pt x="395312" y="787069"/>
                </a:lnTo>
                <a:lnTo>
                  <a:pt x="398030" y="786701"/>
                </a:lnTo>
                <a:lnTo>
                  <a:pt x="401243" y="786257"/>
                </a:lnTo>
                <a:lnTo>
                  <a:pt x="403872" y="789305"/>
                </a:lnTo>
                <a:lnTo>
                  <a:pt x="404304" y="785850"/>
                </a:lnTo>
                <a:lnTo>
                  <a:pt x="407428" y="785418"/>
                </a:lnTo>
                <a:lnTo>
                  <a:pt x="407758" y="772566"/>
                </a:lnTo>
                <a:lnTo>
                  <a:pt x="411200" y="772096"/>
                </a:lnTo>
                <a:lnTo>
                  <a:pt x="416572" y="784186"/>
                </a:lnTo>
                <a:lnTo>
                  <a:pt x="416572" y="758558"/>
                </a:lnTo>
                <a:lnTo>
                  <a:pt x="411746" y="759206"/>
                </a:lnTo>
                <a:lnTo>
                  <a:pt x="412597" y="746277"/>
                </a:lnTo>
                <a:lnTo>
                  <a:pt x="405638" y="747217"/>
                </a:lnTo>
                <a:lnTo>
                  <a:pt x="406628" y="759891"/>
                </a:lnTo>
                <a:lnTo>
                  <a:pt x="411467" y="759244"/>
                </a:lnTo>
                <a:lnTo>
                  <a:pt x="406476" y="759929"/>
                </a:lnTo>
                <a:lnTo>
                  <a:pt x="406476" y="772731"/>
                </a:lnTo>
                <a:lnTo>
                  <a:pt x="396532" y="774077"/>
                </a:lnTo>
                <a:lnTo>
                  <a:pt x="392353" y="763778"/>
                </a:lnTo>
                <a:lnTo>
                  <a:pt x="390550" y="774890"/>
                </a:lnTo>
                <a:lnTo>
                  <a:pt x="390347" y="774915"/>
                </a:lnTo>
                <a:lnTo>
                  <a:pt x="385419" y="762774"/>
                </a:lnTo>
                <a:lnTo>
                  <a:pt x="391604" y="761936"/>
                </a:lnTo>
                <a:lnTo>
                  <a:pt x="392353" y="763778"/>
                </a:lnTo>
                <a:lnTo>
                  <a:pt x="392658" y="761796"/>
                </a:lnTo>
                <a:lnTo>
                  <a:pt x="396100" y="761326"/>
                </a:lnTo>
                <a:lnTo>
                  <a:pt x="395008" y="748665"/>
                </a:lnTo>
                <a:lnTo>
                  <a:pt x="397827" y="748284"/>
                </a:lnTo>
                <a:lnTo>
                  <a:pt x="398043" y="748969"/>
                </a:lnTo>
                <a:lnTo>
                  <a:pt x="398335" y="761022"/>
                </a:lnTo>
                <a:lnTo>
                  <a:pt x="397535" y="761123"/>
                </a:lnTo>
                <a:lnTo>
                  <a:pt x="406476" y="772731"/>
                </a:lnTo>
                <a:lnTo>
                  <a:pt x="406476" y="759929"/>
                </a:lnTo>
                <a:lnTo>
                  <a:pt x="401777" y="760552"/>
                </a:lnTo>
                <a:lnTo>
                  <a:pt x="402412" y="747661"/>
                </a:lnTo>
                <a:lnTo>
                  <a:pt x="404215" y="747407"/>
                </a:lnTo>
                <a:lnTo>
                  <a:pt x="401764" y="736854"/>
                </a:lnTo>
                <a:lnTo>
                  <a:pt x="401764" y="760552"/>
                </a:lnTo>
                <a:lnTo>
                  <a:pt x="400951" y="760666"/>
                </a:lnTo>
                <a:lnTo>
                  <a:pt x="398614" y="750735"/>
                </a:lnTo>
                <a:lnTo>
                  <a:pt x="401764" y="760552"/>
                </a:lnTo>
                <a:lnTo>
                  <a:pt x="401764" y="736854"/>
                </a:lnTo>
                <a:lnTo>
                  <a:pt x="401332" y="734987"/>
                </a:lnTo>
                <a:lnTo>
                  <a:pt x="380771" y="737781"/>
                </a:lnTo>
                <a:lnTo>
                  <a:pt x="380771" y="763409"/>
                </a:lnTo>
                <a:lnTo>
                  <a:pt x="380771" y="776211"/>
                </a:lnTo>
                <a:lnTo>
                  <a:pt x="377253" y="776693"/>
                </a:lnTo>
                <a:lnTo>
                  <a:pt x="376529" y="763981"/>
                </a:lnTo>
                <a:lnTo>
                  <a:pt x="380771" y="763409"/>
                </a:lnTo>
                <a:lnTo>
                  <a:pt x="380771" y="737781"/>
                </a:lnTo>
                <a:lnTo>
                  <a:pt x="367601" y="739559"/>
                </a:lnTo>
                <a:lnTo>
                  <a:pt x="367601" y="752360"/>
                </a:lnTo>
                <a:lnTo>
                  <a:pt x="362458" y="753059"/>
                </a:lnTo>
                <a:lnTo>
                  <a:pt x="363943" y="742340"/>
                </a:lnTo>
                <a:lnTo>
                  <a:pt x="367601" y="752360"/>
                </a:lnTo>
                <a:lnTo>
                  <a:pt x="367601" y="739559"/>
                </a:lnTo>
                <a:lnTo>
                  <a:pt x="364274" y="740003"/>
                </a:lnTo>
                <a:lnTo>
                  <a:pt x="385330" y="737146"/>
                </a:lnTo>
                <a:lnTo>
                  <a:pt x="385368" y="724331"/>
                </a:lnTo>
                <a:lnTo>
                  <a:pt x="386651" y="724166"/>
                </a:lnTo>
                <a:lnTo>
                  <a:pt x="388810" y="736676"/>
                </a:lnTo>
                <a:lnTo>
                  <a:pt x="401332" y="734987"/>
                </a:lnTo>
                <a:lnTo>
                  <a:pt x="406082" y="734339"/>
                </a:lnTo>
                <a:lnTo>
                  <a:pt x="411518" y="746417"/>
                </a:lnTo>
                <a:lnTo>
                  <a:pt x="412597" y="746277"/>
                </a:lnTo>
                <a:lnTo>
                  <a:pt x="418426" y="745490"/>
                </a:lnTo>
                <a:lnTo>
                  <a:pt x="420014" y="758088"/>
                </a:lnTo>
                <a:lnTo>
                  <a:pt x="420014" y="719645"/>
                </a:lnTo>
                <a:lnTo>
                  <a:pt x="397738" y="722655"/>
                </a:lnTo>
                <a:lnTo>
                  <a:pt x="421817" y="719391"/>
                </a:lnTo>
                <a:lnTo>
                  <a:pt x="417042" y="707224"/>
                </a:lnTo>
                <a:lnTo>
                  <a:pt x="370484" y="713524"/>
                </a:lnTo>
                <a:lnTo>
                  <a:pt x="369316" y="726503"/>
                </a:lnTo>
                <a:lnTo>
                  <a:pt x="366610" y="726871"/>
                </a:lnTo>
                <a:lnTo>
                  <a:pt x="370484" y="713524"/>
                </a:lnTo>
                <a:lnTo>
                  <a:pt x="360032" y="714946"/>
                </a:lnTo>
                <a:lnTo>
                  <a:pt x="360032" y="753389"/>
                </a:lnTo>
                <a:lnTo>
                  <a:pt x="355257" y="747115"/>
                </a:lnTo>
                <a:lnTo>
                  <a:pt x="355257" y="766851"/>
                </a:lnTo>
                <a:lnTo>
                  <a:pt x="350989" y="780249"/>
                </a:lnTo>
                <a:lnTo>
                  <a:pt x="350151" y="767549"/>
                </a:lnTo>
                <a:lnTo>
                  <a:pt x="355257" y="766851"/>
                </a:lnTo>
                <a:lnTo>
                  <a:pt x="355257" y="747115"/>
                </a:lnTo>
                <a:lnTo>
                  <a:pt x="351193" y="741768"/>
                </a:lnTo>
                <a:lnTo>
                  <a:pt x="358140" y="740829"/>
                </a:lnTo>
                <a:lnTo>
                  <a:pt x="360032" y="753389"/>
                </a:lnTo>
                <a:lnTo>
                  <a:pt x="360032" y="714946"/>
                </a:lnTo>
                <a:lnTo>
                  <a:pt x="332079" y="718731"/>
                </a:lnTo>
                <a:lnTo>
                  <a:pt x="332079" y="757174"/>
                </a:lnTo>
                <a:lnTo>
                  <a:pt x="331279" y="757288"/>
                </a:lnTo>
                <a:lnTo>
                  <a:pt x="331279" y="770089"/>
                </a:lnTo>
                <a:lnTo>
                  <a:pt x="326593" y="770724"/>
                </a:lnTo>
                <a:lnTo>
                  <a:pt x="324370" y="758215"/>
                </a:lnTo>
                <a:lnTo>
                  <a:pt x="317373" y="759167"/>
                </a:lnTo>
                <a:lnTo>
                  <a:pt x="324739" y="770978"/>
                </a:lnTo>
                <a:lnTo>
                  <a:pt x="317538" y="771956"/>
                </a:lnTo>
                <a:lnTo>
                  <a:pt x="315836" y="759371"/>
                </a:lnTo>
                <a:lnTo>
                  <a:pt x="308013" y="760425"/>
                </a:lnTo>
                <a:lnTo>
                  <a:pt x="309295" y="773074"/>
                </a:lnTo>
                <a:lnTo>
                  <a:pt x="308444" y="773188"/>
                </a:lnTo>
                <a:lnTo>
                  <a:pt x="303771" y="761009"/>
                </a:lnTo>
                <a:lnTo>
                  <a:pt x="308013" y="760425"/>
                </a:lnTo>
                <a:lnTo>
                  <a:pt x="315785" y="759371"/>
                </a:lnTo>
                <a:lnTo>
                  <a:pt x="314185" y="746785"/>
                </a:lnTo>
                <a:lnTo>
                  <a:pt x="316382" y="746493"/>
                </a:lnTo>
                <a:lnTo>
                  <a:pt x="318338" y="759028"/>
                </a:lnTo>
                <a:lnTo>
                  <a:pt x="324370" y="758215"/>
                </a:lnTo>
                <a:lnTo>
                  <a:pt x="327901" y="757745"/>
                </a:lnTo>
                <a:lnTo>
                  <a:pt x="331279" y="770089"/>
                </a:lnTo>
                <a:lnTo>
                  <a:pt x="331279" y="757288"/>
                </a:lnTo>
                <a:lnTo>
                  <a:pt x="328968" y="757593"/>
                </a:lnTo>
                <a:lnTo>
                  <a:pt x="327787" y="744943"/>
                </a:lnTo>
                <a:lnTo>
                  <a:pt x="329984" y="744651"/>
                </a:lnTo>
                <a:lnTo>
                  <a:pt x="332079" y="757174"/>
                </a:lnTo>
                <a:lnTo>
                  <a:pt x="332079" y="718731"/>
                </a:lnTo>
                <a:lnTo>
                  <a:pt x="310007" y="721715"/>
                </a:lnTo>
                <a:lnTo>
                  <a:pt x="305130" y="734072"/>
                </a:lnTo>
                <a:lnTo>
                  <a:pt x="305130" y="748004"/>
                </a:lnTo>
                <a:lnTo>
                  <a:pt x="301256" y="748525"/>
                </a:lnTo>
                <a:lnTo>
                  <a:pt x="300723" y="735787"/>
                </a:lnTo>
                <a:lnTo>
                  <a:pt x="258724" y="741476"/>
                </a:lnTo>
                <a:lnTo>
                  <a:pt x="258724" y="779919"/>
                </a:lnTo>
                <a:lnTo>
                  <a:pt x="257124" y="780135"/>
                </a:lnTo>
                <a:lnTo>
                  <a:pt x="256273" y="767435"/>
                </a:lnTo>
                <a:lnTo>
                  <a:pt x="249288" y="768375"/>
                </a:lnTo>
                <a:lnTo>
                  <a:pt x="251739" y="780859"/>
                </a:lnTo>
                <a:lnTo>
                  <a:pt x="246430" y="768769"/>
                </a:lnTo>
                <a:lnTo>
                  <a:pt x="244995" y="768959"/>
                </a:lnTo>
                <a:lnTo>
                  <a:pt x="244856" y="781786"/>
                </a:lnTo>
                <a:lnTo>
                  <a:pt x="249885" y="781113"/>
                </a:lnTo>
                <a:lnTo>
                  <a:pt x="243890" y="781926"/>
                </a:lnTo>
                <a:lnTo>
                  <a:pt x="243547" y="794791"/>
                </a:lnTo>
                <a:lnTo>
                  <a:pt x="236702" y="795718"/>
                </a:lnTo>
                <a:lnTo>
                  <a:pt x="236169" y="794550"/>
                </a:lnTo>
                <a:lnTo>
                  <a:pt x="236169" y="795782"/>
                </a:lnTo>
                <a:lnTo>
                  <a:pt x="227088" y="797013"/>
                </a:lnTo>
                <a:lnTo>
                  <a:pt x="229323" y="783894"/>
                </a:lnTo>
                <a:lnTo>
                  <a:pt x="224485" y="784555"/>
                </a:lnTo>
                <a:lnTo>
                  <a:pt x="224485" y="810183"/>
                </a:lnTo>
                <a:lnTo>
                  <a:pt x="215303" y="811428"/>
                </a:lnTo>
                <a:lnTo>
                  <a:pt x="223570" y="810298"/>
                </a:lnTo>
                <a:lnTo>
                  <a:pt x="219824" y="798004"/>
                </a:lnTo>
                <a:lnTo>
                  <a:pt x="220243" y="797941"/>
                </a:lnTo>
                <a:lnTo>
                  <a:pt x="219811" y="794778"/>
                </a:lnTo>
                <a:lnTo>
                  <a:pt x="219811" y="798004"/>
                </a:lnTo>
                <a:lnTo>
                  <a:pt x="212585" y="811796"/>
                </a:lnTo>
                <a:lnTo>
                  <a:pt x="212369" y="799007"/>
                </a:lnTo>
                <a:lnTo>
                  <a:pt x="209575" y="799388"/>
                </a:lnTo>
                <a:lnTo>
                  <a:pt x="209575" y="863460"/>
                </a:lnTo>
                <a:lnTo>
                  <a:pt x="208305" y="863638"/>
                </a:lnTo>
                <a:lnTo>
                  <a:pt x="205994" y="851141"/>
                </a:lnTo>
                <a:lnTo>
                  <a:pt x="208800" y="850760"/>
                </a:lnTo>
                <a:lnTo>
                  <a:pt x="209575" y="863460"/>
                </a:lnTo>
                <a:lnTo>
                  <a:pt x="209575" y="799388"/>
                </a:lnTo>
                <a:lnTo>
                  <a:pt x="188836" y="802195"/>
                </a:lnTo>
                <a:lnTo>
                  <a:pt x="205778" y="799896"/>
                </a:lnTo>
                <a:lnTo>
                  <a:pt x="199669" y="787920"/>
                </a:lnTo>
                <a:lnTo>
                  <a:pt x="204584" y="787247"/>
                </a:lnTo>
                <a:lnTo>
                  <a:pt x="205778" y="799896"/>
                </a:lnTo>
                <a:lnTo>
                  <a:pt x="212369" y="799007"/>
                </a:lnTo>
                <a:lnTo>
                  <a:pt x="219811" y="798004"/>
                </a:lnTo>
                <a:lnTo>
                  <a:pt x="219811" y="794778"/>
                </a:lnTo>
                <a:lnTo>
                  <a:pt x="218528" y="785355"/>
                </a:lnTo>
                <a:lnTo>
                  <a:pt x="212090" y="786231"/>
                </a:lnTo>
                <a:lnTo>
                  <a:pt x="210146" y="773684"/>
                </a:lnTo>
                <a:lnTo>
                  <a:pt x="217906" y="772629"/>
                </a:lnTo>
                <a:lnTo>
                  <a:pt x="220421" y="785101"/>
                </a:lnTo>
                <a:lnTo>
                  <a:pt x="223177" y="784733"/>
                </a:lnTo>
                <a:lnTo>
                  <a:pt x="222694" y="797610"/>
                </a:lnTo>
                <a:lnTo>
                  <a:pt x="223608" y="797496"/>
                </a:lnTo>
                <a:lnTo>
                  <a:pt x="224485" y="810183"/>
                </a:lnTo>
                <a:lnTo>
                  <a:pt x="224485" y="784555"/>
                </a:lnTo>
                <a:lnTo>
                  <a:pt x="224320" y="784567"/>
                </a:lnTo>
                <a:lnTo>
                  <a:pt x="223342" y="771893"/>
                </a:lnTo>
                <a:lnTo>
                  <a:pt x="227787" y="784098"/>
                </a:lnTo>
                <a:lnTo>
                  <a:pt x="229323" y="783894"/>
                </a:lnTo>
                <a:lnTo>
                  <a:pt x="229577" y="783856"/>
                </a:lnTo>
                <a:lnTo>
                  <a:pt x="236169" y="795782"/>
                </a:lnTo>
                <a:lnTo>
                  <a:pt x="236169" y="794550"/>
                </a:lnTo>
                <a:lnTo>
                  <a:pt x="231317" y="783628"/>
                </a:lnTo>
                <a:lnTo>
                  <a:pt x="233159" y="783374"/>
                </a:lnTo>
                <a:lnTo>
                  <a:pt x="230428" y="770928"/>
                </a:lnTo>
                <a:lnTo>
                  <a:pt x="225780" y="771563"/>
                </a:lnTo>
                <a:lnTo>
                  <a:pt x="223659" y="759040"/>
                </a:lnTo>
                <a:lnTo>
                  <a:pt x="230682" y="770890"/>
                </a:lnTo>
                <a:lnTo>
                  <a:pt x="234721" y="770356"/>
                </a:lnTo>
                <a:lnTo>
                  <a:pt x="236169" y="782967"/>
                </a:lnTo>
                <a:lnTo>
                  <a:pt x="237121" y="770026"/>
                </a:lnTo>
                <a:lnTo>
                  <a:pt x="238823" y="782612"/>
                </a:lnTo>
                <a:lnTo>
                  <a:pt x="242760" y="782078"/>
                </a:lnTo>
                <a:lnTo>
                  <a:pt x="240703" y="769543"/>
                </a:lnTo>
                <a:lnTo>
                  <a:pt x="244995" y="768959"/>
                </a:lnTo>
                <a:lnTo>
                  <a:pt x="245148" y="768934"/>
                </a:lnTo>
                <a:lnTo>
                  <a:pt x="240372" y="756767"/>
                </a:lnTo>
                <a:lnTo>
                  <a:pt x="246100" y="755992"/>
                </a:lnTo>
                <a:lnTo>
                  <a:pt x="245148" y="768934"/>
                </a:lnTo>
                <a:lnTo>
                  <a:pt x="246430" y="768769"/>
                </a:lnTo>
                <a:lnTo>
                  <a:pt x="249123" y="768400"/>
                </a:lnTo>
                <a:lnTo>
                  <a:pt x="248234" y="755713"/>
                </a:lnTo>
                <a:lnTo>
                  <a:pt x="251917" y="768019"/>
                </a:lnTo>
                <a:lnTo>
                  <a:pt x="256273" y="767435"/>
                </a:lnTo>
                <a:lnTo>
                  <a:pt x="258724" y="779919"/>
                </a:lnTo>
                <a:lnTo>
                  <a:pt x="258724" y="741476"/>
                </a:lnTo>
                <a:lnTo>
                  <a:pt x="248996" y="742784"/>
                </a:lnTo>
                <a:lnTo>
                  <a:pt x="248424" y="730046"/>
                </a:lnTo>
                <a:lnTo>
                  <a:pt x="238658" y="731367"/>
                </a:lnTo>
                <a:lnTo>
                  <a:pt x="235673" y="718959"/>
                </a:lnTo>
                <a:lnTo>
                  <a:pt x="240538" y="718299"/>
                </a:lnTo>
                <a:lnTo>
                  <a:pt x="240398" y="731126"/>
                </a:lnTo>
                <a:lnTo>
                  <a:pt x="246888" y="730250"/>
                </a:lnTo>
                <a:lnTo>
                  <a:pt x="247904" y="730110"/>
                </a:lnTo>
                <a:lnTo>
                  <a:pt x="248424" y="730046"/>
                </a:lnTo>
                <a:lnTo>
                  <a:pt x="254508" y="729221"/>
                </a:lnTo>
                <a:lnTo>
                  <a:pt x="253644" y="742149"/>
                </a:lnTo>
                <a:lnTo>
                  <a:pt x="300278" y="735838"/>
                </a:lnTo>
                <a:lnTo>
                  <a:pt x="297484" y="723404"/>
                </a:lnTo>
                <a:lnTo>
                  <a:pt x="300405" y="723011"/>
                </a:lnTo>
                <a:lnTo>
                  <a:pt x="301256" y="735711"/>
                </a:lnTo>
                <a:lnTo>
                  <a:pt x="303123" y="735469"/>
                </a:lnTo>
                <a:lnTo>
                  <a:pt x="305130" y="748004"/>
                </a:lnTo>
                <a:lnTo>
                  <a:pt x="305130" y="734072"/>
                </a:lnTo>
                <a:lnTo>
                  <a:pt x="304660" y="735253"/>
                </a:lnTo>
                <a:lnTo>
                  <a:pt x="304025" y="722528"/>
                </a:lnTo>
                <a:lnTo>
                  <a:pt x="310007" y="721715"/>
                </a:lnTo>
                <a:lnTo>
                  <a:pt x="318706" y="720534"/>
                </a:lnTo>
                <a:lnTo>
                  <a:pt x="316382" y="708037"/>
                </a:lnTo>
                <a:lnTo>
                  <a:pt x="322008" y="707275"/>
                </a:lnTo>
                <a:lnTo>
                  <a:pt x="318706" y="720534"/>
                </a:lnTo>
                <a:lnTo>
                  <a:pt x="370484" y="713524"/>
                </a:lnTo>
                <a:lnTo>
                  <a:pt x="407428" y="708520"/>
                </a:lnTo>
                <a:lnTo>
                  <a:pt x="403021" y="696315"/>
                </a:lnTo>
                <a:lnTo>
                  <a:pt x="406755" y="695807"/>
                </a:lnTo>
                <a:lnTo>
                  <a:pt x="407428" y="708520"/>
                </a:lnTo>
                <a:lnTo>
                  <a:pt x="417042" y="707224"/>
                </a:lnTo>
                <a:lnTo>
                  <a:pt x="420674" y="706742"/>
                </a:lnTo>
                <a:lnTo>
                  <a:pt x="421817" y="719391"/>
                </a:lnTo>
                <a:lnTo>
                  <a:pt x="430250" y="718261"/>
                </a:lnTo>
                <a:lnTo>
                  <a:pt x="430250" y="615734"/>
                </a:lnTo>
                <a:lnTo>
                  <a:pt x="361670" y="625017"/>
                </a:lnTo>
                <a:lnTo>
                  <a:pt x="361670" y="701903"/>
                </a:lnTo>
                <a:lnTo>
                  <a:pt x="357479" y="702475"/>
                </a:lnTo>
                <a:lnTo>
                  <a:pt x="358533" y="689508"/>
                </a:lnTo>
                <a:lnTo>
                  <a:pt x="361670" y="701903"/>
                </a:lnTo>
                <a:lnTo>
                  <a:pt x="361670" y="625017"/>
                </a:lnTo>
                <a:lnTo>
                  <a:pt x="357428" y="625589"/>
                </a:lnTo>
                <a:lnTo>
                  <a:pt x="655929" y="585177"/>
                </a:lnTo>
                <a:lnTo>
                  <a:pt x="645947" y="573722"/>
                </a:lnTo>
                <a:lnTo>
                  <a:pt x="344639" y="614502"/>
                </a:lnTo>
                <a:lnTo>
                  <a:pt x="314871" y="618540"/>
                </a:lnTo>
                <a:lnTo>
                  <a:pt x="314871" y="656971"/>
                </a:lnTo>
                <a:lnTo>
                  <a:pt x="312483" y="657301"/>
                </a:lnTo>
                <a:lnTo>
                  <a:pt x="309968" y="644829"/>
                </a:lnTo>
                <a:lnTo>
                  <a:pt x="313690" y="644321"/>
                </a:lnTo>
                <a:lnTo>
                  <a:pt x="314871" y="656971"/>
                </a:lnTo>
                <a:lnTo>
                  <a:pt x="314871" y="618540"/>
                </a:lnTo>
                <a:lnTo>
                  <a:pt x="293204" y="621474"/>
                </a:lnTo>
                <a:lnTo>
                  <a:pt x="293204" y="698347"/>
                </a:lnTo>
                <a:lnTo>
                  <a:pt x="280174" y="700112"/>
                </a:lnTo>
                <a:lnTo>
                  <a:pt x="280060" y="687324"/>
                </a:lnTo>
                <a:lnTo>
                  <a:pt x="283743" y="686816"/>
                </a:lnTo>
                <a:lnTo>
                  <a:pt x="284937" y="673849"/>
                </a:lnTo>
                <a:lnTo>
                  <a:pt x="287007" y="686371"/>
                </a:lnTo>
                <a:lnTo>
                  <a:pt x="291922" y="685711"/>
                </a:lnTo>
                <a:lnTo>
                  <a:pt x="293204" y="698347"/>
                </a:lnTo>
                <a:lnTo>
                  <a:pt x="293204" y="621474"/>
                </a:lnTo>
                <a:lnTo>
                  <a:pt x="248539" y="627519"/>
                </a:lnTo>
                <a:lnTo>
                  <a:pt x="248539" y="717219"/>
                </a:lnTo>
                <a:lnTo>
                  <a:pt x="247472" y="725678"/>
                </a:lnTo>
                <a:lnTo>
                  <a:pt x="246672" y="717473"/>
                </a:lnTo>
                <a:lnTo>
                  <a:pt x="248539" y="717219"/>
                </a:lnTo>
                <a:lnTo>
                  <a:pt x="248539" y="627519"/>
                </a:lnTo>
                <a:lnTo>
                  <a:pt x="244678" y="628040"/>
                </a:lnTo>
                <a:lnTo>
                  <a:pt x="244678" y="717740"/>
                </a:lnTo>
                <a:lnTo>
                  <a:pt x="241655" y="718146"/>
                </a:lnTo>
                <a:lnTo>
                  <a:pt x="237401" y="705904"/>
                </a:lnTo>
                <a:lnTo>
                  <a:pt x="242811" y="705180"/>
                </a:lnTo>
                <a:lnTo>
                  <a:pt x="244678" y="717740"/>
                </a:lnTo>
                <a:lnTo>
                  <a:pt x="244678" y="628040"/>
                </a:lnTo>
                <a:lnTo>
                  <a:pt x="229196" y="630135"/>
                </a:lnTo>
                <a:lnTo>
                  <a:pt x="229196" y="655751"/>
                </a:lnTo>
                <a:lnTo>
                  <a:pt x="226466" y="656132"/>
                </a:lnTo>
                <a:lnTo>
                  <a:pt x="226466" y="720204"/>
                </a:lnTo>
                <a:lnTo>
                  <a:pt x="195364" y="724420"/>
                </a:lnTo>
                <a:lnTo>
                  <a:pt x="195364" y="788492"/>
                </a:lnTo>
                <a:lnTo>
                  <a:pt x="189738" y="776439"/>
                </a:lnTo>
                <a:lnTo>
                  <a:pt x="194703" y="775779"/>
                </a:lnTo>
                <a:lnTo>
                  <a:pt x="195364" y="788492"/>
                </a:lnTo>
                <a:lnTo>
                  <a:pt x="195364" y="724420"/>
                </a:lnTo>
                <a:lnTo>
                  <a:pt x="185775" y="725716"/>
                </a:lnTo>
                <a:lnTo>
                  <a:pt x="185775" y="802601"/>
                </a:lnTo>
                <a:lnTo>
                  <a:pt x="174726" y="791298"/>
                </a:lnTo>
                <a:lnTo>
                  <a:pt x="185102" y="789889"/>
                </a:lnTo>
                <a:lnTo>
                  <a:pt x="185775" y="802601"/>
                </a:lnTo>
                <a:lnTo>
                  <a:pt x="185775" y="725716"/>
                </a:lnTo>
                <a:lnTo>
                  <a:pt x="165227" y="728497"/>
                </a:lnTo>
                <a:lnTo>
                  <a:pt x="165227" y="831011"/>
                </a:lnTo>
                <a:lnTo>
                  <a:pt x="159600" y="831773"/>
                </a:lnTo>
                <a:lnTo>
                  <a:pt x="159118" y="819035"/>
                </a:lnTo>
                <a:lnTo>
                  <a:pt x="165227" y="831011"/>
                </a:lnTo>
                <a:lnTo>
                  <a:pt x="165227" y="728497"/>
                </a:lnTo>
                <a:lnTo>
                  <a:pt x="157873" y="729500"/>
                </a:lnTo>
                <a:lnTo>
                  <a:pt x="157873" y="806386"/>
                </a:lnTo>
                <a:lnTo>
                  <a:pt x="157022" y="819315"/>
                </a:lnTo>
                <a:lnTo>
                  <a:pt x="155130" y="819569"/>
                </a:lnTo>
                <a:lnTo>
                  <a:pt x="155892" y="806653"/>
                </a:lnTo>
                <a:lnTo>
                  <a:pt x="157873" y="806386"/>
                </a:lnTo>
                <a:lnTo>
                  <a:pt x="157873" y="729500"/>
                </a:lnTo>
                <a:lnTo>
                  <a:pt x="148145" y="730808"/>
                </a:lnTo>
                <a:lnTo>
                  <a:pt x="220141" y="721055"/>
                </a:lnTo>
                <a:lnTo>
                  <a:pt x="221792" y="708025"/>
                </a:lnTo>
                <a:lnTo>
                  <a:pt x="226047" y="707440"/>
                </a:lnTo>
                <a:lnTo>
                  <a:pt x="226466" y="720204"/>
                </a:lnTo>
                <a:lnTo>
                  <a:pt x="226466" y="656132"/>
                </a:lnTo>
                <a:lnTo>
                  <a:pt x="222097" y="656717"/>
                </a:lnTo>
                <a:lnTo>
                  <a:pt x="225501" y="643445"/>
                </a:lnTo>
                <a:lnTo>
                  <a:pt x="229196" y="655751"/>
                </a:lnTo>
                <a:lnTo>
                  <a:pt x="229196" y="630135"/>
                </a:lnTo>
                <a:lnTo>
                  <a:pt x="175463" y="637400"/>
                </a:lnTo>
                <a:lnTo>
                  <a:pt x="175463" y="688657"/>
                </a:lnTo>
                <a:lnTo>
                  <a:pt x="170408" y="689343"/>
                </a:lnTo>
                <a:lnTo>
                  <a:pt x="172212" y="676287"/>
                </a:lnTo>
                <a:lnTo>
                  <a:pt x="175463" y="688657"/>
                </a:lnTo>
                <a:lnTo>
                  <a:pt x="175463" y="637400"/>
                </a:lnTo>
                <a:lnTo>
                  <a:pt x="170307" y="638098"/>
                </a:lnTo>
                <a:lnTo>
                  <a:pt x="170307" y="702170"/>
                </a:lnTo>
                <a:lnTo>
                  <a:pt x="135407" y="706894"/>
                </a:lnTo>
                <a:lnTo>
                  <a:pt x="135407" y="822236"/>
                </a:lnTo>
                <a:lnTo>
                  <a:pt x="124714" y="823696"/>
                </a:lnTo>
                <a:lnTo>
                  <a:pt x="130962" y="822833"/>
                </a:lnTo>
                <a:lnTo>
                  <a:pt x="127977" y="810437"/>
                </a:lnTo>
                <a:lnTo>
                  <a:pt x="132994" y="809752"/>
                </a:lnTo>
                <a:lnTo>
                  <a:pt x="135407" y="822236"/>
                </a:lnTo>
                <a:lnTo>
                  <a:pt x="135407" y="706894"/>
                </a:lnTo>
                <a:lnTo>
                  <a:pt x="88201" y="713282"/>
                </a:lnTo>
                <a:lnTo>
                  <a:pt x="94259" y="712457"/>
                </a:lnTo>
                <a:lnTo>
                  <a:pt x="92811" y="699858"/>
                </a:lnTo>
                <a:lnTo>
                  <a:pt x="97078" y="712076"/>
                </a:lnTo>
                <a:lnTo>
                  <a:pt x="170307" y="702170"/>
                </a:lnTo>
                <a:lnTo>
                  <a:pt x="170307" y="638098"/>
                </a:lnTo>
                <a:lnTo>
                  <a:pt x="167347" y="638505"/>
                </a:lnTo>
                <a:lnTo>
                  <a:pt x="167347" y="664121"/>
                </a:lnTo>
                <a:lnTo>
                  <a:pt x="166636" y="664222"/>
                </a:lnTo>
                <a:lnTo>
                  <a:pt x="165239" y="658431"/>
                </a:lnTo>
                <a:lnTo>
                  <a:pt x="165239" y="664413"/>
                </a:lnTo>
                <a:lnTo>
                  <a:pt x="165227" y="690041"/>
                </a:lnTo>
                <a:lnTo>
                  <a:pt x="156235" y="678446"/>
                </a:lnTo>
                <a:lnTo>
                  <a:pt x="78638" y="688949"/>
                </a:lnTo>
                <a:lnTo>
                  <a:pt x="92443" y="699897"/>
                </a:lnTo>
                <a:lnTo>
                  <a:pt x="86169" y="700747"/>
                </a:lnTo>
                <a:lnTo>
                  <a:pt x="78638" y="688949"/>
                </a:lnTo>
                <a:lnTo>
                  <a:pt x="132054" y="681710"/>
                </a:lnTo>
                <a:lnTo>
                  <a:pt x="125082" y="669848"/>
                </a:lnTo>
                <a:lnTo>
                  <a:pt x="131318" y="669010"/>
                </a:lnTo>
                <a:lnTo>
                  <a:pt x="132054" y="681710"/>
                </a:lnTo>
                <a:lnTo>
                  <a:pt x="156235" y="678446"/>
                </a:lnTo>
                <a:lnTo>
                  <a:pt x="164719" y="677303"/>
                </a:lnTo>
                <a:lnTo>
                  <a:pt x="165227" y="690041"/>
                </a:lnTo>
                <a:lnTo>
                  <a:pt x="165227" y="664425"/>
                </a:lnTo>
                <a:lnTo>
                  <a:pt x="164211" y="664552"/>
                </a:lnTo>
                <a:lnTo>
                  <a:pt x="164706" y="664476"/>
                </a:lnTo>
                <a:lnTo>
                  <a:pt x="165239" y="664413"/>
                </a:lnTo>
                <a:lnTo>
                  <a:pt x="165239" y="658431"/>
                </a:lnTo>
                <a:lnTo>
                  <a:pt x="164579" y="655650"/>
                </a:lnTo>
                <a:lnTo>
                  <a:pt x="164528" y="651700"/>
                </a:lnTo>
                <a:lnTo>
                  <a:pt x="167132" y="651344"/>
                </a:lnTo>
                <a:lnTo>
                  <a:pt x="167347" y="664121"/>
                </a:lnTo>
                <a:lnTo>
                  <a:pt x="167347" y="638505"/>
                </a:lnTo>
                <a:lnTo>
                  <a:pt x="166357" y="638632"/>
                </a:lnTo>
                <a:lnTo>
                  <a:pt x="164071" y="651751"/>
                </a:lnTo>
                <a:lnTo>
                  <a:pt x="163664" y="651802"/>
                </a:lnTo>
                <a:lnTo>
                  <a:pt x="163245" y="651865"/>
                </a:lnTo>
                <a:lnTo>
                  <a:pt x="163245" y="660882"/>
                </a:lnTo>
                <a:lnTo>
                  <a:pt x="163068" y="664705"/>
                </a:lnTo>
                <a:lnTo>
                  <a:pt x="161074" y="664972"/>
                </a:lnTo>
                <a:lnTo>
                  <a:pt x="159067" y="652437"/>
                </a:lnTo>
                <a:lnTo>
                  <a:pt x="159778" y="652348"/>
                </a:lnTo>
                <a:lnTo>
                  <a:pt x="163245" y="660882"/>
                </a:lnTo>
                <a:lnTo>
                  <a:pt x="163245" y="651865"/>
                </a:lnTo>
                <a:lnTo>
                  <a:pt x="161099" y="652157"/>
                </a:lnTo>
                <a:lnTo>
                  <a:pt x="155206" y="640143"/>
                </a:lnTo>
                <a:lnTo>
                  <a:pt x="166357" y="638632"/>
                </a:lnTo>
                <a:lnTo>
                  <a:pt x="191554" y="635215"/>
                </a:lnTo>
                <a:lnTo>
                  <a:pt x="187706" y="622922"/>
                </a:lnTo>
                <a:lnTo>
                  <a:pt x="149186" y="628142"/>
                </a:lnTo>
                <a:lnTo>
                  <a:pt x="149186" y="653770"/>
                </a:lnTo>
                <a:lnTo>
                  <a:pt x="148120" y="653910"/>
                </a:lnTo>
                <a:lnTo>
                  <a:pt x="145846" y="641413"/>
                </a:lnTo>
                <a:lnTo>
                  <a:pt x="147243" y="641223"/>
                </a:lnTo>
                <a:lnTo>
                  <a:pt x="149186" y="653770"/>
                </a:lnTo>
                <a:lnTo>
                  <a:pt x="149186" y="628142"/>
                </a:lnTo>
                <a:lnTo>
                  <a:pt x="133629" y="630250"/>
                </a:lnTo>
                <a:lnTo>
                  <a:pt x="133629" y="643064"/>
                </a:lnTo>
                <a:lnTo>
                  <a:pt x="133299" y="655916"/>
                </a:lnTo>
                <a:lnTo>
                  <a:pt x="127685" y="647509"/>
                </a:lnTo>
                <a:lnTo>
                  <a:pt x="127685" y="656678"/>
                </a:lnTo>
                <a:lnTo>
                  <a:pt x="99161" y="660539"/>
                </a:lnTo>
                <a:lnTo>
                  <a:pt x="96380" y="648106"/>
                </a:lnTo>
                <a:lnTo>
                  <a:pt x="102362" y="647293"/>
                </a:lnTo>
                <a:lnTo>
                  <a:pt x="103606" y="659930"/>
                </a:lnTo>
                <a:lnTo>
                  <a:pt x="127685" y="656678"/>
                </a:lnTo>
                <a:lnTo>
                  <a:pt x="127685" y="647509"/>
                </a:lnTo>
                <a:lnTo>
                  <a:pt x="125463" y="644169"/>
                </a:lnTo>
                <a:lnTo>
                  <a:pt x="133629" y="643064"/>
                </a:lnTo>
                <a:lnTo>
                  <a:pt x="133629" y="630250"/>
                </a:lnTo>
                <a:lnTo>
                  <a:pt x="76327" y="638009"/>
                </a:lnTo>
                <a:lnTo>
                  <a:pt x="76327" y="650811"/>
                </a:lnTo>
                <a:lnTo>
                  <a:pt x="69697" y="651713"/>
                </a:lnTo>
                <a:lnTo>
                  <a:pt x="66078" y="640461"/>
                </a:lnTo>
                <a:lnTo>
                  <a:pt x="76327" y="650811"/>
                </a:lnTo>
                <a:lnTo>
                  <a:pt x="76327" y="638009"/>
                </a:lnTo>
                <a:lnTo>
                  <a:pt x="65747" y="639432"/>
                </a:lnTo>
                <a:lnTo>
                  <a:pt x="164503" y="626059"/>
                </a:lnTo>
                <a:lnTo>
                  <a:pt x="158242" y="614108"/>
                </a:lnTo>
                <a:lnTo>
                  <a:pt x="163360" y="613410"/>
                </a:lnTo>
                <a:lnTo>
                  <a:pt x="164503" y="626059"/>
                </a:lnTo>
                <a:lnTo>
                  <a:pt x="187706" y="622922"/>
                </a:lnTo>
                <a:lnTo>
                  <a:pt x="192151" y="622325"/>
                </a:lnTo>
                <a:lnTo>
                  <a:pt x="194208" y="634860"/>
                </a:lnTo>
                <a:lnTo>
                  <a:pt x="231419" y="629818"/>
                </a:lnTo>
                <a:lnTo>
                  <a:pt x="226707" y="617651"/>
                </a:lnTo>
                <a:lnTo>
                  <a:pt x="231406" y="617016"/>
                </a:lnTo>
                <a:lnTo>
                  <a:pt x="231419" y="629818"/>
                </a:lnTo>
                <a:lnTo>
                  <a:pt x="344639" y="614502"/>
                </a:lnTo>
                <a:lnTo>
                  <a:pt x="341858" y="602056"/>
                </a:lnTo>
                <a:lnTo>
                  <a:pt x="343141" y="601891"/>
                </a:lnTo>
                <a:lnTo>
                  <a:pt x="345236" y="601599"/>
                </a:lnTo>
                <a:lnTo>
                  <a:pt x="350824" y="588035"/>
                </a:lnTo>
                <a:lnTo>
                  <a:pt x="353910" y="587616"/>
                </a:lnTo>
                <a:lnTo>
                  <a:pt x="354279" y="600379"/>
                </a:lnTo>
                <a:lnTo>
                  <a:pt x="373202" y="597827"/>
                </a:lnTo>
                <a:lnTo>
                  <a:pt x="343141" y="601891"/>
                </a:lnTo>
                <a:lnTo>
                  <a:pt x="344639" y="614502"/>
                </a:lnTo>
                <a:lnTo>
                  <a:pt x="403606" y="606513"/>
                </a:lnTo>
                <a:lnTo>
                  <a:pt x="402475" y="593864"/>
                </a:lnTo>
                <a:lnTo>
                  <a:pt x="403199" y="593763"/>
                </a:lnTo>
                <a:lnTo>
                  <a:pt x="404901" y="606336"/>
                </a:lnTo>
                <a:lnTo>
                  <a:pt x="620128" y="577215"/>
                </a:lnTo>
                <a:lnTo>
                  <a:pt x="617715" y="564730"/>
                </a:lnTo>
                <a:lnTo>
                  <a:pt x="620839" y="564299"/>
                </a:lnTo>
                <a:lnTo>
                  <a:pt x="647458" y="560692"/>
                </a:lnTo>
                <a:lnTo>
                  <a:pt x="647446" y="559117"/>
                </a:lnTo>
                <a:lnTo>
                  <a:pt x="638962" y="549046"/>
                </a:lnTo>
                <a:lnTo>
                  <a:pt x="640651" y="548805"/>
                </a:lnTo>
                <a:lnTo>
                  <a:pt x="636231" y="536587"/>
                </a:lnTo>
                <a:lnTo>
                  <a:pt x="522871" y="551929"/>
                </a:lnTo>
                <a:lnTo>
                  <a:pt x="524103" y="564578"/>
                </a:lnTo>
                <a:lnTo>
                  <a:pt x="519506" y="565200"/>
                </a:lnTo>
                <a:lnTo>
                  <a:pt x="516839" y="552742"/>
                </a:lnTo>
                <a:lnTo>
                  <a:pt x="522871" y="551929"/>
                </a:lnTo>
                <a:lnTo>
                  <a:pt x="603986" y="540943"/>
                </a:lnTo>
                <a:lnTo>
                  <a:pt x="600240" y="528650"/>
                </a:lnTo>
                <a:lnTo>
                  <a:pt x="608088" y="527583"/>
                </a:lnTo>
                <a:lnTo>
                  <a:pt x="603986" y="540943"/>
                </a:lnTo>
                <a:lnTo>
                  <a:pt x="636231" y="536587"/>
                </a:lnTo>
                <a:lnTo>
                  <a:pt x="640118" y="536067"/>
                </a:lnTo>
                <a:lnTo>
                  <a:pt x="642162" y="535787"/>
                </a:lnTo>
                <a:lnTo>
                  <a:pt x="647852" y="547827"/>
                </a:lnTo>
                <a:lnTo>
                  <a:pt x="672033" y="544550"/>
                </a:lnTo>
                <a:lnTo>
                  <a:pt x="671195" y="531863"/>
                </a:lnTo>
                <a:lnTo>
                  <a:pt x="686473" y="529793"/>
                </a:lnTo>
                <a:lnTo>
                  <a:pt x="686473" y="516966"/>
                </a:lnTo>
                <a:lnTo>
                  <a:pt x="680529" y="517779"/>
                </a:lnTo>
                <a:lnTo>
                  <a:pt x="682764" y="504659"/>
                </a:lnTo>
                <a:lnTo>
                  <a:pt x="687578" y="516813"/>
                </a:lnTo>
                <a:lnTo>
                  <a:pt x="687578" y="491210"/>
                </a:lnTo>
                <a:lnTo>
                  <a:pt x="680072" y="492226"/>
                </a:lnTo>
                <a:lnTo>
                  <a:pt x="680072" y="517829"/>
                </a:lnTo>
                <a:lnTo>
                  <a:pt x="675373" y="518477"/>
                </a:lnTo>
                <a:lnTo>
                  <a:pt x="678370" y="505256"/>
                </a:lnTo>
                <a:lnTo>
                  <a:pt x="680072" y="517829"/>
                </a:lnTo>
                <a:lnTo>
                  <a:pt x="680072" y="492226"/>
                </a:lnTo>
                <a:lnTo>
                  <a:pt x="659955" y="494931"/>
                </a:lnTo>
                <a:lnTo>
                  <a:pt x="659980" y="495109"/>
                </a:lnTo>
                <a:lnTo>
                  <a:pt x="669124" y="506501"/>
                </a:lnTo>
                <a:lnTo>
                  <a:pt x="662063" y="507453"/>
                </a:lnTo>
                <a:lnTo>
                  <a:pt x="660488" y="498132"/>
                </a:lnTo>
                <a:lnTo>
                  <a:pt x="659955" y="495071"/>
                </a:lnTo>
                <a:lnTo>
                  <a:pt x="660069" y="507733"/>
                </a:lnTo>
                <a:lnTo>
                  <a:pt x="660273" y="507707"/>
                </a:lnTo>
                <a:lnTo>
                  <a:pt x="661504" y="520344"/>
                </a:lnTo>
                <a:lnTo>
                  <a:pt x="656805" y="508330"/>
                </a:lnTo>
                <a:lnTo>
                  <a:pt x="656805" y="520979"/>
                </a:lnTo>
                <a:lnTo>
                  <a:pt x="651484" y="508901"/>
                </a:lnTo>
                <a:lnTo>
                  <a:pt x="655167" y="508406"/>
                </a:lnTo>
                <a:lnTo>
                  <a:pt x="656805" y="520979"/>
                </a:lnTo>
                <a:lnTo>
                  <a:pt x="656805" y="508330"/>
                </a:lnTo>
                <a:lnTo>
                  <a:pt x="656755" y="508190"/>
                </a:lnTo>
                <a:lnTo>
                  <a:pt x="660069" y="507733"/>
                </a:lnTo>
                <a:lnTo>
                  <a:pt x="659244" y="495020"/>
                </a:lnTo>
                <a:lnTo>
                  <a:pt x="659853" y="494944"/>
                </a:lnTo>
                <a:lnTo>
                  <a:pt x="659955" y="495071"/>
                </a:lnTo>
                <a:lnTo>
                  <a:pt x="659955" y="494931"/>
                </a:lnTo>
                <a:lnTo>
                  <a:pt x="683361" y="491756"/>
                </a:lnTo>
                <a:lnTo>
                  <a:pt x="680847" y="479285"/>
                </a:lnTo>
                <a:lnTo>
                  <a:pt x="682371" y="479082"/>
                </a:lnTo>
                <a:lnTo>
                  <a:pt x="683361" y="491756"/>
                </a:lnTo>
                <a:lnTo>
                  <a:pt x="692581" y="490524"/>
                </a:lnTo>
                <a:lnTo>
                  <a:pt x="692581" y="478828"/>
                </a:lnTo>
                <a:lnTo>
                  <a:pt x="692454" y="477710"/>
                </a:lnTo>
                <a:lnTo>
                  <a:pt x="694029" y="477494"/>
                </a:lnTo>
                <a:lnTo>
                  <a:pt x="695413" y="490131"/>
                </a:lnTo>
                <a:lnTo>
                  <a:pt x="695413" y="466598"/>
                </a:lnTo>
                <a:lnTo>
                  <a:pt x="695134" y="464527"/>
                </a:lnTo>
                <a:lnTo>
                  <a:pt x="688441" y="465442"/>
                </a:lnTo>
                <a:lnTo>
                  <a:pt x="688378" y="452640"/>
                </a:lnTo>
                <a:lnTo>
                  <a:pt x="691946" y="452145"/>
                </a:lnTo>
                <a:lnTo>
                  <a:pt x="695134" y="464527"/>
                </a:lnTo>
                <a:lnTo>
                  <a:pt x="700608" y="476605"/>
                </a:lnTo>
                <a:lnTo>
                  <a:pt x="700608" y="271564"/>
                </a:lnTo>
                <a:lnTo>
                  <a:pt x="680275" y="274320"/>
                </a:lnTo>
                <a:lnTo>
                  <a:pt x="680275" y="479361"/>
                </a:lnTo>
                <a:lnTo>
                  <a:pt x="652780" y="483082"/>
                </a:lnTo>
                <a:lnTo>
                  <a:pt x="651471" y="493026"/>
                </a:lnTo>
                <a:lnTo>
                  <a:pt x="651471" y="508901"/>
                </a:lnTo>
                <a:lnTo>
                  <a:pt x="651306" y="516801"/>
                </a:lnTo>
                <a:lnTo>
                  <a:pt x="647801" y="509397"/>
                </a:lnTo>
                <a:lnTo>
                  <a:pt x="651471" y="508901"/>
                </a:lnTo>
                <a:lnTo>
                  <a:pt x="651471" y="493026"/>
                </a:lnTo>
                <a:lnTo>
                  <a:pt x="651103" y="495820"/>
                </a:lnTo>
                <a:lnTo>
                  <a:pt x="648639" y="483641"/>
                </a:lnTo>
                <a:lnTo>
                  <a:pt x="652780" y="483082"/>
                </a:lnTo>
                <a:lnTo>
                  <a:pt x="673582" y="480263"/>
                </a:lnTo>
                <a:lnTo>
                  <a:pt x="678561" y="466788"/>
                </a:lnTo>
                <a:lnTo>
                  <a:pt x="680275" y="479361"/>
                </a:lnTo>
                <a:lnTo>
                  <a:pt x="680275" y="274320"/>
                </a:lnTo>
                <a:lnTo>
                  <a:pt x="678535" y="274561"/>
                </a:lnTo>
                <a:lnTo>
                  <a:pt x="678535" y="364261"/>
                </a:lnTo>
                <a:lnTo>
                  <a:pt x="677621" y="374637"/>
                </a:lnTo>
                <a:lnTo>
                  <a:pt x="677621" y="466915"/>
                </a:lnTo>
                <a:lnTo>
                  <a:pt x="659155" y="469404"/>
                </a:lnTo>
                <a:lnTo>
                  <a:pt x="658469" y="456692"/>
                </a:lnTo>
                <a:lnTo>
                  <a:pt x="662762" y="456107"/>
                </a:lnTo>
                <a:lnTo>
                  <a:pt x="662787" y="468909"/>
                </a:lnTo>
                <a:lnTo>
                  <a:pt x="677621" y="466915"/>
                </a:lnTo>
                <a:lnTo>
                  <a:pt x="677621" y="374637"/>
                </a:lnTo>
                <a:lnTo>
                  <a:pt x="677392" y="377228"/>
                </a:lnTo>
                <a:lnTo>
                  <a:pt x="675678" y="364655"/>
                </a:lnTo>
                <a:lnTo>
                  <a:pt x="678535" y="364261"/>
                </a:lnTo>
                <a:lnTo>
                  <a:pt x="678535" y="274561"/>
                </a:lnTo>
                <a:lnTo>
                  <a:pt x="674522" y="275094"/>
                </a:lnTo>
                <a:lnTo>
                  <a:pt x="674522" y="377621"/>
                </a:lnTo>
                <a:lnTo>
                  <a:pt x="662381" y="379272"/>
                </a:lnTo>
                <a:lnTo>
                  <a:pt x="662381" y="430517"/>
                </a:lnTo>
                <a:lnTo>
                  <a:pt x="656805" y="431279"/>
                </a:lnTo>
                <a:lnTo>
                  <a:pt x="661327" y="417855"/>
                </a:lnTo>
                <a:lnTo>
                  <a:pt x="662381" y="430517"/>
                </a:lnTo>
                <a:lnTo>
                  <a:pt x="662381" y="379272"/>
                </a:lnTo>
                <a:lnTo>
                  <a:pt x="651357" y="380758"/>
                </a:lnTo>
                <a:lnTo>
                  <a:pt x="651357" y="457657"/>
                </a:lnTo>
                <a:lnTo>
                  <a:pt x="650062" y="470636"/>
                </a:lnTo>
                <a:lnTo>
                  <a:pt x="646036" y="458647"/>
                </a:lnTo>
                <a:lnTo>
                  <a:pt x="646264" y="460286"/>
                </a:lnTo>
                <a:lnTo>
                  <a:pt x="648042" y="470903"/>
                </a:lnTo>
                <a:lnTo>
                  <a:pt x="648957" y="470789"/>
                </a:lnTo>
                <a:lnTo>
                  <a:pt x="647788" y="470954"/>
                </a:lnTo>
                <a:lnTo>
                  <a:pt x="647788" y="509397"/>
                </a:lnTo>
                <a:lnTo>
                  <a:pt x="646899" y="522325"/>
                </a:lnTo>
                <a:lnTo>
                  <a:pt x="646493" y="522376"/>
                </a:lnTo>
                <a:lnTo>
                  <a:pt x="647331" y="509460"/>
                </a:lnTo>
                <a:lnTo>
                  <a:pt x="647788" y="509397"/>
                </a:lnTo>
                <a:lnTo>
                  <a:pt x="647788" y="470954"/>
                </a:lnTo>
                <a:lnTo>
                  <a:pt x="646480" y="471131"/>
                </a:lnTo>
                <a:lnTo>
                  <a:pt x="646480" y="522376"/>
                </a:lnTo>
                <a:lnTo>
                  <a:pt x="638111" y="523519"/>
                </a:lnTo>
                <a:lnTo>
                  <a:pt x="635800" y="511022"/>
                </a:lnTo>
                <a:lnTo>
                  <a:pt x="642493" y="510120"/>
                </a:lnTo>
                <a:lnTo>
                  <a:pt x="646480" y="522376"/>
                </a:lnTo>
                <a:lnTo>
                  <a:pt x="646480" y="471131"/>
                </a:lnTo>
                <a:lnTo>
                  <a:pt x="643534" y="471525"/>
                </a:lnTo>
                <a:lnTo>
                  <a:pt x="643534" y="497154"/>
                </a:lnTo>
                <a:lnTo>
                  <a:pt x="635000" y="485495"/>
                </a:lnTo>
                <a:lnTo>
                  <a:pt x="497141" y="504151"/>
                </a:lnTo>
                <a:lnTo>
                  <a:pt x="495249" y="504405"/>
                </a:lnTo>
                <a:lnTo>
                  <a:pt x="495249" y="517220"/>
                </a:lnTo>
                <a:lnTo>
                  <a:pt x="490512" y="517855"/>
                </a:lnTo>
                <a:lnTo>
                  <a:pt x="492163" y="530453"/>
                </a:lnTo>
                <a:lnTo>
                  <a:pt x="485140" y="531406"/>
                </a:lnTo>
                <a:lnTo>
                  <a:pt x="490423" y="530682"/>
                </a:lnTo>
                <a:lnTo>
                  <a:pt x="489140" y="518045"/>
                </a:lnTo>
                <a:lnTo>
                  <a:pt x="487095" y="518325"/>
                </a:lnTo>
                <a:lnTo>
                  <a:pt x="483273" y="531660"/>
                </a:lnTo>
                <a:lnTo>
                  <a:pt x="479679" y="520496"/>
                </a:lnTo>
                <a:lnTo>
                  <a:pt x="479679" y="532155"/>
                </a:lnTo>
                <a:lnTo>
                  <a:pt x="451637" y="535940"/>
                </a:lnTo>
                <a:lnTo>
                  <a:pt x="452970" y="548576"/>
                </a:lnTo>
                <a:lnTo>
                  <a:pt x="450202" y="542645"/>
                </a:lnTo>
                <a:lnTo>
                  <a:pt x="450202" y="548957"/>
                </a:lnTo>
                <a:lnTo>
                  <a:pt x="448906" y="561936"/>
                </a:lnTo>
                <a:lnTo>
                  <a:pt x="446328" y="549478"/>
                </a:lnTo>
                <a:lnTo>
                  <a:pt x="450202" y="548957"/>
                </a:lnTo>
                <a:lnTo>
                  <a:pt x="450202" y="542645"/>
                </a:lnTo>
                <a:lnTo>
                  <a:pt x="447344" y="536524"/>
                </a:lnTo>
                <a:lnTo>
                  <a:pt x="379869" y="545655"/>
                </a:lnTo>
                <a:lnTo>
                  <a:pt x="382244" y="558139"/>
                </a:lnTo>
                <a:lnTo>
                  <a:pt x="402844" y="555358"/>
                </a:lnTo>
                <a:lnTo>
                  <a:pt x="374777" y="559155"/>
                </a:lnTo>
                <a:lnTo>
                  <a:pt x="365988" y="560349"/>
                </a:lnTo>
                <a:lnTo>
                  <a:pt x="367550" y="547319"/>
                </a:lnTo>
                <a:lnTo>
                  <a:pt x="368985" y="547128"/>
                </a:lnTo>
                <a:lnTo>
                  <a:pt x="374777" y="559155"/>
                </a:lnTo>
                <a:lnTo>
                  <a:pt x="377266" y="545998"/>
                </a:lnTo>
                <a:lnTo>
                  <a:pt x="379869" y="545655"/>
                </a:lnTo>
                <a:lnTo>
                  <a:pt x="390398" y="544220"/>
                </a:lnTo>
                <a:lnTo>
                  <a:pt x="388797" y="531634"/>
                </a:lnTo>
                <a:lnTo>
                  <a:pt x="392684" y="531101"/>
                </a:lnTo>
                <a:lnTo>
                  <a:pt x="388937" y="518795"/>
                </a:lnTo>
                <a:lnTo>
                  <a:pt x="393636" y="518160"/>
                </a:lnTo>
                <a:lnTo>
                  <a:pt x="394716" y="518007"/>
                </a:lnTo>
                <a:lnTo>
                  <a:pt x="391731" y="505599"/>
                </a:lnTo>
                <a:lnTo>
                  <a:pt x="396836" y="504913"/>
                </a:lnTo>
                <a:lnTo>
                  <a:pt x="396900" y="507885"/>
                </a:lnTo>
                <a:lnTo>
                  <a:pt x="397560" y="504812"/>
                </a:lnTo>
                <a:lnTo>
                  <a:pt x="396925" y="504901"/>
                </a:lnTo>
                <a:lnTo>
                  <a:pt x="397408" y="504825"/>
                </a:lnTo>
                <a:lnTo>
                  <a:pt x="395389" y="492290"/>
                </a:lnTo>
                <a:lnTo>
                  <a:pt x="387223" y="493395"/>
                </a:lnTo>
                <a:lnTo>
                  <a:pt x="388327" y="480428"/>
                </a:lnTo>
                <a:lnTo>
                  <a:pt x="389534" y="484644"/>
                </a:lnTo>
                <a:lnTo>
                  <a:pt x="388035" y="493280"/>
                </a:lnTo>
                <a:lnTo>
                  <a:pt x="391871" y="492760"/>
                </a:lnTo>
                <a:lnTo>
                  <a:pt x="395389" y="492290"/>
                </a:lnTo>
                <a:lnTo>
                  <a:pt x="398513" y="491871"/>
                </a:lnTo>
                <a:lnTo>
                  <a:pt x="399897" y="504494"/>
                </a:lnTo>
                <a:lnTo>
                  <a:pt x="399605" y="504532"/>
                </a:lnTo>
                <a:lnTo>
                  <a:pt x="399567" y="517347"/>
                </a:lnTo>
                <a:lnTo>
                  <a:pt x="400697" y="517194"/>
                </a:lnTo>
                <a:lnTo>
                  <a:pt x="401713" y="517067"/>
                </a:lnTo>
                <a:lnTo>
                  <a:pt x="420217" y="514553"/>
                </a:lnTo>
                <a:lnTo>
                  <a:pt x="417131" y="502158"/>
                </a:lnTo>
                <a:lnTo>
                  <a:pt x="420306" y="501726"/>
                </a:lnTo>
                <a:lnTo>
                  <a:pt x="420230" y="488924"/>
                </a:lnTo>
                <a:lnTo>
                  <a:pt x="416864" y="489381"/>
                </a:lnTo>
                <a:lnTo>
                  <a:pt x="413931" y="476961"/>
                </a:lnTo>
                <a:lnTo>
                  <a:pt x="415315" y="476770"/>
                </a:lnTo>
                <a:lnTo>
                  <a:pt x="411822" y="464426"/>
                </a:lnTo>
                <a:lnTo>
                  <a:pt x="410019" y="464680"/>
                </a:lnTo>
                <a:lnTo>
                  <a:pt x="410019" y="490308"/>
                </a:lnTo>
                <a:lnTo>
                  <a:pt x="409892" y="490321"/>
                </a:lnTo>
                <a:lnTo>
                  <a:pt x="405193" y="480364"/>
                </a:lnTo>
                <a:lnTo>
                  <a:pt x="405193" y="490956"/>
                </a:lnTo>
                <a:lnTo>
                  <a:pt x="402856" y="491274"/>
                </a:lnTo>
                <a:lnTo>
                  <a:pt x="401459" y="478650"/>
                </a:lnTo>
                <a:lnTo>
                  <a:pt x="403860" y="478332"/>
                </a:lnTo>
                <a:lnTo>
                  <a:pt x="405193" y="490956"/>
                </a:lnTo>
                <a:lnTo>
                  <a:pt x="405193" y="480364"/>
                </a:lnTo>
                <a:lnTo>
                  <a:pt x="404215" y="478282"/>
                </a:lnTo>
                <a:lnTo>
                  <a:pt x="408457" y="477710"/>
                </a:lnTo>
                <a:lnTo>
                  <a:pt x="410019" y="490308"/>
                </a:lnTo>
                <a:lnTo>
                  <a:pt x="410019" y="464680"/>
                </a:lnTo>
                <a:lnTo>
                  <a:pt x="406146" y="465201"/>
                </a:lnTo>
                <a:lnTo>
                  <a:pt x="412267" y="451561"/>
                </a:lnTo>
                <a:lnTo>
                  <a:pt x="413232" y="451421"/>
                </a:lnTo>
                <a:lnTo>
                  <a:pt x="413639" y="451370"/>
                </a:lnTo>
                <a:lnTo>
                  <a:pt x="415277" y="451154"/>
                </a:lnTo>
                <a:lnTo>
                  <a:pt x="417995" y="463600"/>
                </a:lnTo>
                <a:lnTo>
                  <a:pt x="415912" y="463880"/>
                </a:lnTo>
                <a:lnTo>
                  <a:pt x="415315" y="476770"/>
                </a:lnTo>
                <a:lnTo>
                  <a:pt x="418934" y="476288"/>
                </a:lnTo>
                <a:lnTo>
                  <a:pt x="421411" y="488759"/>
                </a:lnTo>
                <a:lnTo>
                  <a:pt x="423354" y="488505"/>
                </a:lnTo>
                <a:lnTo>
                  <a:pt x="428104" y="487857"/>
                </a:lnTo>
                <a:lnTo>
                  <a:pt x="429209" y="474903"/>
                </a:lnTo>
                <a:lnTo>
                  <a:pt x="429831" y="474814"/>
                </a:lnTo>
                <a:lnTo>
                  <a:pt x="433222" y="461543"/>
                </a:lnTo>
                <a:lnTo>
                  <a:pt x="434517" y="474179"/>
                </a:lnTo>
                <a:lnTo>
                  <a:pt x="432943" y="474383"/>
                </a:lnTo>
                <a:lnTo>
                  <a:pt x="432092" y="487324"/>
                </a:lnTo>
                <a:lnTo>
                  <a:pt x="430250" y="487565"/>
                </a:lnTo>
                <a:lnTo>
                  <a:pt x="432968" y="500011"/>
                </a:lnTo>
                <a:lnTo>
                  <a:pt x="431749" y="500176"/>
                </a:lnTo>
                <a:lnTo>
                  <a:pt x="431469" y="513029"/>
                </a:lnTo>
                <a:lnTo>
                  <a:pt x="432257" y="512927"/>
                </a:lnTo>
                <a:lnTo>
                  <a:pt x="429437" y="513308"/>
                </a:lnTo>
                <a:lnTo>
                  <a:pt x="401713" y="517067"/>
                </a:lnTo>
                <a:lnTo>
                  <a:pt x="408063" y="529018"/>
                </a:lnTo>
                <a:lnTo>
                  <a:pt x="396748" y="530555"/>
                </a:lnTo>
                <a:lnTo>
                  <a:pt x="394322" y="530885"/>
                </a:lnTo>
                <a:lnTo>
                  <a:pt x="394436" y="543674"/>
                </a:lnTo>
                <a:lnTo>
                  <a:pt x="416521" y="540689"/>
                </a:lnTo>
                <a:lnTo>
                  <a:pt x="414248" y="528193"/>
                </a:lnTo>
                <a:lnTo>
                  <a:pt x="417220" y="527786"/>
                </a:lnTo>
                <a:lnTo>
                  <a:pt x="419481" y="540283"/>
                </a:lnTo>
                <a:lnTo>
                  <a:pt x="447344" y="536524"/>
                </a:lnTo>
                <a:lnTo>
                  <a:pt x="451637" y="535940"/>
                </a:lnTo>
                <a:lnTo>
                  <a:pt x="447014" y="523760"/>
                </a:lnTo>
                <a:lnTo>
                  <a:pt x="451358" y="523176"/>
                </a:lnTo>
                <a:lnTo>
                  <a:pt x="451688" y="535927"/>
                </a:lnTo>
                <a:lnTo>
                  <a:pt x="456844" y="535228"/>
                </a:lnTo>
                <a:lnTo>
                  <a:pt x="456476" y="522478"/>
                </a:lnTo>
                <a:lnTo>
                  <a:pt x="459193" y="534911"/>
                </a:lnTo>
                <a:lnTo>
                  <a:pt x="472897" y="533057"/>
                </a:lnTo>
                <a:lnTo>
                  <a:pt x="471957" y="520382"/>
                </a:lnTo>
                <a:lnTo>
                  <a:pt x="475018" y="519963"/>
                </a:lnTo>
                <a:lnTo>
                  <a:pt x="472897" y="533057"/>
                </a:lnTo>
                <a:lnTo>
                  <a:pt x="479679" y="532155"/>
                </a:lnTo>
                <a:lnTo>
                  <a:pt x="479679" y="520496"/>
                </a:lnTo>
                <a:lnTo>
                  <a:pt x="479323" y="519379"/>
                </a:lnTo>
                <a:lnTo>
                  <a:pt x="484479" y="518680"/>
                </a:lnTo>
                <a:lnTo>
                  <a:pt x="495084" y="506514"/>
                </a:lnTo>
                <a:lnTo>
                  <a:pt x="495249" y="517220"/>
                </a:lnTo>
                <a:lnTo>
                  <a:pt x="495249" y="504405"/>
                </a:lnTo>
                <a:lnTo>
                  <a:pt x="495046" y="504431"/>
                </a:lnTo>
                <a:lnTo>
                  <a:pt x="491210" y="504952"/>
                </a:lnTo>
                <a:lnTo>
                  <a:pt x="489813" y="494576"/>
                </a:lnTo>
                <a:lnTo>
                  <a:pt x="495757" y="504329"/>
                </a:lnTo>
                <a:lnTo>
                  <a:pt x="497141" y="504151"/>
                </a:lnTo>
                <a:lnTo>
                  <a:pt x="562724" y="495274"/>
                </a:lnTo>
                <a:lnTo>
                  <a:pt x="564222" y="482257"/>
                </a:lnTo>
                <a:lnTo>
                  <a:pt x="565785" y="494855"/>
                </a:lnTo>
                <a:lnTo>
                  <a:pt x="635000" y="485495"/>
                </a:lnTo>
                <a:lnTo>
                  <a:pt x="641946" y="484555"/>
                </a:lnTo>
                <a:lnTo>
                  <a:pt x="643534" y="497154"/>
                </a:lnTo>
                <a:lnTo>
                  <a:pt x="643534" y="471525"/>
                </a:lnTo>
                <a:lnTo>
                  <a:pt x="617169" y="475094"/>
                </a:lnTo>
                <a:lnTo>
                  <a:pt x="647750" y="470941"/>
                </a:lnTo>
                <a:lnTo>
                  <a:pt x="645947" y="458381"/>
                </a:lnTo>
                <a:lnTo>
                  <a:pt x="646036" y="458647"/>
                </a:lnTo>
                <a:lnTo>
                  <a:pt x="645998" y="458381"/>
                </a:lnTo>
                <a:lnTo>
                  <a:pt x="651357" y="457657"/>
                </a:lnTo>
                <a:lnTo>
                  <a:pt x="651357" y="380758"/>
                </a:lnTo>
                <a:lnTo>
                  <a:pt x="644626" y="381673"/>
                </a:lnTo>
                <a:lnTo>
                  <a:pt x="644626" y="458558"/>
                </a:lnTo>
                <a:lnTo>
                  <a:pt x="641807" y="458939"/>
                </a:lnTo>
                <a:lnTo>
                  <a:pt x="565289" y="469290"/>
                </a:lnTo>
                <a:lnTo>
                  <a:pt x="566623" y="481926"/>
                </a:lnTo>
                <a:lnTo>
                  <a:pt x="564438" y="482219"/>
                </a:lnTo>
                <a:lnTo>
                  <a:pt x="562533" y="469671"/>
                </a:lnTo>
                <a:lnTo>
                  <a:pt x="565289" y="469290"/>
                </a:lnTo>
                <a:lnTo>
                  <a:pt x="565543" y="469252"/>
                </a:lnTo>
                <a:lnTo>
                  <a:pt x="562825" y="456819"/>
                </a:lnTo>
                <a:lnTo>
                  <a:pt x="566813" y="456272"/>
                </a:lnTo>
                <a:lnTo>
                  <a:pt x="574840" y="455180"/>
                </a:lnTo>
                <a:lnTo>
                  <a:pt x="566635" y="443484"/>
                </a:lnTo>
                <a:lnTo>
                  <a:pt x="562190" y="444080"/>
                </a:lnTo>
                <a:lnTo>
                  <a:pt x="560184" y="431546"/>
                </a:lnTo>
                <a:lnTo>
                  <a:pt x="567182" y="430593"/>
                </a:lnTo>
                <a:lnTo>
                  <a:pt x="569099" y="443141"/>
                </a:lnTo>
                <a:lnTo>
                  <a:pt x="569353" y="443115"/>
                </a:lnTo>
                <a:lnTo>
                  <a:pt x="574840" y="455180"/>
                </a:lnTo>
                <a:lnTo>
                  <a:pt x="575830" y="455053"/>
                </a:lnTo>
                <a:lnTo>
                  <a:pt x="566813" y="456272"/>
                </a:lnTo>
                <a:lnTo>
                  <a:pt x="565543" y="469252"/>
                </a:lnTo>
                <a:lnTo>
                  <a:pt x="631786" y="460286"/>
                </a:lnTo>
                <a:lnTo>
                  <a:pt x="634326" y="459943"/>
                </a:lnTo>
                <a:lnTo>
                  <a:pt x="641807" y="458939"/>
                </a:lnTo>
                <a:lnTo>
                  <a:pt x="636943" y="450430"/>
                </a:lnTo>
                <a:lnTo>
                  <a:pt x="637971" y="446646"/>
                </a:lnTo>
                <a:lnTo>
                  <a:pt x="638213" y="446608"/>
                </a:lnTo>
                <a:lnTo>
                  <a:pt x="640524" y="446303"/>
                </a:lnTo>
                <a:lnTo>
                  <a:pt x="644626" y="458558"/>
                </a:lnTo>
                <a:lnTo>
                  <a:pt x="644626" y="381673"/>
                </a:lnTo>
                <a:lnTo>
                  <a:pt x="637882" y="382587"/>
                </a:lnTo>
                <a:lnTo>
                  <a:pt x="637882" y="433844"/>
                </a:lnTo>
                <a:lnTo>
                  <a:pt x="637489" y="445363"/>
                </a:lnTo>
                <a:lnTo>
                  <a:pt x="632180" y="436245"/>
                </a:lnTo>
                <a:lnTo>
                  <a:pt x="632180" y="447421"/>
                </a:lnTo>
                <a:lnTo>
                  <a:pt x="576110" y="455015"/>
                </a:lnTo>
                <a:lnTo>
                  <a:pt x="576046" y="442201"/>
                </a:lnTo>
                <a:lnTo>
                  <a:pt x="575132" y="442328"/>
                </a:lnTo>
                <a:lnTo>
                  <a:pt x="569950" y="430225"/>
                </a:lnTo>
                <a:lnTo>
                  <a:pt x="574751" y="429577"/>
                </a:lnTo>
                <a:lnTo>
                  <a:pt x="576097" y="442201"/>
                </a:lnTo>
                <a:lnTo>
                  <a:pt x="578396" y="441896"/>
                </a:lnTo>
                <a:lnTo>
                  <a:pt x="579335" y="454571"/>
                </a:lnTo>
                <a:lnTo>
                  <a:pt x="632180" y="447421"/>
                </a:lnTo>
                <a:lnTo>
                  <a:pt x="621995" y="435991"/>
                </a:lnTo>
                <a:lnTo>
                  <a:pt x="630224" y="434886"/>
                </a:lnTo>
                <a:lnTo>
                  <a:pt x="632180" y="447421"/>
                </a:lnTo>
                <a:lnTo>
                  <a:pt x="632180" y="436245"/>
                </a:lnTo>
                <a:lnTo>
                  <a:pt x="631304" y="434733"/>
                </a:lnTo>
                <a:lnTo>
                  <a:pt x="637882" y="433844"/>
                </a:lnTo>
                <a:lnTo>
                  <a:pt x="637882" y="382587"/>
                </a:lnTo>
                <a:lnTo>
                  <a:pt x="612559" y="386003"/>
                </a:lnTo>
                <a:lnTo>
                  <a:pt x="612559" y="424446"/>
                </a:lnTo>
                <a:lnTo>
                  <a:pt x="609231" y="412076"/>
                </a:lnTo>
                <a:lnTo>
                  <a:pt x="611949" y="411708"/>
                </a:lnTo>
                <a:lnTo>
                  <a:pt x="612559" y="424446"/>
                </a:lnTo>
                <a:lnTo>
                  <a:pt x="612559" y="386003"/>
                </a:lnTo>
                <a:lnTo>
                  <a:pt x="598830" y="387858"/>
                </a:lnTo>
                <a:lnTo>
                  <a:pt x="608596" y="399351"/>
                </a:lnTo>
                <a:lnTo>
                  <a:pt x="607402" y="399516"/>
                </a:lnTo>
                <a:lnTo>
                  <a:pt x="607402" y="425145"/>
                </a:lnTo>
                <a:lnTo>
                  <a:pt x="602818" y="425767"/>
                </a:lnTo>
                <a:lnTo>
                  <a:pt x="605180" y="412635"/>
                </a:lnTo>
                <a:lnTo>
                  <a:pt x="607402" y="425145"/>
                </a:lnTo>
                <a:lnTo>
                  <a:pt x="607402" y="399516"/>
                </a:lnTo>
                <a:lnTo>
                  <a:pt x="600735" y="400418"/>
                </a:lnTo>
                <a:lnTo>
                  <a:pt x="598881" y="388200"/>
                </a:lnTo>
                <a:lnTo>
                  <a:pt x="598881" y="439115"/>
                </a:lnTo>
                <a:lnTo>
                  <a:pt x="587171" y="440702"/>
                </a:lnTo>
                <a:lnTo>
                  <a:pt x="597611" y="439280"/>
                </a:lnTo>
                <a:lnTo>
                  <a:pt x="596087" y="426681"/>
                </a:lnTo>
                <a:lnTo>
                  <a:pt x="598779" y="426326"/>
                </a:lnTo>
                <a:lnTo>
                  <a:pt x="598881" y="439115"/>
                </a:lnTo>
                <a:lnTo>
                  <a:pt x="598881" y="388200"/>
                </a:lnTo>
                <a:lnTo>
                  <a:pt x="598830" y="387858"/>
                </a:lnTo>
                <a:lnTo>
                  <a:pt x="597242" y="388073"/>
                </a:lnTo>
                <a:lnTo>
                  <a:pt x="598271" y="400748"/>
                </a:lnTo>
                <a:lnTo>
                  <a:pt x="566750" y="405015"/>
                </a:lnTo>
                <a:lnTo>
                  <a:pt x="561225" y="405765"/>
                </a:lnTo>
                <a:lnTo>
                  <a:pt x="559422" y="393204"/>
                </a:lnTo>
                <a:lnTo>
                  <a:pt x="564781" y="392468"/>
                </a:lnTo>
                <a:lnTo>
                  <a:pt x="566750" y="405015"/>
                </a:lnTo>
                <a:lnTo>
                  <a:pt x="587654" y="402183"/>
                </a:lnTo>
                <a:lnTo>
                  <a:pt x="585381" y="389674"/>
                </a:lnTo>
                <a:lnTo>
                  <a:pt x="582980" y="390004"/>
                </a:lnTo>
                <a:lnTo>
                  <a:pt x="575005" y="391083"/>
                </a:lnTo>
                <a:lnTo>
                  <a:pt x="574535" y="379666"/>
                </a:lnTo>
                <a:lnTo>
                  <a:pt x="574332" y="378371"/>
                </a:lnTo>
                <a:lnTo>
                  <a:pt x="574484" y="378345"/>
                </a:lnTo>
                <a:lnTo>
                  <a:pt x="576529" y="378066"/>
                </a:lnTo>
                <a:lnTo>
                  <a:pt x="576910" y="365201"/>
                </a:lnTo>
                <a:lnTo>
                  <a:pt x="582282" y="377278"/>
                </a:lnTo>
                <a:lnTo>
                  <a:pt x="581329" y="377405"/>
                </a:lnTo>
                <a:lnTo>
                  <a:pt x="582510" y="386435"/>
                </a:lnTo>
                <a:lnTo>
                  <a:pt x="585685" y="389636"/>
                </a:lnTo>
                <a:lnTo>
                  <a:pt x="593153" y="388632"/>
                </a:lnTo>
                <a:lnTo>
                  <a:pt x="593534" y="375767"/>
                </a:lnTo>
                <a:lnTo>
                  <a:pt x="597039" y="388099"/>
                </a:lnTo>
                <a:lnTo>
                  <a:pt x="596557" y="375361"/>
                </a:lnTo>
                <a:lnTo>
                  <a:pt x="597484" y="375234"/>
                </a:lnTo>
                <a:lnTo>
                  <a:pt x="599186" y="387807"/>
                </a:lnTo>
                <a:lnTo>
                  <a:pt x="670026" y="378218"/>
                </a:lnTo>
                <a:lnTo>
                  <a:pt x="670267" y="365379"/>
                </a:lnTo>
                <a:lnTo>
                  <a:pt x="671334" y="365239"/>
                </a:lnTo>
                <a:lnTo>
                  <a:pt x="672274" y="377913"/>
                </a:lnTo>
                <a:lnTo>
                  <a:pt x="674522" y="377621"/>
                </a:lnTo>
                <a:lnTo>
                  <a:pt x="674522" y="275094"/>
                </a:lnTo>
                <a:lnTo>
                  <a:pt x="660400" y="277012"/>
                </a:lnTo>
                <a:lnTo>
                  <a:pt x="660400" y="366712"/>
                </a:lnTo>
                <a:lnTo>
                  <a:pt x="657796" y="367068"/>
                </a:lnTo>
                <a:lnTo>
                  <a:pt x="655370" y="354584"/>
                </a:lnTo>
                <a:lnTo>
                  <a:pt x="659155" y="354063"/>
                </a:lnTo>
                <a:lnTo>
                  <a:pt x="660400" y="366712"/>
                </a:lnTo>
                <a:lnTo>
                  <a:pt x="660400" y="277012"/>
                </a:lnTo>
                <a:lnTo>
                  <a:pt x="653059" y="278003"/>
                </a:lnTo>
                <a:lnTo>
                  <a:pt x="653059" y="354888"/>
                </a:lnTo>
                <a:lnTo>
                  <a:pt x="603440" y="361607"/>
                </a:lnTo>
                <a:lnTo>
                  <a:pt x="602462" y="348919"/>
                </a:lnTo>
                <a:lnTo>
                  <a:pt x="605523" y="348513"/>
                </a:lnTo>
                <a:lnTo>
                  <a:pt x="608812" y="360870"/>
                </a:lnTo>
                <a:lnTo>
                  <a:pt x="653059" y="354888"/>
                </a:lnTo>
                <a:lnTo>
                  <a:pt x="653059" y="278003"/>
                </a:lnTo>
                <a:lnTo>
                  <a:pt x="596176" y="285699"/>
                </a:lnTo>
                <a:lnTo>
                  <a:pt x="596176" y="362585"/>
                </a:lnTo>
                <a:lnTo>
                  <a:pt x="594702" y="362788"/>
                </a:lnTo>
                <a:lnTo>
                  <a:pt x="592797" y="350227"/>
                </a:lnTo>
                <a:lnTo>
                  <a:pt x="594893" y="349948"/>
                </a:lnTo>
                <a:lnTo>
                  <a:pt x="596176" y="362585"/>
                </a:lnTo>
                <a:lnTo>
                  <a:pt x="596176" y="285699"/>
                </a:lnTo>
                <a:lnTo>
                  <a:pt x="592251" y="286232"/>
                </a:lnTo>
                <a:lnTo>
                  <a:pt x="592251" y="363118"/>
                </a:lnTo>
                <a:lnTo>
                  <a:pt x="578612" y="364959"/>
                </a:lnTo>
                <a:lnTo>
                  <a:pt x="584784" y="364121"/>
                </a:lnTo>
                <a:lnTo>
                  <a:pt x="583653" y="351472"/>
                </a:lnTo>
                <a:lnTo>
                  <a:pt x="591070" y="363270"/>
                </a:lnTo>
                <a:lnTo>
                  <a:pt x="592251" y="363118"/>
                </a:lnTo>
                <a:lnTo>
                  <a:pt x="592251" y="286232"/>
                </a:lnTo>
                <a:lnTo>
                  <a:pt x="567207" y="289623"/>
                </a:lnTo>
                <a:lnTo>
                  <a:pt x="567207" y="379323"/>
                </a:lnTo>
                <a:lnTo>
                  <a:pt x="559892" y="367512"/>
                </a:lnTo>
                <a:lnTo>
                  <a:pt x="560095" y="367474"/>
                </a:lnTo>
                <a:lnTo>
                  <a:pt x="557936" y="362204"/>
                </a:lnTo>
                <a:lnTo>
                  <a:pt x="557936" y="444665"/>
                </a:lnTo>
                <a:lnTo>
                  <a:pt x="556133" y="457720"/>
                </a:lnTo>
                <a:lnTo>
                  <a:pt x="554939" y="445071"/>
                </a:lnTo>
                <a:lnTo>
                  <a:pt x="557936" y="444665"/>
                </a:lnTo>
                <a:lnTo>
                  <a:pt x="557936" y="362204"/>
                </a:lnTo>
                <a:lnTo>
                  <a:pt x="555129" y="355333"/>
                </a:lnTo>
                <a:lnTo>
                  <a:pt x="555993" y="355219"/>
                </a:lnTo>
                <a:lnTo>
                  <a:pt x="560095" y="367474"/>
                </a:lnTo>
                <a:lnTo>
                  <a:pt x="564908" y="366826"/>
                </a:lnTo>
                <a:lnTo>
                  <a:pt x="567207" y="379323"/>
                </a:lnTo>
                <a:lnTo>
                  <a:pt x="567207" y="289623"/>
                </a:lnTo>
                <a:lnTo>
                  <a:pt x="550989" y="291820"/>
                </a:lnTo>
                <a:lnTo>
                  <a:pt x="550989" y="484047"/>
                </a:lnTo>
                <a:lnTo>
                  <a:pt x="534847" y="486232"/>
                </a:lnTo>
                <a:lnTo>
                  <a:pt x="535190" y="473367"/>
                </a:lnTo>
                <a:lnTo>
                  <a:pt x="538530" y="485724"/>
                </a:lnTo>
                <a:lnTo>
                  <a:pt x="550989" y="484047"/>
                </a:lnTo>
                <a:lnTo>
                  <a:pt x="550989" y="291820"/>
                </a:lnTo>
                <a:lnTo>
                  <a:pt x="548894" y="292100"/>
                </a:lnTo>
                <a:lnTo>
                  <a:pt x="548894" y="368985"/>
                </a:lnTo>
                <a:lnTo>
                  <a:pt x="545071" y="369506"/>
                </a:lnTo>
                <a:lnTo>
                  <a:pt x="545071" y="407949"/>
                </a:lnTo>
                <a:lnTo>
                  <a:pt x="537692" y="408952"/>
                </a:lnTo>
                <a:lnTo>
                  <a:pt x="537692" y="447395"/>
                </a:lnTo>
                <a:lnTo>
                  <a:pt x="531749" y="448195"/>
                </a:lnTo>
                <a:lnTo>
                  <a:pt x="531749" y="435394"/>
                </a:lnTo>
                <a:lnTo>
                  <a:pt x="534682" y="435000"/>
                </a:lnTo>
                <a:lnTo>
                  <a:pt x="537692" y="447395"/>
                </a:lnTo>
                <a:lnTo>
                  <a:pt x="537692" y="408952"/>
                </a:lnTo>
                <a:lnTo>
                  <a:pt x="531050" y="409854"/>
                </a:lnTo>
                <a:lnTo>
                  <a:pt x="531050" y="486740"/>
                </a:lnTo>
                <a:lnTo>
                  <a:pt x="523392" y="487781"/>
                </a:lnTo>
                <a:lnTo>
                  <a:pt x="528027" y="474332"/>
                </a:lnTo>
                <a:lnTo>
                  <a:pt x="513956" y="476237"/>
                </a:lnTo>
                <a:lnTo>
                  <a:pt x="517969" y="475691"/>
                </a:lnTo>
                <a:lnTo>
                  <a:pt x="512864" y="469188"/>
                </a:lnTo>
                <a:lnTo>
                  <a:pt x="512864" y="489204"/>
                </a:lnTo>
                <a:lnTo>
                  <a:pt x="489508" y="492366"/>
                </a:lnTo>
                <a:lnTo>
                  <a:pt x="492213" y="491998"/>
                </a:lnTo>
                <a:lnTo>
                  <a:pt x="491490" y="479285"/>
                </a:lnTo>
                <a:lnTo>
                  <a:pt x="484809" y="480199"/>
                </a:lnTo>
                <a:lnTo>
                  <a:pt x="484809" y="505815"/>
                </a:lnTo>
                <a:lnTo>
                  <a:pt x="479374" y="500011"/>
                </a:lnTo>
                <a:lnTo>
                  <a:pt x="479374" y="506552"/>
                </a:lnTo>
                <a:lnTo>
                  <a:pt x="452589" y="510184"/>
                </a:lnTo>
                <a:lnTo>
                  <a:pt x="453440" y="510057"/>
                </a:lnTo>
                <a:lnTo>
                  <a:pt x="455523" y="496963"/>
                </a:lnTo>
                <a:lnTo>
                  <a:pt x="456438" y="496849"/>
                </a:lnTo>
                <a:lnTo>
                  <a:pt x="458139" y="509422"/>
                </a:lnTo>
                <a:lnTo>
                  <a:pt x="479374" y="506552"/>
                </a:lnTo>
                <a:lnTo>
                  <a:pt x="479374" y="500011"/>
                </a:lnTo>
                <a:lnTo>
                  <a:pt x="474179" y="494449"/>
                </a:lnTo>
                <a:lnTo>
                  <a:pt x="481990" y="493382"/>
                </a:lnTo>
                <a:lnTo>
                  <a:pt x="484809" y="505815"/>
                </a:lnTo>
                <a:lnTo>
                  <a:pt x="484809" y="480199"/>
                </a:lnTo>
                <a:lnTo>
                  <a:pt x="477037" y="481241"/>
                </a:lnTo>
                <a:lnTo>
                  <a:pt x="490867" y="479361"/>
                </a:lnTo>
                <a:lnTo>
                  <a:pt x="487794" y="466979"/>
                </a:lnTo>
                <a:lnTo>
                  <a:pt x="493204" y="466242"/>
                </a:lnTo>
                <a:lnTo>
                  <a:pt x="494106" y="478929"/>
                </a:lnTo>
                <a:lnTo>
                  <a:pt x="495363" y="478764"/>
                </a:lnTo>
                <a:lnTo>
                  <a:pt x="492213" y="491998"/>
                </a:lnTo>
                <a:lnTo>
                  <a:pt x="498297" y="491172"/>
                </a:lnTo>
                <a:lnTo>
                  <a:pt x="495376" y="478764"/>
                </a:lnTo>
                <a:lnTo>
                  <a:pt x="500976" y="478002"/>
                </a:lnTo>
                <a:lnTo>
                  <a:pt x="500341" y="490893"/>
                </a:lnTo>
                <a:lnTo>
                  <a:pt x="512864" y="489204"/>
                </a:lnTo>
                <a:lnTo>
                  <a:pt x="512864" y="469188"/>
                </a:lnTo>
                <a:lnTo>
                  <a:pt x="508901" y="464121"/>
                </a:lnTo>
                <a:lnTo>
                  <a:pt x="517791" y="462915"/>
                </a:lnTo>
                <a:lnTo>
                  <a:pt x="517969" y="475691"/>
                </a:lnTo>
                <a:lnTo>
                  <a:pt x="528027" y="474332"/>
                </a:lnTo>
                <a:lnTo>
                  <a:pt x="531050" y="486740"/>
                </a:lnTo>
                <a:lnTo>
                  <a:pt x="531050" y="409854"/>
                </a:lnTo>
                <a:lnTo>
                  <a:pt x="514400" y="412102"/>
                </a:lnTo>
                <a:lnTo>
                  <a:pt x="516877" y="424586"/>
                </a:lnTo>
                <a:lnTo>
                  <a:pt x="524738" y="423532"/>
                </a:lnTo>
                <a:lnTo>
                  <a:pt x="524560" y="436359"/>
                </a:lnTo>
                <a:lnTo>
                  <a:pt x="518223" y="437210"/>
                </a:lnTo>
                <a:lnTo>
                  <a:pt x="515556" y="437578"/>
                </a:lnTo>
                <a:lnTo>
                  <a:pt x="514731" y="424878"/>
                </a:lnTo>
                <a:lnTo>
                  <a:pt x="514934" y="424840"/>
                </a:lnTo>
                <a:lnTo>
                  <a:pt x="514400" y="412102"/>
                </a:lnTo>
                <a:lnTo>
                  <a:pt x="541756" y="408393"/>
                </a:lnTo>
                <a:lnTo>
                  <a:pt x="540042" y="395820"/>
                </a:lnTo>
                <a:lnTo>
                  <a:pt x="543775" y="395312"/>
                </a:lnTo>
                <a:lnTo>
                  <a:pt x="545071" y="407949"/>
                </a:lnTo>
                <a:lnTo>
                  <a:pt x="545071" y="369506"/>
                </a:lnTo>
                <a:lnTo>
                  <a:pt x="542823" y="369811"/>
                </a:lnTo>
                <a:lnTo>
                  <a:pt x="542823" y="382625"/>
                </a:lnTo>
                <a:lnTo>
                  <a:pt x="535482" y="383616"/>
                </a:lnTo>
                <a:lnTo>
                  <a:pt x="528256" y="371792"/>
                </a:lnTo>
                <a:lnTo>
                  <a:pt x="531063" y="371411"/>
                </a:lnTo>
                <a:lnTo>
                  <a:pt x="542823" y="382625"/>
                </a:lnTo>
                <a:lnTo>
                  <a:pt x="542823" y="369811"/>
                </a:lnTo>
                <a:lnTo>
                  <a:pt x="545820" y="356590"/>
                </a:lnTo>
                <a:lnTo>
                  <a:pt x="522922" y="359689"/>
                </a:lnTo>
                <a:lnTo>
                  <a:pt x="522097" y="357822"/>
                </a:lnTo>
                <a:lnTo>
                  <a:pt x="522312" y="359765"/>
                </a:lnTo>
                <a:lnTo>
                  <a:pt x="522744" y="359714"/>
                </a:lnTo>
                <a:lnTo>
                  <a:pt x="508241" y="361683"/>
                </a:lnTo>
                <a:lnTo>
                  <a:pt x="508241" y="425754"/>
                </a:lnTo>
                <a:lnTo>
                  <a:pt x="508241" y="438569"/>
                </a:lnTo>
                <a:lnTo>
                  <a:pt x="504621" y="439051"/>
                </a:lnTo>
                <a:lnTo>
                  <a:pt x="500926" y="427228"/>
                </a:lnTo>
                <a:lnTo>
                  <a:pt x="499414" y="430987"/>
                </a:lnTo>
                <a:lnTo>
                  <a:pt x="499414" y="452577"/>
                </a:lnTo>
                <a:lnTo>
                  <a:pt x="495935" y="440245"/>
                </a:lnTo>
                <a:lnTo>
                  <a:pt x="498792" y="439851"/>
                </a:lnTo>
                <a:lnTo>
                  <a:pt x="499414" y="452577"/>
                </a:lnTo>
                <a:lnTo>
                  <a:pt x="499414" y="430987"/>
                </a:lnTo>
                <a:lnTo>
                  <a:pt x="495681" y="440270"/>
                </a:lnTo>
                <a:lnTo>
                  <a:pt x="494753" y="440385"/>
                </a:lnTo>
                <a:lnTo>
                  <a:pt x="496036" y="453034"/>
                </a:lnTo>
                <a:lnTo>
                  <a:pt x="491147" y="453694"/>
                </a:lnTo>
                <a:lnTo>
                  <a:pt x="492556" y="440690"/>
                </a:lnTo>
                <a:lnTo>
                  <a:pt x="481799" y="442150"/>
                </a:lnTo>
                <a:lnTo>
                  <a:pt x="481799" y="467779"/>
                </a:lnTo>
                <a:lnTo>
                  <a:pt x="478536" y="468223"/>
                </a:lnTo>
                <a:lnTo>
                  <a:pt x="478269" y="455447"/>
                </a:lnTo>
                <a:lnTo>
                  <a:pt x="481799" y="467779"/>
                </a:lnTo>
                <a:lnTo>
                  <a:pt x="481799" y="442150"/>
                </a:lnTo>
                <a:lnTo>
                  <a:pt x="477761" y="442696"/>
                </a:lnTo>
                <a:lnTo>
                  <a:pt x="477761" y="468325"/>
                </a:lnTo>
                <a:lnTo>
                  <a:pt x="469138" y="469493"/>
                </a:lnTo>
                <a:lnTo>
                  <a:pt x="468795" y="482358"/>
                </a:lnTo>
                <a:lnTo>
                  <a:pt x="465810" y="469950"/>
                </a:lnTo>
                <a:lnTo>
                  <a:pt x="469138" y="469493"/>
                </a:lnTo>
                <a:lnTo>
                  <a:pt x="476796" y="468452"/>
                </a:lnTo>
                <a:lnTo>
                  <a:pt x="471360" y="456387"/>
                </a:lnTo>
                <a:lnTo>
                  <a:pt x="475767" y="455790"/>
                </a:lnTo>
                <a:lnTo>
                  <a:pt x="476796" y="468452"/>
                </a:lnTo>
                <a:lnTo>
                  <a:pt x="477761" y="468325"/>
                </a:lnTo>
                <a:lnTo>
                  <a:pt x="477761" y="442696"/>
                </a:lnTo>
                <a:lnTo>
                  <a:pt x="474726" y="443103"/>
                </a:lnTo>
                <a:lnTo>
                  <a:pt x="456730" y="445541"/>
                </a:lnTo>
                <a:lnTo>
                  <a:pt x="458419" y="458127"/>
                </a:lnTo>
                <a:lnTo>
                  <a:pt x="452704" y="458901"/>
                </a:lnTo>
                <a:lnTo>
                  <a:pt x="454075" y="445897"/>
                </a:lnTo>
                <a:lnTo>
                  <a:pt x="451434" y="446265"/>
                </a:lnTo>
                <a:lnTo>
                  <a:pt x="451434" y="510336"/>
                </a:lnTo>
                <a:lnTo>
                  <a:pt x="442302" y="511568"/>
                </a:lnTo>
                <a:lnTo>
                  <a:pt x="446747" y="523786"/>
                </a:lnTo>
                <a:lnTo>
                  <a:pt x="438137" y="524954"/>
                </a:lnTo>
                <a:lnTo>
                  <a:pt x="435813" y="512445"/>
                </a:lnTo>
                <a:lnTo>
                  <a:pt x="433819" y="512724"/>
                </a:lnTo>
                <a:lnTo>
                  <a:pt x="434086" y="499872"/>
                </a:lnTo>
                <a:lnTo>
                  <a:pt x="435914" y="512432"/>
                </a:lnTo>
                <a:lnTo>
                  <a:pt x="442302" y="511568"/>
                </a:lnTo>
                <a:lnTo>
                  <a:pt x="447255" y="510895"/>
                </a:lnTo>
                <a:lnTo>
                  <a:pt x="445604" y="498309"/>
                </a:lnTo>
                <a:lnTo>
                  <a:pt x="449033" y="497840"/>
                </a:lnTo>
                <a:lnTo>
                  <a:pt x="451434" y="510336"/>
                </a:lnTo>
                <a:lnTo>
                  <a:pt x="451434" y="446265"/>
                </a:lnTo>
                <a:lnTo>
                  <a:pt x="451104" y="446303"/>
                </a:lnTo>
                <a:lnTo>
                  <a:pt x="445617" y="434225"/>
                </a:lnTo>
                <a:lnTo>
                  <a:pt x="436549" y="435457"/>
                </a:lnTo>
                <a:lnTo>
                  <a:pt x="436549" y="461086"/>
                </a:lnTo>
                <a:lnTo>
                  <a:pt x="435025" y="461289"/>
                </a:lnTo>
                <a:lnTo>
                  <a:pt x="433578" y="449135"/>
                </a:lnTo>
                <a:lnTo>
                  <a:pt x="426897" y="462394"/>
                </a:lnTo>
                <a:lnTo>
                  <a:pt x="430923" y="449033"/>
                </a:lnTo>
                <a:lnTo>
                  <a:pt x="433527" y="448678"/>
                </a:lnTo>
                <a:lnTo>
                  <a:pt x="433578" y="449135"/>
                </a:lnTo>
                <a:lnTo>
                  <a:pt x="433832" y="448640"/>
                </a:lnTo>
                <a:lnTo>
                  <a:pt x="434860" y="448500"/>
                </a:lnTo>
                <a:lnTo>
                  <a:pt x="436549" y="461086"/>
                </a:lnTo>
                <a:lnTo>
                  <a:pt x="436549" y="435457"/>
                </a:lnTo>
                <a:lnTo>
                  <a:pt x="419455" y="437769"/>
                </a:lnTo>
                <a:lnTo>
                  <a:pt x="416509" y="450977"/>
                </a:lnTo>
                <a:lnTo>
                  <a:pt x="413092" y="442899"/>
                </a:lnTo>
                <a:lnTo>
                  <a:pt x="413016" y="438645"/>
                </a:lnTo>
                <a:lnTo>
                  <a:pt x="415099" y="438353"/>
                </a:lnTo>
                <a:lnTo>
                  <a:pt x="412940" y="425831"/>
                </a:lnTo>
                <a:lnTo>
                  <a:pt x="416013" y="425411"/>
                </a:lnTo>
                <a:lnTo>
                  <a:pt x="411924" y="416344"/>
                </a:lnTo>
                <a:lnTo>
                  <a:pt x="411924" y="425970"/>
                </a:lnTo>
                <a:lnTo>
                  <a:pt x="410718" y="438950"/>
                </a:lnTo>
                <a:lnTo>
                  <a:pt x="402742" y="440029"/>
                </a:lnTo>
                <a:lnTo>
                  <a:pt x="400735" y="427494"/>
                </a:lnTo>
                <a:lnTo>
                  <a:pt x="406349" y="426732"/>
                </a:lnTo>
                <a:lnTo>
                  <a:pt x="406933" y="439458"/>
                </a:lnTo>
                <a:lnTo>
                  <a:pt x="410718" y="438950"/>
                </a:lnTo>
                <a:lnTo>
                  <a:pt x="409524" y="426300"/>
                </a:lnTo>
                <a:lnTo>
                  <a:pt x="406463" y="426707"/>
                </a:lnTo>
                <a:lnTo>
                  <a:pt x="407377" y="426580"/>
                </a:lnTo>
                <a:lnTo>
                  <a:pt x="398868" y="414921"/>
                </a:lnTo>
                <a:lnTo>
                  <a:pt x="396836" y="415201"/>
                </a:lnTo>
                <a:lnTo>
                  <a:pt x="396836" y="428015"/>
                </a:lnTo>
                <a:lnTo>
                  <a:pt x="385356" y="429564"/>
                </a:lnTo>
                <a:lnTo>
                  <a:pt x="391528" y="428726"/>
                </a:lnTo>
                <a:lnTo>
                  <a:pt x="391160" y="415975"/>
                </a:lnTo>
                <a:lnTo>
                  <a:pt x="393915" y="415607"/>
                </a:lnTo>
                <a:lnTo>
                  <a:pt x="396836" y="428015"/>
                </a:lnTo>
                <a:lnTo>
                  <a:pt x="396836" y="415201"/>
                </a:lnTo>
                <a:lnTo>
                  <a:pt x="395147" y="415429"/>
                </a:lnTo>
                <a:lnTo>
                  <a:pt x="393649" y="402818"/>
                </a:lnTo>
                <a:lnTo>
                  <a:pt x="399415" y="402031"/>
                </a:lnTo>
                <a:lnTo>
                  <a:pt x="400977" y="401815"/>
                </a:lnTo>
                <a:lnTo>
                  <a:pt x="401040" y="389001"/>
                </a:lnTo>
                <a:lnTo>
                  <a:pt x="407517" y="388124"/>
                </a:lnTo>
                <a:lnTo>
                  <a:pt x="406107" y="401129"/>
                </a:lnTo>
                <a:lnTo>
                  <a:pt x="399415" y="402031"/>
                </a:lnTo>
                <a:lnTo>
                  <a:pt x="400253" y="414731"/>
                </a:lnTo>
                <a:lnTo>
                  <a:pt x="407619" y="413740"/>
                </a:lnTo>
                <a:lnTo>
                  <a:pt x="407377" y="426580"/>
                </a:lnTo>
                <a:lnTo>
                  <a:pt x="409524" y="426300"/>
                </a:lnTo>
                <a:lnTo>
                  <a:pt x="411924" y="425970"/>
                </a:lnTo>
                <a:lnTo>
                  <a:pt x="411924" y="416344"/>
                </a:lnTo>
                <a:lnTo>
                  <a:pt x="410578" y="413346"/>
                </a:lnTo>
                <a:lnTo>
                  <a:pt x="415632" y="412661"/>
                </a:lnTo>
                <a:lnTo>
                  <a:pt x="422376" y="411746"/>
                </a:lnTo>
                <a:lnTo>
                  <a:pt x="417804" y="425170"/>
                </a:lnTo>
                <a:lnTo>
                  <a:pt x="418414" y="425094"/>
                </a:lnTo>
                <a:lnTo>
                  <a:pt x="422910" y="424484"/>
                </a:lnTo>
                <a:lnTo>
                  <a:pt x="422389" y="411746"/>
                </a:lnTo>
                <a:lnTo>
                  <a:pt x="427393" y="411073"/>
                </a:lnTo>
                <a:lnTo>
                  <a:pt x="432257" y="423214"/>
                </a:lnTo>
                <a:lnTo>
                  <a:pt x="422960" y="424472"/>
                </a:lnTo>
                <a:lnTo>
                  <a:pt x="424662" y="437057"/>
                </a:lnTo>
                <a:lnTo>
                  <a:pt x="445617" y="434225"/>
                </a:lnTo>
                <a:lnTo>
                  <a:pt x="450024" y="433628"/>
                </a:lnTo>
                <a:lnTo>
                  <a:pt x="449338" y="420903"/>
                </a:lnTo>
                <a:lnTo>
                  <a:pt x="454660" y="420192"/>
                </a:lnTo>
                <a:lnTo>
                  <a:pt x="457936" y="432562"/>
                </a:lnTo>
                <a:lnTo>
                  <a:pt x="457822" y="419760"/>
                </a:lnTo>
                <a:lnTo>
                  <a:pt x="460425" y="419404"/>
                </a:lnTo>
                <a:lnTo>
                  <a:pt x="476529" y="417220"/>
                </a:lnTo>
                <a:lnTo>
                  <a:pt x="475335" y="404583"/>
                </a:lnTo>
                <a:lnTo>
                  <a:pt x="478663" y="404126"/>
                </a:lnTo>
                <a:lnTo>
                  <a:pt x="478320" y="416979"/>
                </a:lnTo>
                <a:lnTo>
                  <a:pt x="480796" y="403847"/>
                </a:lnTo>
                <a:lnTo>
                  <a:pt x="481114" y="403796"/>
                </a:lnTo>
                <a:lnTo>
                  <a:pt x="482815" y="416369"/>
                </a:lnTo>
                <a:lnTo>
                  <a:pt x="499071" y="414172"/>
                </a:lnTo>
                <a:lnTo>
                  <a:pt x="498690" y="401421"/>
                </a:lnTo>
                <a:lnTo>
                  <a:pt x="502259" y="400939"/>
                </a:lnTo>
                <a:lnTo>
                  <a:pt x="502031" y="413778"/>
                </a:lnTo>
                <a:lnTo>
                  <a:pt x="460425" y="419404"/>
                </a:lnTo>
                <a:lnTo>
                  <a:pt x="464832" y="431622"/>
                </a:lnTo>
                <a:lnTo>
                  <a:pt x="461098" y="432130"/>
                </a:lnTo>
                <a:lnTo>
                  <a:pt x="463740" y="444588"/>
                </a:lnTo>
                <a:lnTo>
                  <a:pt x="471805" y="443496"/>
                </a:lnTo>
                <a:lnTo>
                  <a:pt x="468464" y="431139"/>
                </a:lnTo>
                <a:lnTo>
                  <a:pt x="471284" y="430758"/>
                </a:lnTo>
                <a:lnTo>
                  <a:pt x="474726" y="443103"/>
                </a:lnTo>
                <a:lnTo>
                  <a:pt x="479475" y="442455"/>
                </a:lnTo>
                <a:lnTo>
                  <a:pt x="472973" y="430530"/>
                </a:lnTo>
                <a:lnTo>
                  <a:pt x="477621" y="429895"/>
                </a:lnTo>
                <a:lnTo>
                  <a:pt x="479475" y="442455"/>
                </a:lnTo>
                <a:lnTo>
                  <a:pt x="492556" y="440690"/>
                </a:lnTo>
                <a:lnTo>
                  <a:pt x="493737" y="440524"/>
                </a:lnTo>
                <a:lnTo>
                  <a:pt x="493928" y="427685"/>
                </a:lnTo>
                <a:lnTo>
                  <a:pt x="500773" y="426758"/>
                </a:lnTo>
                <a:lnTo>
                  <a:pt x="500926" y="427228"/>
                </a:lnTo>
                <a:lnTo>
                  <a:pt x="501116" y="426720"/>
                </a:lnTo>
                <a:lnTo>
                  <a:pt x="508241" y="425754"/>
                </a:lnTo>
                <a:lnTo>
                  <a:pt x="508241" y="361683"/>
                </a:lnTo>
                <a:lnTo>
                  <a:pt x="502145" y="362508"/>
                </a:lnTo>
                <a:lnTo>
                  <a:pt x="502145" y="388124"/>
                </a:lnTo>
                <a:lnTo>
                  <a:pt x="499135" y="388531"/>
                </a:lnTo>
                <a:lnTo>
                  <a:pt x="498360" y="375831"/>
                </a:lnTo>
                <a:lnTo>
                  <a:pt x="502145" y="388124"/>
                </a:lnTo>
                <a:lnTo>
                  <a:pt x="502145" y="362508"/>
                </a:lnTo>
                <a:lnTo>
                  <a:pt x="501446" y="362597"/>
                </a:lnTo>
                <a:lnTo>
                  <a:pt x="519658" y="360121"/>
                </a:lnTo>
                <a:lnTo>
                  <a:pt x="517537" y="347599"/>
                </a:lnTo>
                <a:lnTo>
                  <a:pt x="522097" y="357822"/>
                </a:lnTo>
                <a:lnTo>
                  <a:pt x="520915" y="347141"/>
                </a:lnTo>
                <a:lnTo>
                  <a:pt x="524764" y="359435"/>
                </a:lnTo>
                <a:lnTo>
                  <a:pt x="545820" y="356590"/>
                </a:lnTo>
                <a:lnTo>
                  <a:pt x="548894" y="368985"/>
                </a:lnTo>
                <a:lnTo>
                  <a:pt x="548894" y="292100"/>
                </a:lnTo>
                <a:lnTo>
                  <a:pt x="543140" y="292874"/>
                </a:lnTo>
                <a:lnTo>
                  <a:pt x="543140" y="305689"/>
                </a:lnTo>
                <a:lnTo>
                  <a:pt x="540499" y="306044"/>
                </a:lnTo>
                <a:lnTo>
                  <a:pt x="540029" y="293535"/>
                </a:lnTo>
                <a:lnTo>
                  <a:pt x="543140" y="305689"/>
                </a:lnTo>
                <a:lnTo>
                  <a:pt x="543140" y="292874"/>
                </a:lnTo>
                <a:lnTo>
                  <a:pt x="540016" y="293293"/>
                </a:lnTo>
                <a:lnTo>
                  <a:pt x="548246" y="292176"/>
                </a:lnTo>
                <a:lnTo>
                  <a:pt x="543674" y="279984"/>
                </a:lnTo>
                <a:lnTo>
                  <a:pt x="546950" y="279539"/>
                </a:lnTo>
                <a:lnTo>
                  <a:pt x="548246" y="292176"/>
                </a:lnTo>
                <a:lnTo>
                  <a:pt x="812952" y="256362"/>
                </a:lnTo>
                <a:lnTo>
                  <a:pt x="812952" y="153835"/>
                </a:lnTo>
                <a:lnTo>
                  <a:pt x="703656" y="168630"/>
                </a:lnTo>
                <a:lnTo>
                  <a:pt x="703656" y="181444"/>
                </a:lnTo>
                <a:lnTo>
                  <a:pt x="682790" y="184277"/>
                </a:lnTo>
                <a:lnTo>
                  <a:pt x="682790" y="209892"/>
                </a:lnTo>
                <a:lnTo>
                  <a:pt x="580872" y="223685"/>
                </a:lnTo>
                <a:lnTo>
                  <a:pt x="578764" y="211150"/>
                </a:lnTo>
                <a:lnTo>
                  <a:pt x="581774" y="210743"/>
                </a:lnTo>
                <a:lnTo>
                  <a:pt x="585317" y="223075"/>
                </a:lnTo>
                <a:lnTo>
                  <a:pt x="682790" y="209892"/>
                </a:lnTo>
                <a:lnTo>
                  <a:pt x="682790" y="184277"/>
                </a:lnTo>
                <a:lnTo>
                  <a:pt x="540156" y="203568"/>
                </a:lnTo>
                <a:lnTo>
                  <a:pt x="541502" y="216192"/>
                </a:lnTo>
                <a:lnTo>
                  <a:pt x="560412" y="213639"/>
                </a:lnTo>
                <a:lnTo>
                  <a:pt x="563130" y="226085"/>
                </a:lnTo>
                <a:lnTo>
                  <a:pt x="555726" y="227088"/>
                </a:lnTo>
                <a:lnTo>
                  <a:pt x="560412" y="213639"/>
                </a:lnTo>
                <a:lnTo>
                  <a:pt x="543001" y="216001"/>
                </a:lnTo>
                <a:lnTo>
                  <a:pt x="543001" y="241630"/>
                </a:lnTo>
                <a:lnTo>
                  <a:pt x="542721" y="254482"/>
                </a:lnTo>
                <a:lnTo>
                  <a:pt x="539851" y="242062"/>
                </a:lnTo>
                <a:lnTo>
                  <a:pt x="543001" y="241630"/>
                </a:lnTo>
                <a:lnTo>
                  <a:pt x="543001" y="216001"/>
                </a:lnTo>
                <a:lnTo>
                  <a:pt x="527278" y="218122"/>
                </a:lnTo>
                <a:lnTo>
                  <a:pt x="530758" y="230466"/>
                </a:lnTo>
                <a:lnTo>
                  <a:pt x="526503" y="231051"/>
                </a:lnTo>
                <a:lnTo>
                  <a:pt x="527151" y="230949"/>
                </a:lnTo>
                <a:lnTo>
                  <a:pt x="527278" y="218122"/>
                </a:lnTo>
                <a:lnTo>
                  <a:pt x="541502" y="216192"/>
                </a:lnTo>
                <a:lnTo>
                  <a:pt x="534479" y="204330"/>
                </a:lnTo>
                <a:lnTo>
                  <a:pt x="540156" y="203568"/>
                </a:lnTo>
                <a:lnTo>
                  <a:pt x="563156" y="200444"/>
                </a:lnTo>
                <a:lnTo>
                  <a:pt x="561962" y="187794"/>
                </a:lnTo>
                <a:lnTo>
                  <a:pt x="564108" y="187515"/>
                </a:lnTo>
                <a:lnTo>
                  <a:pt x="566115" y="200050"/>
                </a:lnTo>
                <a:lnTo>
                  <a:pt x="703656" y="181444"/>
                </a:lnTo>
                <a:lnTo>
                  <a:pt x="703656" y="168630"/>
                </a:lnTo>
                <a:lnTo>
                  <a:pt x="583374" y="184899"/>
                </a:lnTo>
                <a:lnTo>
                  <a:pt x="882294" y="144437"/>
                </a:lnTo>
                <a:lnTo>
                  <a:pt x="881862" y="131686"/>
                </a:lnTo>
                <a:lnTo>
                  <a:pt x="668007" y="160629"/>
                </a:lnTo>
                <a:lnTo>
                  <a:pt x="668337" y="147777"/>
                </a:lnTo>
                <a:lnTo>
                  <a:pt x="670547" y="147472"/>
                </a:lnTo>
                <a:lnTo>
                  <a:pt x="672655" y="159994"/>
                </a:lnTo>
                <a:lnTo>
                  <a:pt x="877214" y="132308"/>
                </a:lnTo>
                <a:lnTo>
                  <a:pt x="876833" y="119545"/>
                </a:lnTo>
                <a:lnTo>
                  <a:pt x="870966" y="120345"/>
                </a:lnTo>
                <a:lnTo>
                  <a:pt x="876719" y="106743"/>
                </a:lnTo>
                <a:lnTo>
                  <a:pt x="872223" y="107353"/>
                </a:lnTo>
                <a:lnTo>
                  <a:pt x="869099" y="94957"/>
                </a:lnTo>
                <a:lnTo>
                  <a:pt x="866546" y="95313"/>
                </a:lnTo>
                <a:lnTo>
                  <a:pt x="862990" y="82981"/>
                </a:lnTo>
                <a:lnTo>
                  <a:pt x="863701" y="82880"/>
                </a:lnTo>
                <a:lnTo>
                  <a:pt x="860513" y="70497"/>
                </a:lnTo>
                <a:lnTo>
                  <a:pt x="666013" y="96824"/>
                </a:lnTo>
                <a:lnTo>
                  <a:pt x="666013" y="135267"/>
                </a:lnTo>
                <a:lnTo>
                  <a:pt x="525399" y="154305"/>
                </a:lnTo>
                <a:lnTo>
                  <a:pt x="525399" y="231190"/>
                </a:lnTo>
                <a:lnTo>
                  <a:pt x="522046" y="231648"/>
                </a:lnTo>
                <a:lnTo>
                  <a:pt x="521766" y="218871"/>
                </a:lnTo>
                <a:lnTo>
                  <a:pt x="525399" y="231190"/>
                </a:lnTo>
                <a:lnTo>
                  <a:pt x="525399" y="154305"/>
                </a:lnTo>
                <a:lnTo>
                  <a:pt x="502348" y="157429"/>
                </a:lnTo>
                <a:lnTo>
                  <a:pt x="502348" y="259943"/>
                </a:lnTo>
                <a:lnTo>
                  <a:pt x="501764" y="260019"/>
                </a:lnTo>
                <a:lnTo>
                  <a:pt x="498386" y="247662"/>
                </a:lnTo>
                <a:lnTo>
                  <a:pt x="501002" y="247319"/>
                </a:lnTo>
                <a:lnTo>
                  <a:pt x="502348" y="259943"/>
                </a:lnTo>
                <a:lnTo>
                  <a:pt x="502348" y="157429"/>
                </a:lnTo>
                <a:lnTo>
                  <a:pt x="492709" y="158737"/>
                </a:lnTo>
                <a:lnTo>
                  <a:pt x="492709" y="402221"/>
                </a:lnTo>
                <a:lnTo>
                  <a:pt x="489788" y="389801"/>
                </a:lnTo>
                <a:lnTo>
                  <a:pt x="491528" y="389572"/>
                </a:lnTo>
                <a:lnTo>
                  <a:pt x="492709" y="402221"/>
                </a:lnTo>
                <a:lnTo>
                  <a:pt x="492709" y="158737"/>
                </a:lnTo>
                <a:lnTo>
                  <a:pt x="491921" y="158838"/>
                </a:lnTo>
                <a:lnTo>
                  <a:pt x="491921" y="312610"/>
                </a:lnTo>
                <a:lnTo>
                  <a:pt x="489991" y="312877"/>
                </a:lnTo>
                <a:lnTo>
                  <a:pt x="489788" y="312127"/>
                </a:lnTo>
                <a:lnTo>
                  <a:pt x="489788" y="364172"/>
                </a:lnTo>
                <a:lnTo>
                  <a:pt x="486498" y="358025"/>
                </a:lnTo>
                <a:lnTo>
                  <a:pt x="486498" y="377431"/>
                </a:lnTo>
                <a:lnTo>
                  <a:pt x="475195" y="378968"/>
                </a:lnTo>
                <a:lnTo>
                  <a:pt x="482917" y="377913"/>
                </a:lnTo>
                <a:lnTo>
                  <a:pt x="481876" y="365252"/>
                </a:lnTo>
                <a:lnTo>
                  <a:pt x="486498" y="377431"/>
                </a:lnTo>
                <a:lnTo>
                  <a:pt x="486498" y="358025"/>
                </a:lnTo>
                <a:lnTo>
                  <a:pt x="483400" y="352221"/>
                </a:lnTo>
                <a:lnTo>
                  <a:pt x="487845" y="351624"/>
                </a:lnTo>
                <a:lnTo>
                  <a:pt x="489788" y="364172"/>
                </a:lnTo>
                <a:lnTo>
                  <a:pt x="489788" y="312127"/>
                </a:lnTo>
                <a:lnTo>
                  <a:pt x="486854" y="300494"/>
                </a:lnTo>
                <a:lnTo>
                  <a:pt x="489572" y="300126"/>
                </a:lnTo>
                <a:lnTo>
                  <a:pt x="491921" y="312610"/>
                </a:lnTo>
                <a:lnTo>
                  <a:pt x="491921" y="158838"/>
                </a:lnTo>
                <a:lnTo>
                  <a:pt x="481266" y="160274"/>
                </a:lnTo>
                <a:lnTo>
                  <a:pt x="481266" y="326872"/>
                </a:lnTo>
                <a:lnTo>
                  <a:pt x="480720" y="339763"/>
                </a:lnTo>
                <a:lnTo>
                  <a:pt x="478205" y="327291"/>
                </a:lnTo>
                <a:lnTo>
                  <a:pt x="481266" y="326872"/>
                </a:lnTo>
                <a:lnTo>
                  <a:pt x="481266" y="160274"/>
                </a:lnTo>
                <a:lnTo>
                  <a:pt x="470674" y="161709"/>
                </a:lnTo>
                <a:lnTo>
                  <a:pt x="470674" y="405206"/>
                </a:lnTo>
                <a:lnTo>
                  <a:pt x="466432" y="392963"/>
                </a:lnTo>
                <a:lnTo>
                  <a:pt x="469392" y="392569"/>
                </a:lnTo>
                <a:lnTo>
                  <a:pt x="470674" y="405206"/>
                </a:lnTo>
                <a:lnTo>
                  <a:pt x="470674" y="161709"/>
                </a:lnTo>
                <a:lnTo>
                  <a:pt x="464642" y="162534"/>
                </a:lnTo>
                <a:lnTo>
                  <a:pt x="464642" y="367576"/>
                </a:lnTo>
                <a:lnTo>
                  <a:pt x="461111" y="355231"/>
                </a:lnTo>
                <a:lnTo>
                  <a:pt x="454329" y="356158"/>
                </a:lnTo>
                <a:lnTo>
                  <a:pt x="454329" y="381787"/>
                </a:lnTo>
                <a:lnTo>
                  <a:pt x="454317" y="394601"/>
                </a:lnTo>
                <a:lnTo>
                  <a:pt x="446125" y="382905"/>
                </a:lnTo>
                <a:lnTo>
                  <a:pt x="447395" y="395541"/>
                </a:lnTo>
                <a:lnTo>
                  <a:pt x="428040" y="398157"/>
                </a:lnTo>
                <a:lnTo>
                  <a:pt x="417118" y="399643"/>
                </a:lnTo>
                <a:lnTo>
                  <a:pt x="423240" y="398805"/>
                </a:lnTo>
                <a:lnTo>
                  <a:pt x="422757" y="386067"/>
                </a:lnTo>
                <a:lnTo>
                  <a:pt x="426847" y="385508"/>
                </a:lnTo>
                <a:lnTo>
                  <a:pt x="428040" y="398157"/>
                </a:lnTo>
                <a:lnTo>
                  <a:pt x="443204" y="396100"/>
                </a:lnTo>
                <a:lnTo>
                  <a:pt x="445516" y="382981"/>
                </a:lnTo>
                <a:lnTo>
                  <a:pt x="446125" y="382905"/>
                </a:lnTo>
                <a:lnTo>
                  <a:pt x="454329" y="381787"/>
                </a:lnTo>
                <a:lnTo>
                  <a:pt x="454329" y="356158"/>
                </a:lnTo>
                <a:lnTo>
                  <a:pt x="438061" y="358355"/>
                </a:lnTo>
                <a:lnTo>
                  <a:pt x="442264" y="370598"/>
                </a:lnTo>
                <a:lnTo>
                  <a:pt x="439000" y="371043"/>
                </a:lnTo>
                <a:lnTo>
                  <a:pt x="431673" y="359219"/>
                </a:lnTo>
                <a:lnTo>
                  <a:pt x="437908" y="358368"/>
                </a:lnTo>
                <a:lnTo>
                  <a:pt x="432828" y="346252"/>
                </a:lnTo>
                <a:lnTo>
                  <a:pt x="436968" y="345694"/>
                </a:lnTo>
                <a:lnTo>
                  <a:pt x="438772" y="358254"/>
                </a:lnTo>
                <a:lnTo>
                  <a:pt x="461111" y="355231"/>
                </a:lnTo>
                <a:lnTo>
                  <a:pt x="464388" y="354799"/>
                </a:lnTo>
                <a:lnTo>
                  <a:pt x="464642" y="367576"/>
                </a:lnTo>
                <a:lnTo>
                  <a:pt x="464642" y="162534"/>
                </a:lnTo>
                <a:lnTo>
                  <a:pt x="430110" y="167208"/>
                </a:lnTo>
                <a:lnTo>
                  <a:pt x="430110" y="346621"/>
                </a:lnTo>
                <a:lnTo>
                  <a:pt x="422833" y="360413"/>
                </a:lnTo>
                <a:lnTo>
                  <a:pt x="425081" y="360108"/>
                </a:lnTo>
                <a:lnTo>
                  <a:pt x="426212" y="372770"/>
                </a:lnTo>
                <a:lnTo>
                  <a:pt x="422948" y="373214"/>
                </a:lnTo>
                <a:lnTo>
                  <a:pt x="422681" y="360438"/>
                </a:lnTo>
                <a:lnTo>
                  <a:pt x="422833" y="360413"/>
                </a:lnTo>
                <a:lnTo>
                  <a:pt x="419900" y="347992"/>
                </a:lnTo>
                <a:lnTo>
                  <a:pt x="430110" y="346621"/>
                </a:lnTo>
                <a:lnTo>
                  <a:pt x="430110" y="167208"/>
                </a:lnTo>
                <a:lnTo>
                  <a:pt x="408876" y="170078"/>
                </a:lnTo>
                <a:lnTo>
                  <a:pt x="408876" y="336677"/>
                </a:lnTo>
                <a:lnTo>
                  <a:pt x="408444" y="349542"/>
                </a:lnTo>
                <a:lnTo>
                  <a:pt x="407733" y="349643"/>
                </a:lnTo>
                <a:lnTo>
                  <a:pt x="405371" y="337146"/>
                </a:lnTo>
                <a:lnTo>
                  <a:pt x="408876" y="336677"/>
                </a:lnTo>
                <a:lnTo>
                  <a:pt x="408876" y="170078"/>
                </a:lnTo>
                <a:lnTo>
                  <a:pt x="401231" y="171107"/>
                </a:lnTo>
                <a:lnTo>
                  <a:pt x="401231" y="350520"/>
                </a:lnTo>
                <a:lnTo>
                  <a:pt x="396494" y="351167"/>
                </a:lnTo>
                <a:lnTo>
                  <a:pt x="396494" y="363982"/>
                </a:lnTo>
                <a:lnTo>
                  <a:pt x="390118" y="364845"/>
                </a:lnTo>
                <a:lnTo>
                  <a:pt x="389331" y="352132"/>
                </a:lnTo>
                <a:lnTo>
                  <a:pt x="395312" y="351332"/>
                </a:lnTo>
                <a:lnTo>
                  <a:pt x="396494" y="363982"/>
                </a:lnTo>
                <a:lnTo>
                  <a:pt x="396494" y="351167"/>
                </a:lnTo>
                <a:lnTo>
                  <a:pt x="395617" y="351282"/>
                </a:lnTo>
                <a:lnTo>
                  <a:pt x="393611" y="338747"/>
                </a:lnTo>
                <a:lnTo>
                  <a:pt x="398932" y="338023"/>
                </a:lnTo>
                <a:lnTo>
                  <a:pt x="401231" y="350520"/>
                </a:lnTo>
                <a:lnTo>
                  <a:pt x="401231" y="171107"/>
                </a:lnTo>
                <a:lnTo>
                  <a:pt x="388315" y="172859"/>
                </a:lnTo>
                <a:lnTo>
                  <a:pt x="388315" y="326644"/>
                </a:lnTo>
                <a:lnTo>
                  <a:pt x="387985" y="339496"/>
                </a:lnTo>
                <a:lnTo>
                  <a:pt x="387515" y="338416"/>
                </a:lnTo>
                <a:lnTo>
                  <a:pt x="387515" y="416458"/>
                </a:lnTo>
                <a:lnTo>
                  <a:pt x="382778" y="417106"/>
                </a:lnTo>
                <a:lnTo>
                  <a:pt x="382092" y="404380"/>
                </a:lnTo>
                <a:lnTo>
                  <a:pt x="387248" y="403682"/>
                </a:lnTo>
                <a:lnTo>
                  <a:pt x="387515" y="416458"/>
                </a:lnTo>
                <a:lnTo>
                  <a:pt x="387515" y="338416"/>
                </a:lnTo>
                <a:lnTo>
                  <a:pt x="384987" y="332574"/>
                </a:lnTo>
                <a:lnTo>
                  <a:pt x="384987" y="365544"/>
                </a:lnTo>
                <a:lnTo>
                  <a:pt x="384048" y="378485"/>
                </a:lnTo>
                <a:lnTo>
                  <a:pt x="382295" y="365912"/>
                </a:lnTo>
                <a:lnTo>
                  <a:pt x="384987" y="365544"/>
                </a:lnTo>
                <a:lnTo>
                  <a:pt x="384987" y="332574"/>
                </a:lnTo>
                <a:lnTo>
                  <a:pt x="382752" y="327393"/>
                </a:lnTo>
                <a:lnTo>
                  <a:pt x="388315" y="326644"/>
                </a:lnTo>
                <a:lnTo>
                  <a:pt x="388315" y="172859"/>
                </a:lnTo>
                <a:lnTo>
                  <a:pt x="376847" y="174409"/>
                </a:lnTo>
                <a:lnTo>
                  <a:pt x="376847" y="430720"/>
                </a:lnTo>
                <a:lnTo>
                  <a:pt x="368249" y="431888"/>
                </a:lnTo>
                <a:lnTo>
                  <a:pt x="368249" y="495960"/>
                </a:lnTo>
                <a:lnTo>
                  <a:pt x="359714" y="497116"/>
                </a:lnTo>
                <a:lnTo>
                  <a:pt x="364794" y="483616"/>
                </a:lnTo>
                <a:lnTo>
                  <a:pt x="367880" y="483196"/>
                </a:lnTo>
                <a:lnTo>
                  <a:pt x="368249" y="495960"/>
                </a:lnTo>
                <a:lnTo>
                  <a:pt x="368249" y="431888"/>
                </a:lnTo>
                <a:lnTo>
                  <a:pt x="366636" y="432104"/>
                </a:lnTo>
                <a:lnTo>
                  <a:pt x="367436" y="419176"/>
                </a:lnTo>
                <a:lnTo>
                  <a:pt x="360845" y="420077"/>
                </a:lnTo>
                <a:lnTo>
                  <a:pt x="360845" y="471335"/>
                </a:lnTo>
                <a:lnTo>
                  <a:pt x="356260" y="471957"/>
                </a:lnTo>
                <a:lnTo>
                  <a:pt x="358305" y="484492"/>
                </a:lnTo>
                <a:lnTo>
                  <a:pt x="350913" y="485495"/>
                </a:lnTo>
                <a:lnTo>
                  <a:pt x="347522" y="473138"/>
                </a:lnTo>
                <a:lnTo>
                  <a:pt x="347878" y="473087"/>
                </a:lnTo>
                <a:lnTo>
                  <a:pt x="344335" y="460743"/>
                </a:lnTo>
                <a:lnTo>
                  <a:pt x="339280" y="461429"/>
                </a:lnTo>
                <a:lnTo>
                  <a:pt x="342328" y="448208"/>
                </a:lnTo>
                <a:lnTo>
                  <a:pt x="339026" y="448665"/>
                </a:lnTo>
                <a:lnTo>
                  <a:pt x="339026" y="474294"/>
                </a:lnTo>
                <a:lnTo>
                  <a:pt x="335876" y="487527"/>
                </a:lnTo>
                <a:lnTo>
                  <a:pt x="319811" y="489699"/>
                </a:lnTo>
                <a:lnTo>
                  <a:pt x="329082" y="488442"/>
                </a:lnTo>
                <a:lnTo>
                  <a:pt x="330390" y="475462"/>
                </a:lnTo>
                <a:lnTo>
                  <a:pt x="339026" y="474294"/>
                </a:lnTo>
                <a:lnTo>
                  <a:pt x="339026" y="448665"/>
                </a:lnTo>
                <a:lnTo>
                  <a:pt x="331901" y="449618"/>
                </a:lnTo>
                <a:lnTo>
                  <a:pt x="335584" y="461937"/>
                </a:lnTo>
                <a:lnTo>
                  <a:pt x="329819" y="462711"/>
                </a:lnTo>
                <a:lnTo>
                  <a:pt x="331901" y="449618"/>
                </a:lnTo>
                <a:lnTo>
                  <a:pt x="332714" y="449503"/>
                </a:lnTo>
                <a:lnTo>
                  <a:pt x="334784" y="436422"/>
                </a:lnTo>
                <a:lnTo>
                  <a:pt x="342811" y="435330"/>
                </a:lnTo>
                <a:lnTo>
                  <a:pt x="341655" y="448297"/>
                </a:lnTo>
                <a:lnTo>
                  <a:pt x="342328" y="448208"/>
                </a:lnTo>
                <a:lnTo>
                  <a:pt x="346519" y="447636"/>
                </a:lnTo>
                <a:lnTo>
                  <a:pt x="342823" y="435330"/>
                </a:lnTo>
                <a:lnTo>
                  <a:pt x="345427" y="434975"/>
                </a:lnTo>
                <a:lnTo>
                  <a:pt x="346519" y="447636"/>
                </a:lnTo>
                <a:lnTo>
                  <a:pt x="348259" y="447408"/>
                </a:lnTo>
                <a:lnTo>
                  <a:pt x="349186" y="460095"/>
                </a:lnTo>
                <a:lnTo>
                  <a:pt x="350977" y="459854"/>
                </a:lnTo>
                <a:lnTo>
                  <a:pt x="351091" y="460006"/>
                </a:lnTo>
                <a:lnTo>
                  <a:pt x="351116" y="459841"/>
                </a:lnTo>
                <a:lnTo>
                  <a:pt x="358216" y="458876"/>
                </a:lnTo>
                <a:lnTo>
                  <a:pt x="360845" y="471335"/>
                </a:lnTo>
                <a:lnTo>
                  <a:pt x="360845" y="420077"/>
                </a:lnTo>
                <a:lnTo>
                  <a:pt x="345617" y="422135"/>
                </a:lnTo>
                <a:lnTo>
                  <a:pt x="348234" y="434594"/>
                </a:lnTo>
                <a:lnTo>
                  <a:pt x="338556" y="423087"/>
                </a:lnTo>
                <a:lnTo>
                  <a:pt x="329958" y="424256"/>
                </a:lnTo>
                <a:lnTo>
                  <a:pt x="331863" y="423989"/>
                </a:lnTo>
                <a:lnTo>
                  <a:pt x="329031" y="411568"/>
                </a:lnTo>
                <a:lnTo>
                  <a:pt x="335572" y="410679"/>
                </a:lnTo>
                <a:lnTo>
                  <a:pt x="331863" y="423989"/>
                </a:lnTo>
                <a:lnTo>
                  <a:pt x="338455" y="423100"/>
                </a:lnTo>
                <a:lnTo>
                  <a:pt x="347179" y="410438"/>
                </a:lnTo>
                <a:lnTo>
                  <a:pt x="346976" y="409130"/>
                </a:lnTo>
                <a:lnTo>
                  <a:pt x="347205" y="410413"/>
                </a:lnTo>
                <a:lnTo>
                  <a:pt x="349135" y="421652"/>
                </a:lnTo>
                <a:lnTo>
                  <a:pt x="367334" y="419188"/>
                </a:lnTo>
                <a:lnTo>
                  <a:pt x="373557" y="405536"/>
                </a:lnTo>
                <a:lnTo>
                  <a:pt x="375666" y="418058"/>
                </a:lnTo>
                <a:lnTo>
                  <a:pt x="376542" y="417944"/>
                </a:lnTo>
                <a:lnTo>
                  <a:pt x="376847" y="430720"/>
                </a:lnTo>
                <a:lnTo>
                  <a:pt x="376847" y="174409"/>
                </a:lnTo>
                <a:lnTo>
                  <a:pt x="371309" y="175158"/>
                </a:lnTo>
                <a:lnTo>
                  <a:pt x="371309" y="367385"/>
                </a:lnTo>
                <a:lnTo>
                  <a:pt x="366191" y="368084"/>
                </a:lnTo>
                <a:lnTo>
                  <a:pt x="368223" y="354990"/>
                </a:lnTo>
                <a:lnTo>
                  <a:pt x="371309" y="367385"/>
                </a:lnTo>
                <a:lnTo>
                  <a:pt x="371309" y="175158"/>
                </a:lnTo>
                <a:lnTo>
                  <a:pt x="368109" y="175590"/>
                </a:lnTo>
                <a:lnTo>
                  <a:pt x="368109" y="316560"/>
                </a:lnTo>
                <a:lnTo>
                  <a:pt x="363321" y="317207"/>
                </a:lnTo>
                <a:lnTo>
                  <a:pt x="362712" y="310819"/>
                </a:lnTo>
                <a:lnTo>
                  <a:pt x="362712" y="330111"/>
                </a:lnTo>
                <a:lnTo>
                  <a:pt x="361200" y="343128"/>
                </a:lnTo>
                <a:lnTo>
                  <a:pt x="360235" y="343255"/>
                </a:lnTo>
                <a:lnTo>
                  <a:pt x="359244" y="330581"/>
                </a:lnTo>
                <a:lnTo>
                  <a:pt x="362712" y="330111"/>
                </a:lnTo>
                <a:lnTo>
                  <a:pt x="362712" y="310819"/>
                </a:lnTo>
                <a:lnTo>
                  <a:pt x="362127" y="304558"/>
                </a:lnTo>
                <a:lnTo>
                  <a:pt x="368109" y="316560"/>
                </a:lnTo>
                <a:lnTo>
                  <a:pt x="368109" y="175590"/>
                </a:lnTo>
                <a:lnTo>
                  <a:pt x="353936" y="177520"/>
                </a:lnTo>
                <a:lnTo>
                  <a:pt x="353936" y="331292"/>
                </a:lnTo>
                <a:lnTo>
                  <a:pt x="351243" y="344474"/>
                </a:lnTo>
                <a:lnTo>
                  <a:pt x="349529" y="331889"/>
                </a:lnTo>
                <a:lnTo>
                  <a:pt x="353936" y="331292"/>
                </a:lnTo>
                <a:lnTo>
                  <a:pt x="353936" y="177520"/>
                </a:lnTo>
                <a:lnTo>
                  <a:pt x="321894" y="181851"/>
                </a:lnTo>
                <a:lnTo>
                  <a:pt x="321894" y="309994"/>
                </a:lnTo>
                <a:lnTo>
                  <a:pt x="318935" y="310400"/>
                </a:lnTo>
                <a:lnTo>
                  <a:pt x="318770" y="297611"/>
                </a:lnTo>
                <a:lnTo>
                  <a:pt x="321894" y="309994"/>
                </a:lnTo>
                <a:lnTo>
                  <a:pt x="321894" y="181851"/>
                </a:lnTo>
                <a:lnTo>
                  <a:pt x="306552" y="183921"/>
                </a:lnTo>
                <a:lnTo>
                  <a:pt x="309422" y="196342"/>
                </a:lnTo>
                <a:lnTo>
                  <a:pt x="298323" y="185039"/>
                </a:lnTo>
                <a:lnTo>
                  <a:pt x="306552" y="183921"/>
                </a:lnTo>
                <a:lnTo>
                  <a:pt x="662762" y="135699"/>
                </a:lnTo>
                <a:lnTo>
                  <a:pt x="663905" y="122745"/>
                </a:lnTo>
                <a:lnTo>
                  <a:pt x="666013" y="135267"/>
                </a:lnTo>
                <a:lnTo>
                  <a:pt x="666013" y="96824"/>
                </a:lnTo>
                <a:lnTo>
                  <a:pt x="573671" y="109321"/>
                </a:lnTo>
                <a:lnTo>
                  <a:pt x="855408" y="71183"/>
                </a:lnTo>
                <a:lnTo>
                  <a:pt x="855078" y="58407"/>
                </a:lnTo>
                <a:lnTo>
                  <a:pt x="849363" y="59182"/>
                </a:lnTo>
                <a:lnTo>
                  <a:pt x="844892" y="46977"/>
                </a:lnTo>
                <a:lnTo>
                  <a:pt x="601980" y="79857"/>
                </a:lnTo>
                <a:lnTo>
                  <a:pt x="840740" y="47536"/>
                </a:lnTo>
                <a:lnTo>
                  <a:pt x="833920" y="35648"/>
                </a:lnTo>
                <a:lnTo>
                  <a:pt x="822744" y="37160"/>
                </a:lnTo>
                <a:lnTo>
                  <a:pt x="818184" y="24955"/>
                </a:lnTo>
                <a:lnTo>
                  <a:pt x="803973" y="26885"/>
                </a:lnTo>
                <a:lnTo>
                  <a:pt x="799553" y="14668"/>
                </a:lnTo>
                <a:lnTo>
                  <a:pt x="589356" y="43116"/>
                </a:lnTo>
                <a:lnTo>
                  <a:pt x="759167" y="20129"/>
                </a:lnTo>
                <a:lnTo>
                  <a:pt x="750633" y="8470"/>
                </a:lnTo>
                <a:lnTo>
                  <a:pt x="711962" y="13703"/>
                </a:lnTo>
                <a:lnTo>
                  <a:pt x="704138" y="1943"/>
                </a:lnTo>
                <a:lnTo>
                  <a:pt x="632790" y="11607"/>
                </a:lnTo>
                <a:lnTo>
                  <a:pt x="623836" y="0"/>
                </a:lnTo>
                <a:lnTo>
                  <a:pt x="617753" y="825"/>
                </a:lnTo>
                <a:lnTo>
                  <a:pt x="610971" y="14554"/>
                </a:lnTo>
                <a:lnTo>
                  <a:pt x="617461" y="13677"/>
                </a:lnTo>
                <a:lnTo>
                  <a:pt x="621906" y="13081"/>
                </a:lnTo>
                <a:lnTo>
                  <a:pt x="620750" y="26047"/>
                </a:lnTo>
                <a:lnTo>
                  <a:pt x="616254" y="26657"/>
                </a:lnTo>
                <a:lnTo>
                  <a:pt x="486867" y="44183"/>
                </a:lnTo>
                <a:lnTo>
                  <a:pt x="486867" y="146697"/>
                </a:lnTo>
                <a:lnTo>
                  <a:pt x="320395" y="169227"/>
                </a:lnTo>
                <a:lnTo>
                  <a:pt x="323697" y="155968"/>
                </a:lnTo>
                <a:lnTo>
                  <a:pt x="324116" y="168719"/>
                </a:lnTo>
                <a:lnTo>
                  <a:pt x="486867" y="146697"/>
                </a:lnTo>
                <a:lnTo>
                  <a:pt x="486867" y="44183"/>
                </a:lnTo>
                <a:lnTo>
                  <a:pt x="422427" y="52895"/>
                </a:lnTo>
                <a:lnTo>
                  <a:pt x="420979" y="40271"/>
                </a:lnTo>
                <a:lnTo>
                  <a:pt x="423900" y="39878"/>
                </a:lnTo>
                <a:lnTo>
                  <a:pt x="437286" y="38061"/>
                </a:lnTo>
                <a:lnTo>
                  <a:pt x="436714" y="25336"/>
                </a:lnTo>
                <a:lnTo>
                  <a:pt x="437426" y="25234"/>
                </a:lnTo>
                <a:lnTo>
                  <a:pt x="439331" y="37782"/>
                </a:lnTo>
                <a:lnTo>
                  <a:pt x="541147" y="24003"/>
                </a:lnTo>
                <a:lnTo>
                  <a:pt x="537248" y="11722"/>
                </a:lnTo>
                <a:lnTo>
                  <a:pt x="534047" y="12153"/>
                </a:lnTo>
                <a:lnTo>
                  <a:pt x="476935" y="19888"/>
                </a:lnTo>
                <a:lnTo>
                  <a:pt x="475996" y="7188"/>
                </a:lnTo>
                <a:lnTo>
                  <a:pt x="381317" y="20015"/>
                </a:lnTo>
                <a:lnTo>
                  <a:pt x="381317" y="84086"/>
                </a:lnTo>
                <a:lnTo>
                  <a:pt x="374015" y="85077"/>
                </a:lnTo>
                <a:lnTo>
                  <a:pt x="377304" y="71818"/>
                </a:lnTo>
                <a:lnTo>
                  <a:pt x="381317" y="84086"/>
                </a:lnTo>
                <a:lnTo>
                  <a:pt x="381317" y="20015"/>
                </a:lnTo>
                <a:lnTo>
                  <a:pt x="369633" y="21590"/>
                </a:lnTo>
                <a:lnTo>
                  <a:pt x="369633" y="60032"/>
                </a:lnTo>
                <a:lnTo>
                  <a:pt x="367639" y="60312"/>
                </a:lnTo>
                <a:lnTo>
                  <a:pt x="365429" y="47790"/>
                </a:lnTo>
                <a:lnTo>
                  <a:pt x="366852" y="47599"/>
                </a:lnTo>
                <a:lnTo>
                  <a:pt x="369633" y="60032"/>
                </a:lnTo>
                <a:lnTo>
                  <a:pt x="369633" y="21590"/>
                </a:lnTo>
                <a:lnTo>
                  <a:pt x="350913" y="24130"/>
                </a:lnTo>
                <a:lnTo>
                  <a:pt x="350913" y="62572"/>
                </a:lnTo>
                <a:lnTo>
                  <a:pt x="347332" y="50241"/>
                </a:lnTo>
                <a:lnTo>
                  <a:pt x="350647" y="49796"/>
                </a:lnTo>
                <a:lnTo>
                  <a:pt x="350913" y="62572"/>
                </a:lnTo>
                <a:lnTo>
                  <a:pt x="350913" y="24130"/>
                </a:lnTo>
                <a:lnTo>
                  <a:pt x="291299" y="32194"/>
                </a:lnTo>
                <a:lnTo>
                  <a:pt x="291299" y="211607"/>
                </a:lnTo>
                <a:lnTo>
                  <a:pt x="291198" y="301345"/>
                </a:lnTo>
                <a:lnTo>
                  <a:pt x="288836" y="314477"/>
                </a:lnTo>
                <a:lnTo>
                  <a:pt x="288632" y="314502"/>
                </a:lnTo>
                <a:lnTo>
                  <a:pt x="287540" y="301840"/>
                </a:lnTo>
                <a:lnTo>
                  <a:pt x="291198" y="301345"/>
                </a:lnTo>
                <a:lnTo>
                  <a:pt x="291198" y="211632"/>
                </a:lnTo>
                <a:lnTo>
                  <a:pt x="289052" y="211912"/>
                </a:lnTo>
                <a:lnTo>
                  <a:pt x="286880" y="199402"/>
                </a:lnTo>
                <a:lnTo>
                  <a:pt x="288836" y="199136"/>
                </a:lnTo>
                <a:lnTo>
                  <a:pt x="291299" y="211607"/>
                </a:lnTo>
                <a:lnTo>
                  <a:pt x="291299" y="32194"/>
                </a:lnTo>
                <a:lnTo>
                  <a:pt x="274408" y="34480"/>
                </a:lnTo>
                <a:lnTo>
                  <a:pt x="274408" y="354876"/>
                </a:lnTo>
                <a:lnTo>
                  <a:pt x="269951" y="355485"/>
                </a:lnTo>
                <a:lnTo>
                  <a:pt x="269951" y="368300"/>
                </a:lnTo>
                <a:lnTo>
                  <a:pt x="239217" y="372452"/>
                </a:lnTo>
                <a:lnTo>
                  <a:pt x="242608" y="359181"/>
                </a:lnTo>
                <a:lnTo>
                  <a:pt x="245452" y="371602"/>
                </a:lnTo>
                <a:lnTo>
                  <a:pt x="269951" y="368300"/>
                </a:lnTo>
                <a:lnTo>
                  <a:pt x="269951" y="355485"/>
                </a:lnTo>
                <a:lnTo>
                  <a:pt x="268020" y="355739"/>
                </a:lnTo>
                <a:lnTo>
                  <a:pt x="267195" y="343039"/>
                </a:lnTo>
                <a:lnTo>
                  <a:pt x="271183" y="342493"/>
                </a:lnTo>
                <a:lnTo>
                  <a:pt x="274408" y="354876"/>
                </a:lnTo>
                <a:lnTo>
                  <a:pt x="274408" y="34480"/>
                </a:lnTo>
                <a:lnTo>
                  <a:pt x="266331" y="35572"/>
                </a:lnTo>
                <a:lnTo>
                  <a:pt x="266331" y="317512"/>
                </a:lnTo>
                <a:lnTo>
                  <a:pt x="262813" y="317995"/>
                </a:lnTo>
                <a:lnTo>
                  <a:pt x="262940" y="305168"/>
                </a:lnTo>
                <a:lnTo>
                  <a:pt x="266331" y="317512"/>
                </a:lnTo>
                <a:lnTo>
                  <a:pt x="266331" y="35572"/>
                </a:lnTo>
                <a:lnTo>
                  <a:pt x="126187" y="54533"/>
                </a:lnTo>
                <a:lnTo>
                  <a:pt x="118122" y="68440"/>
                </a:lnTo>
                <a:lnTo>
                  <a:pt x="111823" y="56476"/>
                </a:lnTo>
                <a:lnTo>
                  <a:pt x="104355" y="57492"/>
                </a:lnTo>
                <a:lnTo>
                  <a:pt x="104521" y="70281"/>
                </a:lnTo>
                <a:lnTo>
                  <a:pt x="96735" y="58521"/>
                </a:lnTo>
                <a:lnTo>
                  <a:pt x="91236" y="72085"/>
                </a:lnTo>
                <a:lnTo>
                  <a:pt x="84416" y="60185"/>
                </a:lnTo>
                <a:lnTo>
                  <a:pt x="81153" y="60629"/>
                </a:lnTo>
                <a:lnTo>
                  <a:pt x="81559" y="73393"/>
                </a:lnTo>
                <a:lnTo>
                  <a:pt x="55257" y="76949"/>
                </a:lnTo>
                <a:lnTo>
                  <a:pt x="42278" y="91528"/>
                </a:lnTo>
                <a:lnTo>
                  <a:pt x="35344" y="92468"/>
                </a:lnTo>
                <a:lnTo>
                  <a:pt x="30645" y="105918"/>
                </a:lnTo>
                <a:lnTo>
                  <a:pt x="24879" y="106692"/>
                </a:lnTo>
                <a:lnTo>
                  <a:pt x="27444" y="119164"/>
                </a:lnTo>
                <a:lnTo>
                  <a:pt x="203568" y="95326"/>
                </a:lnTo>
                <a:lnTo>
                  <a:pt x="15849" y="120738"/>
                </a:lnTo>
                <a:lnTo>
                  <a:pt x="18364" y="133210"/>
                </a:lnTo>
                <a:lnTo>
                  <a:pt x="256540" y="100977"/>
                </a:lnTo>
                <a:lnTo>
                  <a:pt x="247878" y="102158"/>
                </a:lnTo>
                <a:lnTo>
                  <a:pt x="247878" y="204673"/>
                </a:lnTo>
                <a:lnTo>
                  <a:pt x="245198" y="197142"/>
                </a:lnTo>
                <a:lnTo>
                  <a:pt x="245198" y="205041"/>
                </a:lnTo>
                <a:lnTo>
                  <a:pt x="241858" y="205486"/>
                </a:lnTo>
                <a:lnTo>
                  <a:pt x="242506" y="195008"/>
                </a:lnTo>
                <a:lnTo>
                  <a:pt x="244259" y="205155"/>
                </a:lnTo>
                <a:lnTo>
                  <a:pt x="245198" y="205041"/>
                </a:lnTo>
                <a:lnTo>
                  <a:pt x="245198" y="197142"/>
                </a:lnTo>
                <a:lnTo>
                  <a:pt x="243535" y="192455"/>
                </a:lnTo>
                <a:lnTo>
                  <a:pt x="246189" y="192087"/>
                </a:lnTo>
                <a:lnTo>
                  <a:pt x="247878" y="204673"/>
                </a:lnTo>
                <a:lnTo>
                  <a:pt x="247878" y="102158"/>
                </a:lnTo>
                <a:lnTo>
                  <a:pt x="13512" y="133870"/>
                </a:lnTo>
                <a:lnTo>
                  <a:pt x="16852" y="146227"/>
                </a:lnTo>
                <a:lnTo>
                  <a:pt x="211899" y="119837"/>
                </a:lnTo>
                <a:lnTo>
                  <a:pt x="215430" y="132168"/>
                </a:lnTo>
                <a:lnTo>
                  <a:pt x="209867" y="132918"/>
                </a:lnTo>
                <a:lnTo>
                  <a:pt x="211899" y="119837"/>
                </a:lnTo>
                <a:lnTo>
                  <a:pt x="209727" y="120142"/>
                </a:lnTo>
                <a:lnTo>
                  <a:pt x="209727" y="376440"/>
                </a:lnTo>
                <a:lnTo>
                  <a:pt x="206552" y="376872"/>
                </a:lnTo>
                <a:lnTo>
                  <a:pt x="205257" y="364236"/>
                </a:lnTo>
                <a:lnTo>
                  <a:pt x="209727" y="376440"/>
                </a:lnTo>
                <a:lnTo>
                  <a:pt x="209727" y="120142"/>
                </a:lnTo>
                <a:lnTo>
                  <a:pt x="208178" y="120345"/>
                </a:lnTo>
                <a:lnTo>
                  <a:pt x="208178" y="184416"/>
                </a:lnTo>
                <a:lnTo>
                  <a:pt x="205473" y="184785"/>
                </a:lnTo>
                <a:lnTo>
                  <a:pt x="205473" y="223227"/>
                </a:lnTo>
                <a:lnTo>
                  <a:pt x="202628" y="223608"/>
                </a:lnTo>
                <a:lnTo>
                  <a:pt x="200456" y="211086"/>
                </a:lnTo>
                <a:lnTo>
                  <a:pt x="192417" y="212178"/>
                </a:lnTo>
                <a:lnTo>
                  <a:pt x="192417" y="327520"/>
                </a:lnTo>
                <a:lnTo>
                  <a:pt x="186245" y="328358"/>
                </a:lnTo>
                <a:lnTo>
                  <a:pt x="185724" y="315620"/>
                </a:lnTo>
                <a:lnTo>
                  <a:pt x="192417" y="327520"/>
                </a:lnTo>
                <a:lnTo>
                  <a:pt x="192417" y="212178"/>
                </a:lnTo>
                <a:lnTo>
                  <a:pt x="187426" y="212852"/>
                </a:lnTo>
                <a:lnTo>
                  <a:pt x="190055" y="225310"/>
                </a:lnTo>
                <a:lnTo>
                  <a:pt x="183946" y="213334"/>
                </a:lnTo>
                <a:lnTo>
                  <a:pt x="186042" y="213042"/>
                </a:lnTo>
                <a:lnTo>
                  <a:pt x="183019" y="200647"/>
                </a:lnTo>
                <a:lnTo>
                  <a:pt x="190830" y="199580"/>
                </a:lnTo>
                <a:lnTo>
                  <a:pt x="191160" y="212344"/>
                </a:lnTo>
                <a:lnTo>
                  <a:pt x="200456" y="211086"/>
                </a:lnTo>
                <a:lnTo>
                  <a:pt x="202704" y="210794"/>
                </a:lnTo>
                <a:lnTo>
                  <a:pt x="205473" y="223227"/>
                </a:lnTo>
                <a:lnTo>
                  <a:pt x="205473" y="184785"/>
                </a:lnTo>
                <a:lnTo>
                  <a:pt x="203593" y="185039"/>
                </a:lnTo>
                <a:lnTo>
                  <a:pt x="203822" y="172199"/>
                </a:lnTo>
                <a:lnTo>
                  <a:pt x="205574" y="171958"/>
                </a:lnTo>
                <a:lnTo>
                  <a:pt x="208178" y="184416"/>
                </a:lnTo>
                <a:lnTo>
                  <a:pt x="208178" y="120345"/>
                </a:lnTo>
                <a:lnTo>
                  <a:pt x="201041" y="121310"/>
                </a:lnTo>
                <a:lnTo>
                  <a:pt x="201041" y="185381"/>
                </a:lnTo>
                <a:lnTo>
                  <a:pt x="195567" y="186118"/>
                </a:lnTo>
                <a:lnTo>
                  <a:pt x="195300" y="173355"/>
                </a:lnTo>
                <a:lnTo>
                  <a:pt x="196888" y="173139"/>
                </a:lnTo>
                <a:lnTo>
                  <a:pt x="199199" y="185623"/>
                </a:lnTo>
                <a:lnTo>
                  <a:pt x="201041" y="185381"/>
                </a:lnTo>
                <a:lnTo>
                  <a:pt x="201041" y="121310"/>
                </a:lnTo>
                <a:lnTo>
                  <a:pt x="199910" y="121462"/>
                </a:lnTo>
                <a:lnTo>
                  <a:pt x="199910" y="147091"/>
                </a:lnTo>
                <a:lnTo>
                  <a:pt x="199834" y="159918"/>
                </a:lnTo>
                <a:lnTo>
                  <a:pt x="196354" y="160388"/>
                </a:lnTo>
                <a:lnTo>
                  <a:pt x="199148" y="147193"/>
                </a:lnTo>
                <a:lnTo>
                  <a:pt x="199910" y="147091"/>
                </a:lnTo>
                <a:lnTo>
                  <a:pt x="199910" y="121462"/>
                </a:lnTo>
                <a:lnTo>
                  <a:pt x="196342" y="121945"/>
                </a:lnTo>
                <a:lnTo>
                  <a:pt x="196342" y="160388"/>
                </a:lnTo>
                <a:lnTo>
                  <a:pt x="153289" y="166217"/>
                </a:lnTo>
                <a:lnTo>
                  <a:pt x="193649" y="160743"/>
                </a:lnTo>
                <a:lnTo>
                  <a:pt x="191897" y="148170"/>
                </a:lnTo>
                <a:lnTo>
                  <a:pt x="192354" y="148120"/>
                </a:lnTo>
                <a:lnTo>
                  <a:pt x="196342" y="160388"/>
                </a:lnTo>
                <a:lnTo>
                  <a:pt x="196342" y="121945"/>
                </a:lnTo>
                <a:lnTo>
                  <a:pt x="131737" y="130695"/>
                </a:lnTo>
                <a:lnTo>
                  <a:pt x="131737" y="169138"/>
                </a:lnTo>
                <a:lnTo>
                  <a:pt x="131610" y="181965"/>
                </a:lnTo>
                <a:lnTo>
                  <a:pt x="124548" y="170103"/>
                </a:lnTo>
                <a:lnTo>
                  <a:pt x="131737" y="169138"/>
                </a:lnTo>
                <a:lnTo>
                  <a:pt x="131737" y="130695"/>
                </a:lnTo>
                <a:lnTo>
                  <a:pt x="11328" y="146977"/>
                </a:lnTo>
                <a:lnTo>
                  <a:pt x="9512" y="160032"/>
                </a:lnTo>
                <a:lnTo>
                  <a:pt x="6591" y="173253"/>
                </a:lnTo>
                <a:lnTo>
                  <a:pt x="4394" y="186359"/>
                </a:lnTo>
                <a:lnTo>
                  <a:pt x="4787" y="199123"/>
                </a:lnTo>
                <a:lnTo>
                  <a:pt x="0" y="199771"/>
                </a:lnTo>
                <a:lnTo>
                  <a:pt x="1752" y="212356"/>
                </a:lnTo>
                <a:lnTo>
                  <a:pt x="952" y="212458"/>
                </a:lnTo>
                <a:lnTo>
                  <a:pt x="1854" y="225158"/>
                </a:lnTo>
                <a:lnTo>
                  <a:pt x="3670" y="237718"/>
                </a:lnTo>
                <a:lnTo>
                  <a:pt x="6337" y="237363"/>
                </a:lnTo>
                <a:lnTo>
                  <a:pt x="5118" y="250342"/>
                </a:lnTo>
                <a:lnTo>
                  <a:pt x="4813" y="250380"/>
                </a:lnTo>
                <a:lnTo>
                  <a:pt x="3556" y="263372"/>
                </a:lnTo>
                <a:lnTo>
                  <a:pt x="6870" y="262928"/>
                </a:lnTo>
                <a:lnTo>
                  <a:pt x="6184" y="275831"/>
                </a:lnTo>
                <a:lnTo>
                  <a:pt x="9398" y="275399"/>
                </a:lnTo>
                <a:lnTo>
                  <a:pt x="10795" y="288023"/>
                </a:lnTo>
                <a:lnTo>
                  <a:pt x="13195" y="287705"/>
                </a:lnTo>
                <a:lnTo>
                  <a:pt x="16002" y="300139"/>
                </a:lnTo>
                <a:lnTo>
                  <a:pt x="17373" y="299961"/>
                </a:lnTo>
                <a:lnTo>
                  <a:pt x="22275" y="312102"/>
                </a:lnTo>
                <a:lnTo>
                  <a:pt x="22783" y="312039"/>
                </a:lnTo>
                <a:lnTo>
                  <a:pt x="29654" y="323913"/>
                </a:lnTo>
                <a:lnTo>
                  <a:pt x="35585" y="323113"/>
                </a:lnTo>
                <a:lnTo>
                  <a:pt x="34582" y="336067"/>
                </a:lnTo>
                <a:lnTo>
                  <a:pt x="39585" y="335394"/>
                </a:lnTo>
                <a:lnTo>
                  <a:pt x="44767" y="347510"/>
                </a:lnTo>
                <a:lnTo>
                  <a:pt x="47675" y="347116"/>
                </a:lnTo>
                <a:lnTo>
                  <a:pt x="49644" y="359664"/>
                </a:lnTo>
                <a:lnTo>
                  <a:pt x="52806" y="359244"/>
                </a:lnTo>
                <a:lnTo>
                  <a:pt x="54203" y="371856"/>
                </a:lnTo>
                <a:lnTo>
                  <a:pt x="60693" y="370979"/>
                </a:lnTo>
                <a:lnTo>
                  <a:pt x="61023" y="383755"/>
                </a:lnTo>
                <a:lnTo>
                  <a:pt x="63220" y="383463"/>
                </a:lnTo>
                <a:lnTo>
                  <a:pt x="64147" y="396151"/>
                </a:lnTo>
                <a:lnTo>
                  <a:pt x="68897" y="395516"/>
                </a:lnTo>
                <a:lnTo>
                  <a:pt x="64579" y="408901"/>
                </a:lnTo>
                <a:lnTo>
                  <a:pt x="66954" y="408584"/>
                </a:lnTo>
                <a:lnTo>
                  <a:pt x="68122" y="421233"/>
                </a:lnTo>
                <a:lnTo>
                  <a:pt x="265010" y="394589"/>
                </a:lnTo>
                <a:lnTo>
                  <a:pt x="261264" y="382295"/>
                </a:lnTo>
                <a:lnTo>
                  <a:pt x="266166" y="381622"/>
                </a:lnTo>
                <a:lnTo>
                  <a:pt x="293928" y="377863"/>
                </a:lnTo>
                <a:lnTo>
                  <a:pt x="293712" y="375767"/>
                </a:lnTo>
                <a:lnTo>
                  <a:pt x="286753" y="366026"/>
                </a:lnTo>
                <a:lnTo>
                  <a:pt x="288645" y="365760"/>
                </a:lnTo>
                <a:lnTo>
                  <a:pt x="286867" y="353199"/>
                </a:lnTo>
                <a:lnTo>
                  <a:pt x="292049" y="352488"/>
                </a:lnTo>
                <a:lnTo>
                  <a:pt x="312750" y="349681"/>
                </a:lnTo>
                <a:lnTo>
                  <a:pt x="309283" y="340093"/>
                </a:lnTo>
                <a:lnTo>
                  <a:pt x="307619" y="337566"/>
                </a:lnTo>
                <a:lnTo>
                  <a:pt x="309105" y="339598"/>
                </a:lnTo>
                <a:lnTo>
                  <a:pt x="308343" y="337464"/>
                </a:lnTo>
                <a:lnTo>
                  <a:pt x="311962" y="336981"/>
                </a:lnTo>
                <a:lnTo>
                  <a:pt x="313588" y="345757"/>
                </a:lnTo>
                <a:lnTo>
                  <a:pt x="316128" y="349224"/>
                </a:lnTo>
                <a:lnTo>
                  <a:pt x="329260" y="347446"/>
                </a:lnTo>
                <a:lnTo>
                  <a:pt x="328676" y="334721"/>
                </a:lnTo>
                <a:lnTo>
                  <a:pt x="330733" y="334441"/>
                </a:lnTo>
                <a:lnTo>
                  <a:pt x="334251" y="346773"/>
                </a:lnTo>
                <a:lnTo>
                  <a:pt x="314388" y="349465"/>
                </a:lnTo>
                <a:lnTo>
                  <a:pt x="315353" y="349326"/>
                </a:lnTo>
                <a:lnTo>
                  <a:pt x="313829" y="347002"/>
                </a:lnTo>
                <a:lnTo>
                  <a:pt x="314274" y="349478"/>
                </a:lnTo>
                <a:lnTo>
                  <a:pt x="292049" y="352488"/>
                </a:lnTo>
                <a:lnTo>
                  <a:pt x="290893" y="365455"/>
                </a:lnTo>
                <a:lnTo>
                  <a:pt x="292684" y="365213"/>
                </a:lnTo>
                <a:lnTo>
                  <a:pt x="293712" y="375767"/>
                </a:lnTo>
                <a:lnTo>
                  <a:pt x="295097" y="377698"/>
                </a:lnTo>
                <a:lnTo>
                  <a:pt x="293751" y="365074"/>
                </a:lnTo>
                <a:lnTo>
                  <a:pt x="299326" y="364324"/>
                </a:lnTo>
                <a:lnTo>
                  <a:pt x="300316" y="376999"/>
                </a:lnTo>
                <a:lnTo>
                  <a:pt x="306806" y="376123"/>
                </a:lnTo>
                <a:lnTo>
                  <a:pt x="310591" y="375602"/>
                </a:lnTo>
                <a:lnTo>
                  <a:pt x="306324" y="363372"/>
                </a:lnTo>
                <a:lnTo>
                  <a:pt x="309956" y="362877"/>
                </a:lnTo>
                <a:lnTo>
                  <a:pt x="338937" y="358952"/>
                </a:lnTo>
                <a:lnTo>
                  <a:pt x="335292" y="346646"/>
                </a:lnTo>
                <a:lnTo>
                  <a:pt x="341464" y="345808"/>
                </a:lnTo>
                <a:lnTo>
                  <a:pt x="338937" y="358952"/>
                </a:lnTo>
                <a:lnTo>
                  <a:pt x="345732" y="358038"/>
                </a:lnTo>
                <a:lnTo>
                  <a:pt x="347268" y="357835"/>
                </a:lnTo>
                <a:lnTo>
                  <a:pt x="351713" y="370039"/>
                </a:lnTo>
                <a:lnTo>
                  <a:pt x="347332" y="370636"/>
                </a:lnTo>
                <a:lnTo>
                  <a:pt x="345732" y="358038"/>
                </a:lnTo>
                <a:lnTo>
                  <a:pt x="331546" y="359968"/>
                </a:lnTo>
                <a:lnTo>
                  <a:pt x="331546" y="398399"/>
                </a:lnTo>
                <a:lnTo>
                  <a:pt x="330288" y="398576"/>
                </a:lnTo>
                <a:lnTo>
                  <a:pt x="328803" y="385965"/>
                </a:lnTo>
                <a:lnTo>
                  <a:pt x="329361" y="385889"/>
                </a:lnTo>
                <a:lnTo>
                  <a:pt x="331546" y="398399"/>
                </a:lnTo>
                <a:lnTo>
                  <a:pt x="331546" y="359968"/>
                </a:lnTo>
                <a:lnTo>
                  <a:pt x="327799" y="360464"/>
                </a:lnTo>
                <a:lnTo>
                  <a:pt x="327799" y="411734"/>
                </a:lnTo>
                <a:lnTo>
                  <a:pt x="326631" y="417944"/>
                </a:lnTo>
                <a:lnTo>
                  <a:pt x="326631" y="463143"/>
                </a:lnTo>
                <a:lnTo>
                  <a:pt x="323075" y="463626"/>
                </a:lnTo>
                <a:lnTo>
                  <a:pt x="323176" y="476427"/>
                </a:lnTo>
                <a:lnTo>
                  <a:pt x="322211" y="475767"/>
                </a:lnTo>
                <a:lnTo>
                  <a:pt x="322072" y="474687"/>
                </a:lnTo>
                <a:lnTo>
                  <a:pt x="320217" y="469823"/>
                </a:lnTo>
                <a:lnTo>
                  <a:pt x="318427" y="473163"/>
                </a:lnTo>
                <a:lnTo>
                  <a:pt x="307632" y="465721"/>
                </a:lnTo>
                <a:lnTo>
                  <a:pt x="317296" y="464413"/>
                </a:lnTo>
                <a:lnTo>
                  <a:pt x="316814" y="452894"/>
                </a:lnTo>
                <a:lnTo>
                  <a:pt x="316052" y="451777"/>
                </a:lnTo>
                <a:lnTo>
                  <a:pt x="318503" y="451434"/>
                </a:lnTo>
                <a:lnTo>
                  <a:pt x="313944" y="439242"/>
                </a:lnTo>
                <a:lnTo>
                  <a:pt x="316598" y="438886"/>
                </a:lnTo>
                <a:lnTo>
                  <a:pt x="318503" y="451434"/>
                </a:lnTo>
                <a:lnTo>
                  <a:pt x="319938" y="451231"/>
                </a:lnTo>
                <a:lnTo>
                  <a:pt x="320636" y="438327"/>
                </a:lnTo>
                <a:lnTo>
                  <a:pt x="320078" y="438404"/>
                </a:lnTo>
                <a:lnTo>
                  <a:pt x="319646" y="425653"/>
                </a:lnTo>
                <a:lnTo>
                  <a:pt x="321868" y="438162"/>
                </a:lnTo>
                <a:lnTo>
                  <a:pt x="325272" y="437705"/>
                </a:lnTo>
                <a:lnTo>
                  <a:pt x="319938" y="451231"/>
                </a:lnTo>
                <a:lnTo>
                  <a:pt x="323875" y="450710"/>
                </a:lnTo>
                <a:lnTo>
                  <a:pt x="326631" y="463143"/>
                </a:lnTo>
                <a:lnTo>
                  <a:pt x="326631" y="417944"/>
                </a:lnTo>
                <a:lnTo>
                  <a:pt x="325323" y="424878"/>
                </a:lnTo>
                <a:lnTo>
                  <a:pt x="324637" y="412153"/>
                </a:lnTo>
                <a:lnTo>
                  <a:pt x="327799" y="411734"/>
                </a:lnTo>
                <a:lnTo>
                  <a:pt x="327799" y="360464"/>
                </a:lnTo>
                <a:lnTo>
                  <a:pt x="322948" y="361124"/>
                </a:lnTo>
                <a:lnTo>
                  <a:pt x="322948" y="412381"/>
                </a:lnTo>
                <a:lnTo>
                  <a:pt x="303631" y="414997"/>
                </a:lnTo>
                <a:lnTo>
                  <a:pt x="304317" y="402094"/>
                </a:lnTo>
                <a:lnTo>
                  <a:pt x="305968" y="401878"/>
                </a:lnTo>
                <a:lnTo>
                  <a:pt x="308381" y="414350"/>
                </a:lnTo>
                <a:lnTo>
                  <a:pt x="318706" y="412953"/>
                </a:lnTo>
                <a:lnTo>
                  <a:pt x="317525" y="400304"/>
                </a:lnTo>
                <a:lnTo>
                  <a:pt x="321970" y="399707"/>
                </a:lnTo>
                <a:lnTo>
                  <a:pt x="322948" y="412381"/>
                </a:lnTo>
                <a:lnTo>
                  <a:pt x="322948" y="361124"/>
                </a:lnTo>
                <a:lnTo>
                  <a:pt x="319633" y="361569"/>
                </a:lnTo>
                <a:lnTo>
                  <a:pt x="319633" y="387197"/>
                </a:lnTo>
                <a:lnTo>
                  <a:pt x="315302" y="387781"/>
                </a:lnTo>
                <a:lnTo>
                  <a:pt x="317982" y="374611"/>
                </a:lnTo>
                <a:lnTo>
                  <a:pt x="319633" y="387197"/>
                </a:lnTo>
                <a:lnTo>
                  <a:pt x="319633" y="361569"/>
                </a:lnTo>
                <a:lnTo>
                  <a:pt x="309956" y="362877"/>
                </a:lnTo>
                <a:lnTo>
                  <a:pt x="310591" y="375602"/>
                </a:lnTo>
                <a:lnTo>
                  <a:pt x="313194" y="375259"/>
                </a:lnTo>
                <a:lnTo>
                  <a:pt x="315290" y="387781"/>
                </a:lnTo>
                <a:lnTo>
                  <a:pt x="312293" y="388188"/>
                </a:lnTo>
                <a:lnTo>
                  <a:pt x="306806" y="376123"/>
                </a:lnTo>
                <a:lnTo>
                  <a:pt x="303504" y="376580"/>
                </a:lnTo>
                <a:lnTo>
                  <a:pt x="303504" y="479094"/>
                </a:lnTo>
                <a:lnTo>
                  <a:pt x="298894" y="466902"/>
                </a:lnTo>
                <a:lnTo>
                  <a:pt x="302221" y="466458"/>
                </a:lnTo>
                <a:lnTo>
                  <a:pt x="303504" y="479094"/>
                </a:lnTo>
                <a:lnTo>
                  <a:pt x="303504" y="376580"/>
                </a:lnTo>
                <a:lnTo>
                  <a:pt x="297053" y="377444"/>
                </a:lnTo>
                <a:lnTo>
                  <a:pt x="297053" y="415886"/>
                </a:lnTo>
                <a:lnTo>
                  <a:pt x="267804" y="419849"/>
                </a:lnTo>
                <a:lnTo>
                  <a:pt x="265074" y="407403"/>
                </a:lnTo>
                <a:lnTo>
                  <a:pt x="269062" y="406869"/>
                </a:lnTo>
                <a:lnTo>
                  <a:pt x="270764" y="419442"/>
                </a:lnTo>
                <a:lnTo>
                  <a:pt x="297053" y="415886"/>
                </a:lnTo>
                <a:lnTo>
                  <a:pt x="297053" y="377444"/>
                </a:lnTo>
                <a:lnTo>
                  <a:pt x="266166" y="381622"/>
                </a:lnTo>
                <a:lnTo>
                  <a:pt x="265010" y="394589"/>
                </a:lnTo>
                <a:lnTo>
                  <a:pt x="207530" y="402374"/>
                </a:lnTo>
                <a:lnTo>
                  <a:pt x="207530" y="428015"/>
                </a:lnTo>
                <a:lnTo>
                  <a:pt x="204546" y="441223"/>
                </a:lnTo>
                <a:lnTo>
                  <a:pt x="202679" y="428663"/>
                </a:lnTo>
                <a:lnTo>
                  <a:pt x="207530" y="428015"/>
                </a:lnTo>
                <a:lnTo>
                  <a:pt x="207530" y="402374"/>
                </a:lnTo>
                <a:lnTo>
                  <a:pt x="66789" y="421424"/>
                </a:lnTo>
                <a:lnTo>
                  <a:pt x="67005" y="434200"/>
                </a:lnTo>
                <a:lnTo>
                  <a:pt x="66243" y="434301"/>
                </a:lnTo>
                <a:lnTo>
                  <a:pt x="63042" y="447560"/>
                </a:lnTo>
                <a:lnTo>
                  <a:pt x="61150" y="447814"/>
                </a:lnTo>
                <a:lnTo>
                  <a:pt x="61633" y="460565"/>
                </a:lnTo>
                <a:lnTo>
                  <a:pt x="122948" y="452272"/>
                </a:lnTo>
                <a:lnTo>
                  <a:pt x="59499" y="460857"/>
                </a:lnTo>
                <a:lnTo>
                  <a:pt x="58051" y="473862"/>
                </a:lnTo>
                <a:lnTo>
                  <a:pt x="254800" y="447230"/>
                </a:lnTo>
                <a:lnTo>
                  <a:pt x="254228" y="434505"/>
                </a:lnTo>
                <a:lnTo>
                  <a:pt x="254850" y="422935"/>
                </a:lnTo>
                <a:lnTo>
                  <a:pt x="248551" y="433870"/>
                </a:lnTo>
                <a:lnTo>
                  <a:pt x="248691" y="435241"/>
                </a:lnTo>
                <a:lnTo>
                  <a:pt x="247675" y="435381"/>
                </a:lnTo>
                <a:lnTo>
                  <a:pt x="248551" y="433870"/>
                </a:lnTo>
                <a:lnTo>
                  <a:pt x="247357" y="422617"/>
                </a:lnTo>
                <a:lnTo>
                  <a:pt x="254914" y="421601"/>
                </a:lnTo>
                <a:lnTo>
                  <a:pt x="254850" y="422935"/>
                </a:lnTo>
                <a:lnTo>
                  <a:pt x="255676" y="421500"/>
                </a:lnTo>
                <a:lnTo>
                  <a:pt x="257035" y="434111"/>
                </a:lnTo>
                <a:lnTo>
                  <a:pt x="257644" y="434035"/>
                </a:lnTo>
                <a:lnTo>
                  <a:pt x="260527" y="446455"/>
                </a:lnTo>
                <a:lnTo>
                  <a:pt x="274942" y="444512"/>
                </a:lnTo>
                <a:lnTo>
                  <a:pt x="285470" y="443090"/>
                </a:lnTo>
                <a:lnTo>
                  <a:pt x="286105" y="455815"/>
                </a:lnTo>
                <a:lnTo>
                  <a:pt x="283692" y="456145"/>
                </a:lnTo>
                <a:lnTo>
                  <a:pt x="274942" y="444512"/>
                </a:lnTo>
                <a:lnTo>
                  <a:pt x="54343" y="474370"/>
                </a:lnTo>
                <a:lnTo>
                  <a:pt x="52108" y="487489"/>
                </a:lnTo>
                <a:lnTo>
                  <a:pt x="51701" y="487540"/>
                </a:lnTo>
                <a:lnTo>
                  <a:pt x="48691" y="500761"/>
                </a:lnTo>
                <a:lnTo>
                  <a:pt x="46990" y="513803"/>
                </a:lnTo>
                <a:lnTo>
                  <a:pt x="289356" y="481012"/>
                </a:lnTo>
                <a:lnTo>
                  <a:pt x="291680" y="480695"/>
                </a:lnTo>
                <a:lnTo>
                  <a:pt x="289382" y="468185"/>
                </a:lnTo>
                <a:lnTo>
                  <a:pt x="294500" y="467499"/>
                </a:lnTo>
                <a:lnTo>
                  <a:pt x="295605" y="480161"/>
                </a:lnTo>
                <a:lnTo>
                  <a:pt x="292976" y="480517"/>
                </a:lnTo>
                <a:lnTo>
                  <a:pt x="295656" y="492963"/>
                </a:lnTo>
                <a:lnTo>
                  <a:pt x="299085" y="492506"/>
                </a:lnTo>
                <a:lnTo>
                  <a:pt x="301764" y="479336"/>
                </a:lnTo>
                <a:lnTo>
                  <a:pt x="304177" y="491820"/>
                </a:lnTo>
                <a:lnTo>
                  <a:pt x="292074" y="493458"/>
                </a:lnTo>
                <a:lnTo>
                  <a:pt x="289356" y="481012"/>
                </a:lnTo>
                <a:lnTo>
                  <a:pt x="43167" y="514324"/>
                </a:lnTo>
                <a:lnTo>
                  <a:pt x="40640" y="527481"/>
                </a:lnTo>
                <a:lnTo>
                  <a:pt x="37706" y="540702"/>
                </a:lnTo>
                <a:lnTo>
                  <a:pt x="35204" y="541032"/>
                </a:lnTo>
                <a:lnTo>
                  <a:pt x="35471" y="553808"/>
                </a:lnTo>
                <a:lnTo>
                  <a:pt x="375323" y="507822"/>
                </a:lnTo>
                <a:lnTo>
                  <a:pt x="379869" y="507199"/>
                </a:lnTo>
                <a:lnTo>
                  <a:pt x="377024" y="520407"/>
                </a:lnTo>
                <a:lnTo>
                  <a:pt x="375323" y="507822"/>
                </a:lnTo>
                <a:lnTo>
                  <a:pt x="361746" y="509663"/>
                </a:lnTo>
                <a:lnTo>
                  <a:pt x="361746" y="573735"/>
                </a:lnTo>
                <a:lnTo>
                  <a:pt x="360324" y="573925"/>
                </a:lnTo>
                <a:lnTo>
                  <a:pt x="357860" y="561454"/>
                </a:lnTo>
                <a:lnTo>
                  <a:pt x="360057" y="561162"/>
                </a:lnTo>
                <a:lnTo>
                  <a:pt x="361746" y="573735"/>
                </a:lnTo>
                <a:lnTo>
                  <a:pt x="361746" y="509663"/>
                </a:lnTo>
                <a:lnTo>
                  <a:pt x="222605" y="528497"/>
                </a:lnTo>
                <a:lnTo>
                  <a:pt x="222605" y="579755"/>
                </a:lnTo>
                <a:lnTo>
                  <a:pt x="218376" y="580326"/>
                </a:lnTo>
                <a:lnTo>
                  <a:pt x="218503" y="567486"/>
                </a:lnTo>
                <a:lnTo>
                  <a:pt x="222605" y="579755"/>
                </a:lnTo>
                <a:lnTo>
                  <a:pt x="222605" y="528497"/>
                </a:lnTo>
                <a:lnTo>
                  <a:pt x="206844" y="530631"/>
                </a:lnTo>
                <a:lnTo>
                  <a:pt x="206844" y="607517"/>
                </a:lnTo>
                <a:lnTo>
                  <a:pt x="203377" y="607987"/>
                </a:lnTo>
                <a:lnTo>
                  <a:pt x="202895" y="595236"/>
                </a:lnTo>
                <a:lnTo>
                  <a:pt x="86931" y="610933"/>
                </a:lnTo>
                <a:lnTo>
                  <a:pt x="92113" y="597420"/>
                </a:lnTo>
                <a:lnTo>
                  <a:pt x="94081" y="609955"/>
                </a:lnTo>
                <a:lnTo>
                  <a:pt x="202895" y="595236"/>
                </a:lnTo>
                <a:lnTo>
                  <a:pt x="206844" y="607517"/>
                </a:lnTo>
                <a:lnTo>
                  <a:pt x="206844" y="530631"/>
                </a:lnTo>
                <a:lnTo>
                  <a:pt x="89738" y="546481"/>
                </a:lnTo>
                <a:lnTo>
                  <a:pt x="89738" y="584923"/>
                </a:lnTo>
                <a:lnTo>
                  <a:pt x="81076" y="598906"/>
                </a:lnTo>
                <a:lnTo>
                  <a:pt x="78867" y="586397"/>
                </a:lnTo>
                <a:lnTo>
                  <a:pt x="89738" y="584923"/>
                </a:lnTo>
                <a:lnTo>
                  <a:pt x="89738" y="546481"/>
                </a:lnTo>
                <a:lnTo>
                  <a:pt x="31838" y="554304"/>
                </a:lnTo>
                <a:lnTo>
                  <a:pt x="33642" y="566877"/>
                </a:lnTo>
                <a:lnTo>
                  <a:pt x="33083" y="566953"/>
                </a:lnTo>
                <a:lnTo>
                  <a:pt x="32283" y="579882"/>
                </a:lnTo>
                <a:lnTo>
                  <a:pt x="28917" y="580339"/>
                </a:lnTo>
                <a:lnTo>
                  <a:pt x="33159" y="592569"/>
                </a:lnTo>
                <a:lnTo>
                  <a:pt x="29883" y="593013"/>
                </a:lnTo>
                <a:lnTo>
                  <a:pt x="32562" y="605472"/>
                </a:lnTo>
                <a:lnTo>
                  <a:pt x="31610" y="605599"/>
                </a:lnTo>
                <a:lnTo>
                  <a:pt x="34328" y="618045"/>
                </a:lnTo>
                <a:lnTo>
                  <a:pt x="31419" y="618439"/>
                </a:lnTo>
                <a:lnTo>
                  <a:pt x="33934" y="630923"/>
                </a:lnTo>
                <a:lnTo>
                  <a:pt x="35369" y="630732"/>
                </a:lnTo>
                <a:lnTo>
                  <a:pt x="37934" y="643191"/>
                </a:lnTo>
                <a:lnTo>
                  <a:pt x="38125" y="643166"/>
                </a:lnTo>
                <a:lnTo>
                  <a:pt x="39027" y="655853"/>
                </a:lnTo>
                <a:lnTo>
                  <a:pt x="42151" y="655434"/>
                </a:lnTo>
                <a:lnTo>
                  <a:pt x="44462" y="667943"/>
                </a:lnTo>
                <a:lnTo>
                  <a:pt x="44691" y="680720"/>
                </a:lnTo>
                <a:lnTo>
                  <a:pt x="46469" y="680491"/>
                </a:lnTo>
                <a:lnTo>
                  <a:pt x="56921" y="691883"/>
                </a:lnTo>
                <a:lnTo>
                  <a:pt x="58928" y="704430"/>
                </a:lnTo>
                <a:lnTo>
                  <a:pt x="62915" y="703897"/>
                </a:lnTo>
                <a:lnTo>
                  <a:pt x="67792" y="716051"/>
                </a:lnTo>
                <a:lnTo>
                  <a:pt x="75044" y="715073"/>
                </a:lnTo>
                <a:lnTo>
                  <a:pt x="76492" y="727684"/>
                </a:lnTo>
                <a:lnTo>
                  <a:pt x="80530" y="727138"/>
                </a:lnTo>
                <a:lnTo>
                  <a:pt x="84480" y="739419"/>
                </a:lnTo>
                <a:lnTo>
                  <a:pt x="91389" y="738492"/>
                </a:lnTo>
                <a:lnTo>
                  <a:pt x="97612" y="750455"/>
                </a:lnTo>
                <a:lnTo>
                  <a:pt x="100634" y="750049"/>
                </a:lnTo>
                <a:lnTo>
                  <a:pt x="105295" y="762228"/>
                </a:lnTo>
                <a:lnTo>
                  <a:pt x="109613" y="761644"/>
                </a:lnTo>
                <a:lnTo>
                  <a:pt x="113157" y="773988"/>
                </a:lnTo>
                <a:lnTo>
                  <a:pt x="118338" y="773290"/>
                </a:lnTo>
                <a:lnTo>
                  <a:pt x="120548" y="785799"/>
                </a:lnTo>
                <a:lnTo>
                  <a:pt x="117055" y="786269"/>
                </a:lnTo>
                <a:lnTo>
                  <a:pt x="122174" y="798398"/>
                </a:lnTo>
                <a:lnTo>
                  <a:pt x="121678" y="798461"/>
                </a:lnTo>
                <a:lnTo>
                  <a:pt x="123380" y="811047"/>
                </a:lnTo>
                <a:lnTo>
                  <a:pt x="127787" y="810450"/>
                </a:lnTo>
                <a:lnTo>
                  <a:pt x="122847" y="811123"/>
                </a:lnTo>
                <a:lnTo>
                  <a:pt x="123507" y="823849"/>
                </a:lnTo>
                <a:lnTo>
                  <a:pt x="121450" y="824128"/>
                </a:lnTo>
                <a:lnTo>
                  <a:pt x="121983" y="836866"/>
                </a:lnTo>
                <a:lnTo>
                  <a:pt x="119265" y="837234"/>
                </a:lnTo>
                <a:lnTo>
                  <a:pt x="120408" y="849896"/>
                </a:lnTo>
                <a:lnTo>
                  <a:pt x="117500" y="850290"/>
                </a:lnTo>
                <a:lnTo>
                  <a:pt x="122110" y="862482"/>
                </a:lnTo>
                <a:lnTo>
                  <a:pt x="144754" y="859421"/>
                </a:lnTo>
                <a:lnTo>
                  <a:pt x="150025" y="858710"/>
                </a:lnTo>
                <a:lnTo>
                  <a:pt x="176707" y="855091"/>
                </a:lnTo>
                <a:lnTo>
                  <a:pt x="171373" y="843000"/>
                </a:lnTo>
                <a:lnTo>
                  <a:pt x="177050" y="842238"/>
                </a:lnTo>
                <a:lnTo>
                  <a:pt x="177355" y="842187"/>
                </a:lnTo>
                <a:lnTo>
                  <a:pt x="172783" y="829995"/>
                </a:lnTo>
                <a:lnTo>
                  <a:pt x="169125" y="843305"/>
                </a:lnTo>
                <a:lnTo>
                  <a:pt x="167678" y="830681"/>
                </a:lnTo>
                <a:lnTo>
                  <a:pt x="172783" y="829995"/>
                </a:lnTo>
                <a:lnTo>
                  <a:pt x="178917" y="829170"/>
                </a:lnTo>
                <a:lnTo>
                  <a:pt x="180619" y="841743"/>
                </a:lnTo>
                <a:lnTo>
                  <a:pt x="183286" y="841387"/>
                </a:lnTo>
                <a:lnTo>
                  <a:pt x="185534" y="841082"/>
                </a:lnTo>
                <a:lnTo>
                  <a:pt x="187629" y="853617"/>
                </a:lnTo>
                <a:lnTo>
                  <a:pt x="150025" y="858710"/>
                </a:lnTo>
                <a:lnTo>
                  <a:pt x="147434" y="871867"/>
                </a:lnTo>
                <a:lnTo>
                  <a:pt x="179946" y="867473"/>
                </a:lnTo>
                <a:lnTo>
                  <a:pt x="113919" y="876414"/>
                </a:lnTo>
                <a:lnTo>
                  <a:pt x="114414" y="889152"/>
                </a:lnTo>
                <a:lnTo>
                  <a:pt x="247891" y="871093"/>
                </a:lnTo>
                <a:lnTo>
                  <a:pt x="248500" y="871004"/>
                </a:lnTo>
                <a:lnTo>
                  <a:pt x="245110" y="858659"/>
                </a:lnTo>
                <a:lnTo>
                  <a:pt x="247205" y="858380"/>
                </a:lnTo>
                <a:lnTo>
                  <a:pt x="251510" y="870597"/>
                </a:lnTo>
                <a:lnTo>
                  <a:pt x="254419" y="870216"/>
                </a:lnTo>
                <a:lnTo>
                  <a:pt x="253479" y="883158"/>
                </a:lnTo>
                <a:lnTo>
                  <a:pt x="247891" y="871093"/>
                </a:lnTo>
                <a:lnTo>
                  <a:pt x="113817" y="889241"/>
                </a:lnTo>
                <a:lnTo>
                  <a:pt x="115963" y="901763"/>
                </a:lnTo>
                <a:lnTo>
                  <a:pt x="107492" y="902906"/>
                </a:lnTo>
                <a:lnTo>
                  <a:pt x="110070" y="915377"/>
                </a:lnTo>
                <a:lnTo>
                  <a:pt x="194538" y="903947"/>
                </a:lnTo>
                <a:lnTo>
                  <a:pt x="108026" y="915657"/>
                </a:lnTo>
                <a:lnTo>
                  <a:pt x="106095" y="928725"/>
                </a:lnTo>
                <a:lnTo>
                  <a:pt x="281419" y="905002"/>
                </a:lnTo>
                <a:lnTo>
                  <a:pt x="284378" y="904595"/>
                </a:lnTo>
                <a:lnTo>
                  <a:pt x="301548" y="902271"/>
                </a:lnTo>
                <a:lnTo>
                  <a:pt x="299491" y="889749"/>
                </a:lnTo>
                <a:lnTo>
                  <a:pt x="303936" y="889139"/>
                </a:lnTo>
                <a:lnTo>
                  <a:pt x="304368" y="901890"/>
                </a:lnTo>
                <a:lnTo>
                  <a:pt x="326555" y="898893"/>
                </a:lnTo>
                <a:lnTo>
                  <a:pt x="330949" y="898296"/>
                </a:lnTo>
                <a:lnTo>
                  <a:pt x="352158" y="895426"/>
                </a:lnTo>
                <a:lnTo>
                  <a:pt x="348005" y="883170"/>
                </a:lnTo>
                <a:lnTo>
                  <a:pt x="304863" y="889012"/>
                </a:lnTo>
                <a:lnTo>
                  <a:pt x="303009" y="876452"/>
                </a:lnTo>
                <a:lnTo>
                  <a:pt x="254190" y="883056"/>
                </a:lnTo>
                <a:lnTo>
                  <a:pt x="255498" y="870064"/>
                </a:lnTo>
                <a:lnTo>
                  <a:pt x="255041" y="870127"/>
                </a:lnTo>
                <a:lnTo>
                  <a:pt x="250380" y="857948"/>
                </a:lnTo>
                <a:lnTo>
                  <a:pt x="260489" y="856576"/>
                </a:lnTo>
                <a:lnTo>
                  <a:pt x="264490" y="868845"/>
                </a:lnTo>
                <a:lnTo>
                  <a:pt x="255651" y="870038"/>
                </a:lnTo>
                <a:lnTo>
                  <a:pt x="255981" y="872883"/>
                </a:lnTo>
                <a:lnTo>
                  <a:pt x="257619" y="882586"/>
                </a:lnTo>
                <a:lnTo>
                  <a:pt x="267576" y="881240"/>
                </a:lnTo>
                <a:lnTo>
                  <a:pt x="268325" y="868337"/>
                </a:lnTo>
                <a:lnTo>
                  <a:pt x="274688" y="880275"/>
                </a:lnTo>
                <a:lnTo>
                  <a:pt x="303009" y="876452"/>
                </a:lnTo>
                <a:lnTo>
                  <a:pt x="306527" y="875982"/>
                </a:lnTo>
                <a:lnTo>
                  <a:pt x="308952" y="888453"/>
                </a:lnTo>
                <a:lnTo>
                  <a:pt x="348005" y="883170"/>
                </a:lnTo>
                <a:lnTo>
                  <a:pt x="352247" y="882599"/>
                </a:lnTo>
                <a:lnTo>
                  <a:pt x="365074" y="880859"/>
                </a:lnTo>
                <a:lnTo>
                  <a:pt x="363677" y="868235"/>
                </a:lnTo>
                <a:lnTo>
                  <a:pt x="362191" y="868438"/>
                </a:lnTo>
                <a:lnTo>
                  <a:pt x="362077" y="855637"/>
                </a:lnTo>
                <a:lnTo>
                  <a:pt x="365518" y="867994"/>
                </a:lnTo>
                <a:lnTo>
                  <a:pt x="366941" y="867803"/>
                </a:lnTo>
                <a:lnTo>
                  <a:pt x="369570" y="880249"/>
                </a:lnTo>
                <a:lnTo>
                  <a:pt x="390321" y="877443"/>
                </a:lnTo>
                <a:lnTo>
                  <a:pt x="352247" y="882599"/>
                </a:lnTo>
                <a:lnTo>
                  <a:pt x="353644" y="895223"/>
                </a:lnTo>
                <a:lnTo>
                  <a:pt x="371424" y="892822"/>
                </a:lnTo>
                <a:lnTo>
                  <a:pt x="374446" y="892416"/>
                </a:lnTo>
                <a:lnTo>
                  <a:pt x="386600" y="890765"/>
                </a:lnTo>
                <a:lnTo>
                  <a:pt x="388594" y="884085"/>
                </a:lnTo>
                <a:lnTo>
                  <a:pt x="386867" y="890727"/>
                </a:lnTo>
                <a:lnTo>
                  <a:pt x="432841" y="884516"/>
                </a:lnTo>
                <a:lnTo>
                  <a:pt x="374446" y="892416"/>
                </a:lnTo>
                <a:lnTo>
                  <a:pt x="373430" y="905357"/>
                </a:lnTo>
                <a:lnTo>
                  <a:pt x="467982" y="892568"/>
                </a:lnTo>
                <a:lnTo>
                  <a:pt x="366382" y="906322"/>
                </a:lnTo>
                <a:lnTo>
                  <a:pt x="369557" y="918705"/>
                </a:lnTo>
                <a:lnTo>
                  <a:pt x="362724" y="919632"/>
                </a:lnTo>
                <a:lnTo>
                  <a:pt x="362750" y="906805"/>
                </a:lnTo>
                <a:lnTo>
                  <a:pt x="366382" y="906322"/>
                </a:lnTo>
                <a:lnTo>
                  <a:pt x="373430" y="905357"/>
                </a:lnTo>
                <a:lnTo>
                  <a:pt x="371424" y="892822"/>
                </a:lnTo>
                <a:lnTo>
                  <a:pt x="330949" y="898296"/>
                </a:lnTo>
                <a:lnTo>
                  <a:pt x="335153" y="910539"/>
                </a:lnTo>
                <a:lnTo>
                  <a:pt x="339902" y="909904"/>
                </a:lnTo>
                <a:lnTo>
                  <a:pt x="334302" y="923480"/>
                </a:lnTo>
                <a:lnTo>
                  <a:pt x="331520" y="911034"/>
                </a:lnTo>
                <a:lnTo>
                  <a:pt x="334022" y="910691"/>
                </a:lnTo>
                <a:lnTo>
                  <a:pt x="326555" y="898893"/>
                </a:lnTo>
                <a:lnTo>
                  <a:pt x="284378" y="904595"/>
                </a:lnTo>
                <a:lnTo>
                  <a:pt x="284187" y="917448"/>
                </a:lnTo>
                <a:lnTo>
                  <a:pt x="281419" y="905002"/>
                </a:lnTo>
                <a:lnTo>
                  <a:pt x="105029" y="928878"/>
                </a:lnTo>
                <a:lnTo>
                  <a:pt x="105283" y="941654"/>
                </a:lnTo>
                <a:lnTo>
                  <a:pt x="104622" y="941743"/>
                </a:lnTo>
                <a:lnTo>
                  <a:pt x="105244" y="954481"/>
                </a:lnTo>
                <a:lnTo>
                  <a:pt x="103771" y="954671"/>
                </a:lnTo>
                <a:lnTo>
                  <a:pt x="103593" y="967511"/>
                </a:lnTo>
                <a:lnTo>
                  <a:pt x="459130" y="919391"/>
                </a:lnTo>
                <a:lnTo>
                  <a:pt x="457225" y="906843"/>
                </a:lnTo>
                <a:lnTo>
                  <a:pt x="459613" y="906526"/>
                </a:lnTo>
                <a:lnTo>
                  <a:pt x="459130" y="919391"/>
                </a:lnTo>
                <a:lnTo>
                  <a:pt x="468439" y="918133"/>
                </a:lnTo>
                <a:lnTo>
                  <a:pt x="471093" y="917778"/>
                </a:lnTo>
                <a:lnTo>
                  <a:pt x="472427" y="930414"/>
                </a:lnTo>
                <a:lnTo>
                  <a:pt x="469061" y="930871"/>
                </a:lnTo>
                <a:lnTo>
                  <a:pt x="468439" y="918133"/>
                </a:lnTo>
                <a:lnTo>
                  <a:pt x="102057" y="967727"/>
                </a:lnTo>
                <a:lnTo>
                  <a:pt x="104635" y="980186"/>
                </a:lnTo>
                <a:lnTo>
                  <a:pt x="426313" y="936663"/>
                </a:lnTo>
                <a:lnTo>
                  <a:pt x="103200" y="980389"/>
                </a:lnTo>
                <a:lnTo>
                  <a:pt x="100609" y="993546"/>
                </a:lnTo>
                <a:lnTo>
                  <a:pt x="103568" y="993152"/>
                </a:lnTo>
                <a:lnTo>
                  <a:pt x="104051" y="1005903"/>
                </a:lnTo>
                <a:lnTo>
                  <a:pt x="108750" y="1005268"/>
                </a:lnTo>
                <a:lnTo>
                  <a:pt x="105498" y="1018527"/>
                </a:lnTo>
                <a:lnTo>
                  <a:pt x="104267" y="1018692"/>
                </a:lnTo>
                <a:lnTo>
                  <a:pt x="108889" y="1030884"/>
                </a:lnTo>
                <a:lnTo>
                  <a:pt x="113982" y="1030198"/>
                </a:lnTo>
                <a:lnTo>
                  <a:pt x="114884" y="1042885"/>
                </a:lnTo>
                <a:lnTo>
                  <a:pt x="119849" y="1042225"/>
                </a:lnTo>
                <a:lnTo>
                  <a:pt x="120218" y="1054976"/>
                </a:lnTo>
                <a:lnTo>
                  <a:pt x="125831" y="1054227"/>
                </a:lnTo>
                <a:lnTo>
                  <a:pt x="124625" y="1067193"/>
                </a:lnTo>
                <a:lnTo>
                  <a:pt x="129590" y="1066533"/>
                </a:lnTo>
                <a:lnTo>
                  <a:pt x="131749" y="1079042"/>
                </a:lnTo>
                <a:lnTo>
                  <a:pt x="328383" y="1052436"/>
                </a:lnTo>
                <a:lnTo>
                  <a:pt x="331444" y="1052017"/>
                </a:lnTo>
                <a:lnTo>
                  <a:pt x="331368" y="1064844"/>
                </a:lnTo>
                <a:lnTo>
                  <a:pt x="328383" y="1052436"/>
                </a:lnTo>
                <a:lnTo>
                  <a:pt x="301637" y="1056068"/>
                </a:lnTo>
                <a:lnTo>
                  <a:pt x="301637" y="1081684"/>
                </a:lnTo>
                <a:lnTo>
                  <a:pt x="300189" y="1081887"/>
                </a:lnTo>
                <a:lnTo>
                  <a:pt x="298246" y="1069327"/>
                </a:lnTo>
                <a:lnTo>
                  <a:pt x="301053" y="1068959"/>
                </a:lnTo>
                <a:lnTo>
                  <a:pt x="301637" y="1081684"/>
                </a:lnTo>
                <a:lnTo>
                  <a:pt x="301637" y="1056068"/>
                </a:lnTo>
                <a:lnTo>
                  <a:pt x="130683" y="1079195"/>
                </a:lnTo>
                <a:lnTo>
                  <a:pt x="138912" y="1090891"/>
                </a:lnTo>
                <a:lnTo>
                  <a:pt x="137693" y="1091057"/>
                </a:lnTo>
                <a:lnTo>
                  <a:pt x="139763" y="1103591"/>
                </a:lnTo>
                <a:lnTo>
                  <a:pt x="140474" y="1103503"/>
                </a:lnTo>
                <a:lnTo>
                  <a:pt x="142278" y="1116076"/>
                </a:lnTo>
                <a:lnTo>
                  <a:pt x="143764" y="1115885"/>
                </a:lnTo>
                <a:lnTo>
                  <a:pt x="145110" y="1128496"/>
                </a:lnTo>
                <a:lnTo>
                  <a:pt x="145770" y="1128407"/>
                </a:lnTo>
                <a:lnTo>
                  <a:pt x="144767" y="1141361"/>
                </a:lnTo>
                <a:lnTo>
                  <a:pt x="146799" y="1141095"/>
                </a:lnTo>
                <a:lnTo>
                  <a:pt x="146773" y="1153909"/>
                </a:lnTo>
                <a:lnTo>
                  <a:pt x="146926" y="1153896"/>
                </a:lnTo>
                <a:lnTo>
                  <a:pt x="148755" y="1166456"/>
                </a:lnTo>
                <a:lnTo>
                  <a:pt x="145465" y="1166901"/>
                </a:lnTo>
                <a:lnTo>
                  <a:pt x="150266" y="1179068"/>
                </a:lnTo>
                <a:lnTo>
                  <a:pt x="144513" y="1179842"/>
                </a:lnTo>
                <a:lnTo>
                  <a:pt x="146227" y="1192428"/>
                </a:lnTo>
                <a:lnTo>
                  <a:pt x="144830" y="1192618"/>
                </a:lnTo>
                <a:lnTo>
                  <a:pt x="148209" y="1204976"/>
                </a:lnTo>
                <a:lnTo>
                  <a:pt x="144183" y="1205522"/>
                </a:lnTo>
                <a:lnTo>
                  <a:pt x="143992" y="1218361"/>
                </a:lnTo>
                <a:lnTo>
                  <a:pt x="141541" y="1218692"/>
                </a:lnTo>
                <a:lnTo>
                  <a:pt x="144272" y="1231138"/>
                </a:lnTo>
                <a:lnTo>
                  <a:pt x="460197" y="1188389"/>
                </a:lnTo>
                <a:lnTo>
                  <a:pt x="467766" y="1187361"/>
                </a:lnTo>
                <a:lnTo>
                  <a:pt x="462254" y="1200924"/>
                </a:lnTo>
                <a:lnTo>
                  <a:pt x="460197" y="1188389"/>
                </a:lnTo>
                <a:lnTo>
                  <a:pt x="427748" y="1192784"/>
                </a:lnTo>
                <a:lnTo>
                  <a:pt x="427748" y="1205598"/>
                </a:lnTo>
                <a:lnTo>
                  <a:pt x="426491" y="1218577"/>
                </a:lnTo>
                <a:lnTo>
                  <a:pt x="421728" y="1206411"/>
                </a:lnTo>
                <a:lnTo>
                  <a:pt x="427748" y="1205598"/>
                </a:lnTo>
                <a:lnTo>
                  <a:pt x="427748" y="1192784"/>
                </a:lnTo>
                <a:lnTo>
                  <a:pt x="405650" y="1195781"/>
                </a:lnTo>
                <a:lnTo>
                  <a:pt x="405650" y="1234211"/>
                </a:lnTo>
                <a:lnTo>
                  <a:pt x="400443" y="1234922"/>
                </a:lnTo>
                <a:lnTo>
                  <a:pt x="399554" y="1222235"/>
                </a:lnTo>
                <a:lnTo>
                  <a:pt x="405650" y="1234211"/>
                </a:lnTo>
                <a:lnTo>
                  <a:pt x="405650" y="1195781"/>
                </a:lnTo>
                <a:lnTo>
                  <a:pt x="404710" y="1195908"/>
                </a:lnTo>
                <a:lnTo>
                  <a:pt x="404710" y="1221524"/>
                </a:lnTo>
                <a:lnTo>
                  <a:pt x="402120" y="1221879"/>
                </a:lnTo>
                <a:lnTo>
                  <a:pt x="400100" y="1209344"/>
                </a:lnTo>
                <a:lnTo>
                  <a:pt x="404710" y="1221524"/>
                </a:lnTo>
                <a:lnTo>
                  <a:pt x="404710" y="1195908"/>
                </a:lnTo>
                <a:lnTo>
                  <a:pt x="397992" y="1196809"/>
                </a:lnTo>
                <a:lnTo>
                  <a:pt x="397992" y="1248067"/>
                </a:lnTo>
                <a:lnTo>
                  <a:pt x="393509" y="1248676"/>
                </a:lnTo>
                <a:lnTo>
                  <a:pt x="395579" y="1235583"/>
                </a:lnTo>
                <a:lnTo>
                  <a:pt x="397992" y="1248067"/>
                </a:lnTo>
                <a:lnTo>
                  <a:pt x="397992" y="1196809"/>
                </a:lnTo>
                <a:lnTo>
                  <a:pt x="384302" y="1198664"/>
                </a:lnTo>
                <a:lnTo>
                  <a:pt x="384302" y="1249921"/>
                </a:lnTo>
                <a:lnTo>
                  <a:pt x="381863" y="1250251"/>
                </a:lnTo>
                <a:lnTo>
                  <a:pt x="381584" y="1237475"/>
                </a:lnTo>
                <a:lnTo>
                  <a:pt x="384302" y="1249921"/>
                </a:lnTo>
                <a:lnTo>
                  <a:pt x="384302" y="1198664"/>
                </a:lnTo>
                <a:lnTo>
                  <a:pt x="345948" y="1203858"/>
                </a:lnTo>
                <a:lnTo>
                  <a:pt x="345948" y="1242301"/>
                </a:lnTo>
                <a:lnTo>
                  <a:pt x="344792" y="1255268"/>
                </a:lnTo>
                <a:lnTo>
                  <a:pt x="339521" y="1255979"/>
                </a:lnTo>
                <a:lnTo>
                  <a:pt x="339267" y="1243203"/>
                </a:lnTo>
                <a:lnTo>
                  <a:pt x="345948" y="1242301"/>
                </a:lnTo>
                <a:lnTo>
                  <a:pt x="345948" y="1203858"/>
                </a:lnTo>
                <a:lnTo>
                  <a:pt x="143967" y="1231188"/>
                </a:lnTo>
                <a:lnTo>
                  <a:pt x="142798" y="1244155"/>
                </a:lnTo>
                <a:lnTo>
                  <a:pt x="145961" y="1243736"/>
                </a:lnTo>
                <a:lnTo>
                  <a:pt x="144246" y="1256779"/>
                </a:lnTo>
                <a:lnTo>
                  <a:pt x="143840" y="1256830"/>
                </a:lnTo>
                <a:lnTo>
                  <a:pt x="148856" y="1268971"/>
                </a:lnTo>
                <a:lnTo>
                  <a:pt x="144830" y="1269517"/>
                </a:lnTo>
                <a:lnTo>
                  <a:pt x="147662" y="1281950"/>
                </a:lnTo>
                <a:lnTo>
                  <a:pt x="148628" y="1281823"/>
                </a:lnTo>
                <a:lnTo>
                  <a:pt x="149771" y="1294472"/>
                </a:lnTo>
                <a:lnTo>
                  <a:pt x="153758" y="1293939"/>
                </a:lnTo>
                <a:lnTo>
                  <a:pt x="151879" y="1307007"/>
                </a:lnTo>
                <a:lnTo>
                  <a:pt x="156273" y="1306423"/>
                </a:lnTo>
                <a:lnTo>
                  <a:pt x="159461" y="1318793"/>
                </a:lnTo>
                <a:lnTo>
                  <a:pt x="162915" y="1331150"/>
                </a:lnTo>
                <a:lnTo>
                  <a:pt x="164947" y="1330883"/>
                </a:lnTo>
                <a:lnTo>
                  <a:pt x="168948" y="1343139"/>
                </a:lnTo>
                <a:lnTo>
                  <a:pt x="391401" y="1313040"/>
                </a:lnTo>
                <a:lnTo>
                  <a:pt x="394004" y="1312684"/>
                </a:lnTo>
                <a:lnTo>
                  <a:pt x="394614" y="1312595"/>
                </a:lnTo>
                <a:lnTo>
                  <a:pt x="393077" y="1300010"/>
                </a:lnTo>
                <a:lnTo>
                  <a:pt x="396074" y="1299603"/>
                </a:lnTo>
                <a:lnTo>
                  <a:pt x="397941" y="1312151"/>
                </a:lnTo>
                <a:lnTo>
                  <a:pt x="394004" y="1312684"/>
                </a:lnTo>
                <a:lnTo>
                  <a:pt x="394627" y="1325410"/>
                </a:lnTo>
                <a:lnTo>
                  <a:pt x="435317" y="1319911"/>
                </a:lnTo>
                <a:lnTo>
                  <a:pt x="431927" y="1307553"/>
                </a:lnTo>
                <a:lnTo>
                  <a:pt x="434530" y="1307211"/>
                </a:lnTo>
                <a:lnTo>
                  <a:pt x="437261" y="1319644"/>
                </a:lnTo>
                <a:lnTo>
                  <a:pt x="462953" y="1316164"/>
                </a:lnTo>
                <a:lnTo>
                  <a:pt x="462876" y="1303375"/>
                </a:lnTo>
                <a:lnTo>
                  <a:pt x="465632" y="1302994"/>
                </a:lnTo>
                <a:lnTo>
                  <a:pt x="467931" y="1315491"/>
                </a:lnTo>
                <a:lnTo>
                  <a:pt x="468337" y="1315440"/>
                </a:lnTo>
                <a:lnTo>
                  <a:pt x="473379" y="1314767"/>
                </a:lnTo>
                <a:lnTo>
                  <a:pt x="470814" y="1327924"/>
                </a:lnTo>
                <a:lnTo>
                  <a:pt x="469023" y="1323428"/>
                </a:lnTo>
                <a:lnTo>
                  <a:pt x="469430" y="1328102"/>
                </a:lnTo>
                <a:lnTo>
                  <a:pt x="470128" y="1328013"/>
                </a:lnTo>
                <a:lnTo>
                  <a:pt x="466305" y="1328534"/>
                </a:lnTo>
                <a:lnTo>
                  <a:pt x="465937" y="1315770"/>
                </a:lnTo>
                <a:lnTo>
                  <a:pt x="452716" y="1317561"/>
                </a:lnTo>
                <a:lnTo>
                  <a:pt x="452716" y="1343190"/>
                </a:lnTo>
                <a:lnTo>
                  <a:pt x="443331" y="1344460"/>
                </a:lnTo>
                <a:lnTo>
                  <a:pt x="449922" y="1343558"/>
                </a:lnTo>
                <a:lnTo>
                  <a:pt x="444030" y="1331556"/>
                </a:lnTo>
                <a:lnTo>
                  <a:pt x="445757" y="1331328"/>
                </a:lnTo>
                <a:lnTo>
                  <a:pt x="452716" y="1343190"/>
                </a:lnTo>
                <a:lnTo>
                  <a:pt x="452716" y="1317561"/>
                </a:lnTo>
                <a:lnTo>
                  <a:pt x="444017" y="1318742"/>
                </a:lnTo>
                <a:lnTo>
                  <a:pt x="444017" y="1331556"/>
                </a:lnTo>
                <a:lnTo>
                  <a:pt x="442976" y="1337335"/>
                </a:lnTo>
                <a:lnTo>
                  <a:pt x="442696" y="1331734"/>
                </a:lnTo>
                <a:lnTo>
                  <a:pt x="444017" y="1331556"/>
                </a:lnTo>
                <a:lnTo>
                  <a:pt x="444017" y="1318742"/>
                </a:lnTo>
                <a:lnTo>
                  <a:pt x="442353" y="1318971"/>
                </a:lnTo>
                <a:lnTo>
                  <a:pt x="442353" y="1340777"/>
                </a:lnTo>
                <a:lnTo>
                  <a:pt x="441642" y="1344688"/>
                </a:lnTo>
                <a:lnTo>
                  <a:pt x="437705" y="1345222"/>
                </a:lnTo>
                <a:lnTo>
                  <a:pt x="434619" y="1332826"/>
                </a:lnTo>
                <a:lnTo>
                  <a:pt x="440042" y="1332090"/>
                </a:lnTo>
                <a:lnTo>
                  <a:pt x="442353" y="1340777"/>
                </a:lnTo>
                <a:lnTo>
                  <a:pt x="442353" y="1318971"/>
                </a:lnTo>
                <a:lnTo>
                  <a:pt x="433666" y="1320139"/>
                </a:lnTo>
                <a:lnTo>
                  <a:pt x="433666" y="1345768"/>
                </a:lnTo>
                <a:lnTo>
                  <a:pt x="431317" y="1346085"/>
                </a:lnTo>
                <a:lnTo>
                  <a:pt x="430885" y="1333334"/>
                </a:lnTo>
                <a:lnTo>
                  <a:pt x="433336" y="1333004"/>
                </a:lnTo>
                <a:lnTo>
                  <a:pt x="433666" y="1345768"/>
                </a:lnTo>
                <a:lnTo>
                  <a:pt x="433666" y="1320139"/>
                </a:lnTo>
                <a:lnTo>
                  <a:pt x="372656" y="1328394"/>
                </a:lnTo>
                <a:lnTo>
                  <a:pt x="375577" y="1340815"/>
                </a:lnTo>
                <a:lnTo>
                  <a:pt x="374459" y="1340967"/>
                </a:lnTo>
                <a:lnTo>
                  <a:pt x="371729" y="1333982"/>
                </a:lnTo>
                <a:lnTo>
                  <a:pt x="372656" y="1328394"/>
                </a:lnTo>
                <a:lnTo>
                  <a:pt x="394627" y="1325410"/>
                </a:lnTo>
                <a:lnTo>
                  <a:pt x="391401" y="1313040"/>
                </a:lnTo>
                <a:lnTo>
                  <a:pt x="369112" y="1316062"/>
                </a:lnTo>
                <a:lnTo>
                  <a:pt x="369112" y="1338135"/>
                </a:lnTo>
                <a:lnTo>
                  <a:pt x="368884" y="1341716"/>
                </a:lnTo>
                <a:lnTo>
                  <a:pt x="367919" y="1341843"/>
                </a:lnTo>
                <a:lnTo>
                  <a:pt x="363448" y="1329639"/>
                </a:lnTo>
                <a:lnTo>
                  <a:pt x="365544" y="1329359"/>
                </a:lnTo>
                <a:lnTo>
                  <a:pt x="369112" y="1338135"/>
                </a:lnTo>
                <a:lnTo>
                  <a:pt x="369112" y="1316062"/>
                </a:lnTo>
                <a:lnTo>
                  <a:pt x="168135" y="1343253"/>
                </a:lnTo>
                <a:lnTo>
                  <a:pt x="170040" y="1355813"/>
                </a:lnTo>
                <a:lnTo>
                  <a:pt x="181241" y="1354302"/>
                </a:lnTo>
                <a:lnTo>
                  <a:pt x="178701" y="1367459"/>
                </a:lnTo>
                <a:lnTo>
                  <a:pt x="185140" y="1366596"/>
                </a:lnTo>
                <a:lnTo>
                  <a:pt x="190576" y="1378661"/>
                </a:lnTo>
                <a:lnTo>
                  <a:pt x="192976" y="1378343"/>
                </a:lnTo>
                <a:lnTo>
                  <a:pt x="197027" y="1390611"/>
                </a:lnTo>
                <a:lnTo>
                  <a:pt x="197231" y="1390586"/>
                </a:lnTo>
                <a:lnTo>
                  <a:pt x="202819" y="1402638"/>
                </a:lnTo>
                <a:lnTo>
                  <a:pt x="203073" y="1402613"/>
                </a:lnTo>
                <a:lnTo>
                  <a:pt x="210248" y="1414449"/>
                </a:lnTo>
                <a:lnTo>
                  <a:pt x="474345" y="1378699"/>
                </a:lnTo>
                <a:lnTo>
                  <a:pt x="478866" y="1365288"/>
                </a:lnTo>
                <a:lnTo>
                  <a:pt x="480580" y="1377861"/>
                </a:lnTo>
                <a:lnTo>
                  <a:pt x="207848" y="1414780"/>
                </a:lnTo>
                <a:lnTo>
                  <a:pt x="213169" y="1426870"/>
                </a:lnTo>
                <a:lnTo>
                  <a:pt x="212877" y="1426908"/>
                </a:lnTo>
                <a:lnTo>
                  <a:pt x="215607" y="1439354"/>
                </a:lnTo>
                <a:lnTo>
                  <a:pt x="479755" y="1403604"/>
                </a:lnTo>
                <a:lnTo>
                  <a:pt x="489978" y="1402219"/>
                </a:lnTo>
                <a:lnTo>
                  <a:pt x="491680" y="1414805"/>
                </a:lnTo>
                <a:lnTo>
                  <a:pt x="587514" y="1401838"/>
                </a:lnTo>
                <a:lnTo>
                  <a:pt x="585863" y="1389253"/>
                </a:lnTo>
                <a:lnTo>
                  <a:pt x="588365" y="1388910"/>
                </a:lnTo>
                <a:lnTo>
                  <a:pt x="582523" y="1376883"/>
                </a:lnTo>
                <a:lnTo>
                  <a:pt x="577418" y="1377569"/>
                </a:lnTo>
                <a:lnTo>
                  <a:pt x="582371" y="1376895"/>
                </a:lnTo>
                <a:lnTo>
                  <a:pt x="579589" y="1364462"/>
                </a:lnTo>
                <a:lnTo>
                  <a:pt x="577392" y="1364767"/>
                </a:lnTo>
                <a:lnTo>
                  <a:pt x="577392" y="1377581"/>
                </a:lnTo>
                <a:lnTo>
                  <a:pt x="575132" y="1390700"/>
                </a:lnTo>
                <a:lnTo>
                  <a:pt x="572668" y="1391031"/>
                </a:lnTo>
                <a:lnTo>
                  <a:pt x="571842" y="1378331"/>
                </a:lnTo>
                <a:lnTo>
                  <a:pt x="577392" y="1377581"/>
                </a:lnTo>
                <a:lnTo>
                  <a:pt x="577392" y="1364767"/>
                </a:lnTo>
                <a:lnTo>
                  <a:pt x="560679" y="1367028"/>
                </a:lnTo>
                <a:lnTo>
                  <a:pt x="560679" y="1379842"/>
                </a:lnTo>
                <a:lnTo>
                  <a:pt x="554990" y="1393418"/>
                </a:lnTo>
                <a:lnTo>
                  <a:pt x="553631" y="1393609"/>
                </a:lnTo>
                <a:lnTo>
                  <a:pt x="550659" y="1381201"/>
                </a:lnTo>
                <a:lnTo>
                  <a:pt x="560679" y="1379842"/>
                </a:lnTo>
                <a:lnTo>
                  <a:pt x="560679" y="1367028"/>
                </a:lnTo>
                <a:lnTo>
                  <a:pt x="543090" y="1369402"/>
                </a:lnTo>
                <a:lnTo>
                  <a:pt x="573913" y="1365224"/>
                </a:lnTo>
                <a:lnTo>
                  <a:pt x="570839" y="1352829"/>
                </a:lnTo>
                <a:lnTo>
                  <a:pt x="574408" y="1352359"/>
                </a:lnTo>
                <a:lnTo>
                  <a:pt x="581329" y="1364221"/>
                </a:lnTo>
                <a:lnTo>
                  <a:pt x="584581" y="1350975"/>
                </a:lnTo>
                <a:lnTo>
                  <a:pt x="588378" y="1362748"/>
                </a:lnTo>
                <a:lnTo>
                  <a:pt x="588162" y="1350492"/>
                </a:lnTo>
                <a:lnTo>
                  <a:pt x="589343" y="1350327"/>
                </a:lnTo>
                <a:lnTo>
                  <a:pt x="583755" y="1338262"/>
                </a:lnTo>
                <a:lnTo>
                  <a:pt x="581037" y="1338630"/>
                </a:lnTo>
                <a:lnTo>
                  <a:pt x="582345" y="1325651"/>
                </a:lnTo>
                <a:lnTo>
                  <a:pt x="586308" y="1337919"/>
                </a:lnTo>
                <a:lnTo>
                  <a:pt x="589661" y="1337475"/>
                </a:lnTo>
                <a:lnTo>
                  <a:pt x="589343" y="1350327"/>
                </a:lnTo>
                <a:lnTo>
                  <a:pt x="591489" y="1350048"/>
                </a:lnTo>
                <a:lnTo>
                  <a:pt x="596099" y="1362227"/>
                </a:lnTo>
                <a:lnTo>
                  <a:pt x="602830" y="1361325"/>
                </a:lnTo>
                <a:lnTo>
                  <a:pt x="601433" y="1374317"/>
                </a:lnTo>
                <a:lnTo>
                  <a:pt x="609028" y="1373301"/>
                </a:lnTo>
                <a:lnTo>
                  <a:pt x="594537" y="1375257"/>
                </a:lnTo>
                <a:lnTo>
                  <a:pt x="598119" y="1387589"/>
                </a:lnTo>
                <a:lnTo>
                  <a:pt x="593991" y="1388148"/>
                </a:lnTo>
                <a:lnTo>
                  <a:pt x="590194" y="1375841"/>
                </a:lnTo>
                <a:lnTo>
                  <a:pt x="594537" y="1375257"/>
                </a:lnTo>
                <a:lnTo>
                  <a:pt x="594944" y="1375194"/>
                </a:lnTo>
                <a:lnTo>
                  <a:pt x="594258" y="1362481"/>
                </a:lnTo>
                <a:lnTo>
                  <a:pt x="588530" y="1363256"/>
                </a:lnTo>
                <a:lnTo>
                  <a:pt x="588378" y="1362748"/>
                </a:lnTo>
                <a:lnTo>
                  <a:pt x="588378" y="1363268"/>
                </a:lnTo>
                <a:lnTo>
                  <a:pt x="588505" y="1363268"/>
                </a:lnTo>
                <a:lnTo>
                  <a:pt x="579589" y="1364462"/>
                </a:lnTo>
                <a:lnTo>
                  <a:pt x="587108" y="1376260"/>
                </a:lnTo>
                <a:lnTo>
                  <a:pt x="582523" y="1376883"/>
                </a:lnTo>
                <a:lnTo>
                  <a:pt x="593102" y="1388262"/>
                </a:lnTo>
                <a:lnTo>
                  <a:pt x="591223" y="1388516"/>
                </a:lnTo>
                <a:lnTo>
                  <a:pt x="592010" y="1401229"/>
                </a:lnTo>
                <a:lnTo>
                  <a:pt x="598195" y="1400390"/>
                </a:lnTo>
                <a:lnTo>
                  <a:pt x="600925" y="1387221"/>
                </a:lnTo>
                <a:lnTo>
                  <a:pt x="601294" y="1387170"/>
                </a:lnTo>
                <a:lnTo>
                  <a:pt x="602945" y="1399743"/>
                </a:lnTo>
                <a:lnTo>
                  <a:pt x="750100" y="1379829"/>
                </a:lnTo>
                <a:lnTo>
                  <a:pt x="749935" y="1367040"/>
                </a:lnTo>
                <a:lnTo>
                  <a:pt x="754938" y="1366367"/>
                </a:lnTo>
                <a:lnTo>
                  <a:pt x="756488" y="1378966"/>
                </a:lnTo>
                <a:lnTo>
                  <a:pt x="759358" y="1378585"/>
                </a:lnTo>
                <a:lnTo>
                  <a:pt x="763752" y="1377988"/>
                </a:lnTo>
                <a:lnTo>
                  <a:pt x="766965" y="1377543"/>
                </a:lnTo>
                <a:lnTo>
                  <a:pt x="757237" y="1366050"/>
                </a:lnTo>
                <a:lnTo>
                  <a:pt x="768540" y="1364526"/>
                </a:lnTo>
                <a:lnTo>
                  <a:pt x="766965" y="1377543"/>
                </a:lnTo>
                <a:lnTo>
                  <a:pt x="769937" y="1377149"/>
                </a:lnTo>
                <a:lnTo>
                  <a:pt x="779487" y="1375854"/>
                </a:lnTo>
                <a:lnTo>
                  <a:pt x="782866" y="1388211"/>
                </a:lnTo>
                <a:lnTo>
                  <a:pt x="777875" y="1388884"/>
                </a:lnTo>
                <a:lnTo>
                  <a:pt x="779868" y="1401432"/>
                </a:lnTo>
                <a:lnTo>
                  <a:pt x="776198" y="1401927"/>
                </a:lnTo>
                <a:lnTo>
                  <a:pt x="775423" y="1414614"/>
                </a:lnTo>
                <a:lnTo>
                  <a:pt x="770940" y="1402651"/>
                </a:lnTo>
                <a:lnTo>
                  <a:pt x="772731" y="1402397"/>
                </a:lnTo>
                <a:lnTo>
                  <a:pt x="776541" y="1389075"/>
                </a:lnTo>
                <a:lnTo>
                  <a:pt x="763765" y="1390802"/>
                </a:lnTo>
                <a:lnTo>
                  <a:pt x="759358" y="1378585"/>
                </a:lnTo>
                <a:lnTo>
                  <a:pt x="756526" y="1378978"/>
                </a:lnTo>
                <a:lnTo>
                  <a:pt x="756526" y="1455851"/>
                </a:lnTo>
                <a:lnTo>
                  <a:pt x="753300" y="1443482"/>
                </a:lnTo>
                <a:lnTo>
                  <a:pt x="756221" y="1443088"/>
                </a:lnTo>
                <a:lnTo>
                  <a:pt x="756526" y="1455851"/>
                </a:lnTo>
                <a:lnTo>
                  <a:pt x="756526" y="1378978"/>
                </a:lnTo>
                <a:lnTo>
                  <a:pt x="751179" y="1379702"/>
                </a:lnTo>
                <a:lnTo>
                  <a:pt x="751179" y="1430947"/>
                </a:lnTo>
                <a:lnTo>
                  <a:pt x="749046" y="1431239"/>
                </a:lnTo>
                <a:lnTo>
                  <a:pt x="748157" y="1418551"/>
                </a:lnTo>
                <a:lnTo>
                  <a:pt x="751179" y="1430947"/>
                </a:lnTo>
                <a:lnTo>
                  <a:pt x="751179" y="1379702"/>
                </a:lnTo>
                <a:lnTo>
                  <a:pt x="569163" y="1404327"/>
                </a:lnTo>
                <a:lnTo>
                  <a:pt x="569163" y="1455585"/>
                </a:lnTo>
                <a:lnTo>
                  <a:pt x="566369" y="1455966"/>
                </a:lnTo>
                <a:lnTo>
                  <a:pt x="565175" y="1443316"/>
                </a:lnTo>
                <a:lnTo>
                  <a:pt x="569163" y="1455585"/>
                </a:lnTo>
                <a:lnTo>
                  <a:pt x="569163" y="1404327"/>
                </a:lnTo>
                <a:lnTo>
                  <a:pt x="553808" y="1406410"/>
                </a:lnTo>
                <a:lnTo>
                  <a:pt x="553808" y="1432026"/>
                </a:lnTo>
                <a:lnTo>
                  <a:pt x="548246" y="1432788"/>
                </a:lnTo>
                <a:lnTo>
                  <a:pt x="550862" y="1419618"/>
                </a:lnTo>
                <a:lnTo>
                  <a:pt x="553808" y="1432026"/>
                </a:lnTo>
                <a:lnTo>
                  <a:pt x="553808" y="1406410"/>
                </a:lnTo>
                <a:lnTo>
                  <a:pt x="520598" y="1410906"/>
                </a:lnTo>
                <a:lnTo>
                  <a:pt x="520598" y="1436522"/>
                </a:lnTo>
                <a:lnTo>
                  <a:pt x="506018" y="1438503"/>
                </a:lnTo>
                <a:lnTo>
                  <a:pt x="504520" y="1425892"/>
                </a:lnTo>
                <a:lnTo>
                  <a:pt x="506768" y="1425587"/>
                </a:lnTo>
                <a:lnTo>
                  <a:pt x="508571" y="1438148"/>
                </a:lnTo>
                <a:lnTo>
                  <a:pt x="520598" y="1436522"/>
                </a:lnTo>
                <a:lnTo>
                  <a:pt x="520598" y="1410906"/>
                </a:lnTo>
                <a:lnTo>
                  <a:pt x="489585" y="1415097"/>
                </a:lnTo>
                <a:lnTo>
                  <a:pt x="491731" y="1427619"/>
                </a:lnTo>
                <a:lnTo>
                  <a:pt x="490232" y="1427822"/>
                </a:lnTo>
                <a:lnTo>
                  <a:pt x="490232" y="1453451"/>
                </a:lnTo>
                <a:lnTo>
                  <a:pt x="486143" y="1441196"/>
                </a:lnTo>
                <a:lnTo>
                  <a:pt x="488797" y="1440840"/>
                </a:lnTo>
                <a:lnTo>
                  <a:pt x="490232" y="1453451"/>
                </a:lnTo>
                <a:lnTo>
                  <a:pt x="490232" y="1427822"/>
                </a:lnTo>
                <a:lnTo>
                  <a:pt x="487400" y="1428203"/>
                </a:lnTo>
                <a:lnTo>
                  <a:pt x="485140" y="1415694"/>
                </a:lnTo>
                <a:lnTo>
                  <a:pt x="489585" y="1415097"/>
                </a:lnTo>
                <a:lnTo>
                  <a:pt x="491680" y="1414805"/>
                </a:lnTo>
                <a:lnTo>
                  <a:pt x="479755" y="1403604"/>
                </a:lnTo>
                <a:lnTo>
                  <a:pt x="406971" y="1413459"/>
                </a:lnTo>
                <a:lnTo>
                  <a:pt x="406971" y="1477543"/>
                </a:lnTo>
                <a:lnTo>
                  <a:pt x="299961" y="1492021"/>
                </a:lnTo>
                <a:lnTo>
                  <a:pt x="302285" y="1504518"/>
                </a:lnTo>
                <a:lnTo>
                  <a:pt x="378637" y="1494193"/>
                </a:lnTo>
                <a:lnTo>
                  <a:pt x="296405" y="1505318"/>
                </a:lnTo>
                <a:lnTo>
                  <a:pt x="295516" y="1492618"/>
                </a:lnTo>
                <a:lnTo>
                  <a:pt x="299961" y="1492021"/>
                </a:lnTo>
                <a:lnTo>
                  <a:pt x="324142" y="1488744"/>
                </a:lnTo>
                <a:lnTo>
                  <a:pt x="321729" y="1476273"/>
                </a:lnTo>
                <a:lnTo>
                  <a:pt x="324840" y="1475841"/>
                </a:lnTo>
                <a:lnTo>
                  <a:pt x="327977" y="1488224"/>
                </a:lnTo>
                <a:lnTo>
                  <a:pt x="406971" y="1477543"/>
                </a:lnTo>
                <a:lnTo>
                  <a:pt x="406971" y="1413459"/>
                </a:lnTo>
                <a:lnTo>
                  <a:pt x="369620" y="1418513"/>
                </a:lnTo>
                <a:lnTo>
                  <a:pt x="369620" y="1431328"/>
                </a:lnTo>
                <a:lnTo>
                  <a:pt x="367131" y="1444485"/>
                </a:lnTo>
                <a:lnTo>
                  <a:pt x="364655" y="1432001"/>
                </a:lnTo>
                <a:lnTo>
                  <a:pt x="369620" y="1431328"/>
                </a:lnTo>
                <a:lnTo>
                  <a:pt x="369620" y="1418513"/>
                </a:lnTo>
                <a:lnTo>
                  <a:pt x="350799" y="1421066"/>
                </a:lnTo>
                <a:lnTo>
                  <a:pt x="350799" y="1433880"/>
                </a:lnTo>
                <a:lnTo>
                  <a:pt x="347395" y="1447152"/>
                </a:lnTo>
                <a:lnTo>
                  <a:pt x="346583" y="1447266"/>
                </a:lnTo>
                <a:lnTo>
                  <a:pt x="345592" y="1434579"/>
                </a:lnTo>
                <a:lnTo>
                  <a:pt x="350799" y="1433880"/>
                </a:lnTo>
                <a:lnTo>
                  <a:pt x="350799" y="1421066"/>
                </a:lnTo>
                <a:lnTo>
                  <a:pt x="343535" y="1422044"/>
                </a:lnTo>
                <a:lnTo>
                  <a:pt x="343535" y="1473301"/>
                </a:lnTo>
                <a:lnTo>
                  <a:pt x="341249" y="1473619"/>
                </a:lnTo>
                <a:lnTo>
                  <a:pt x="340410" y="1460919"/>
                </a:lnTo>
                <a:lnTo>
                  <a:pt x="343535" y="1473301"/>
                </a:lnTo>
                <a:lnTo>
                  <a:pt x="343535" y="1422044"/>
                </a:lnTo>
                <a:lnTo>
                  <a:pt x="322580" y="1424889"/>
                </a:lnTo>
                <a:lnTo>
                  <a:pt x="322580" y="1450517"/>
                </a:lnTo>
                <a:lnTo>
                  <a:pt x="307733" y="1452524"/>
                </a:lnTo>
                <a:lnTo>
                  <a:pt x="311378" y="1439214"/>
                </a:lnTo>
                <a:lnTo>
                  <a:pt x="313842" y="1451686"/>
                </a:lnTo>
                <a:lnTo>
                  <a:pt x="322580" y="1450517"/>
                </a:lnTo>
                <a:lnTo>
                  <a:pt x="322580" y="1424889"/>
                </a:lnTo>
                <a:lnTo>
                  <a:pt x="304812" y="1427289"/>
                </a:lnTo>
                <a:lnTo>
                  <a:pt x="304812" y="1452918"/>
                </a:lnTo>
                <a:lnTo>
                  <a:pt x="299974" y="1453565"/>
                </a:lnTo>
                <a:lnTo>
                  <a:pt x="299593" y="1440815"/>
                </a:lnTo>
                <a:lnTo>
                  <a:pt x="303022" y="1440345"/>
                </a:lnTo>
                <a:lnTo>
                  <a:pt x="304812" y="1452918"/>
                </a:lnTo>
                <a:lnTo>
                  <a:pt x="304812" y="1427289"/>
                </a:lnTo>
                <a:lnTo>
                  <a:pt x="298818" y="1428102"/>
                </a:lnTo>
                <a:lnTo>
                  <a:pt x="298818" y="1479359"/>
                </a:lnTo>
                <a:lnTo>
                  <a:pt x="294119" y="1479994"/>
                </a:lnTo>
                <a:lnTo>
                  <a:pt x="296087" y="1466926"/>
                </a:lnTo>
                <a:lnTo>
                  <a:pt x="297484" y="1466735"/>
                </a:lnTo>
                <a:lnTo>
                  <a:pt x="298818" y="1479359"/>
                </a:lnTo>
                <a:lnTo>
                  <a:pt x="298818" y="1428102"/>
                </a:lnTo>
                <a:lnTo>
                  <a:pt x="267487" y="1432344"/>
                </a:lnTo>
                <a:lnTo>
                  <a:pt x="267487" y="1522044"/>
                </a:lnTo>
                <a:lnTo>
                  <a:pt x="266941" y="1522120"/>
                </a:lnTo>
                <a:lnTo>
                  <a:pt x="266941" y="1534934"/>
                </a:lnTo>
                <a:lnTo>
                  <a:pt x="263321" y="1535430"/>
                </a:lnTo>
                <a:lnTo>
                  <a:pt x="262991" y="1522666"/>
                </a:lnTo>
                <a:lnTo>
                  <a:pt x="266941" y="1534934"/>
                </a:lnTo>
                <a:lnTo>
                  <a:pt x="266941" y="1522120"/>
                </a:lnTo>
                <a:lnTo>
                  <a:pt x="266115" y="1522234"/>
                </a:lnTo>
                <a:lnTo>
                  <a:pt x="262928" y="1509852"/>
                </a:lnTo>
                <a:lnTo>
                  <a:pt x="265620" y="1509483"/>
                </a:lnTo>
                <a:lnTo>
                  <a:pt x="267487" y="1522044"/>
                </a:lnTo>
                <a:lnTo>
                  <a:pt x="267487" y="1432344"/>
                </a:lnTo>
                <a:lnTo>
                  <a:pt x="260261" y="1433322"/>
                </a:lnTo>
                <a:lnTo>
                  <a:pt x="260261" y="1471764"/>
                </a:lnTo>
                <a:lnTo>
                  <a:pt x="246926" y="1473568"/>
                </a:lnTo>
                <a:lnTo>
                  <a:pt x="259245" y="1471891"/>
                </a:lnTo>
                <a:lnTo>
                  <a:pt x="257289" y="1459344"/>
                </a:lnTo>
                <a:lnTo>
                  <a:pt x="260261" y="1471764"/>
                </a:lnTo>
                <a:lnTo>
                  <a:pt x="260261" y="1433322"/>
                </a:lnTo>
                <a:lnTo>
                  <a:pt x="214884" y="1439456"/>
                </a:lnTo>
                <a:lnTo>
                  <a:pt x="214134" y="1452372"/>
                </a:lnTo>
                <a:lnTo>
                  <a:pt x="215150" y="1452245"/>
                </a:lnTo>
                <a:lnTo>
                  <a:pt x="215887" y="1464945"/>
                </a:lnTo>
                <a:lnTo>
                  <a:pt x="239915" y="1461693"/>
                </a:lnTo>
                <a:lnTo>
                  <a:pt x="245021" y="1473822"/>
                </a:lnTo>
                <a:lnTo>
                  <a:pt x="239674" y="1474546"/>
                </a:lnTo>
                <a:lnTo>
                  <a:pt x="239915" y="1461693"/>
                </a:lnTo>
                <a:lnTo>
                  <a:pt x="233578" y="1462557"/>
                </a:lnTo>
                <a:lnTo>
                  <a:pt x="233578" y="1513827"/>
                </a:lnTo>
                <a:lnTo>
                  <a:pt x="231305" y="1526946"/>
                </a:lnTo>
                <a:lnTo>
                  <a:pt x="226949" y="1514716"/>
                </a:lnTo>
                <a:lnTo>
                  <a:pt x="230670" y="1514208"/>
                </a:lnTo>
                <a:lnTo>
                  <a:pt x="228968" y="1501622"/>
                </a:lnTo>
                <a:lnTo>
                  <a:pt x="231165" y="1501330"/>
                </a:lnTo>
                <a:lnTo>
                  <a:pt x="233133" y="1513878"/>
                </a:lnTo>
                <a:lnTo>
                  <a:pt x="233578" y="1513827"/>
                </a:lnTo>
                <a:lnTo>
                  <a:pt x="233578" y="1462557"/>
                </a:lnTo>
                <a:lnTo>
                  <a:pt x="213436" y="1465287"/>
                </a:lnTo>
                <a:lnTo>
                  <a:pt x="217322" y="1477568"/>
                </a:lnTo>
                <a:lnTo>
                  <a:pt x="213855" y="1478038"/>
                </a:lnTo>
                <a:lnTo>
                  <a:pt x="212026" y="1491107"/>
                </a:lnTo>
                <a:lnTo>
                  <a:pt x="208114" y="1504454"/>
                </a:lnTo>
                <a:lnTo>
                  <a:pt x="206133" y="1517535"/>
                </a:lnTo>
                <a:lnTo>
                  <a:pt x="202666" y="1518005"/>
                </a:lnTo>
                <a:lnTo>
                  <a:pt x="207987" y="1530096"/>
                </a:lnTo>
                <a:lnTo>
                  <a:pt x="202628" y="1530819"/>
                </a:lnTo>
                <a:lnTo>
                  <a:pt x="206006" y="1543177"/>
                </a:lnTo>
                <a:lnTo>
                  <a:pt x="200647" y="1543900"/>
                </a:lnTo>
                <a:lnTo>
                  <a:pt x="205676" y="1556042"/>
                </a:lnTo>
                <a:lnTo>
                  <a:pt x="283057" y="1545564"/>
                </a:lnTo>
                <a:lnTo>
                  <a:pt x="280847" y="1533055"/>
                </a:lnTo>
                <a:lnTo>
                  <a:pt x="288404" y="1532039"/>
                </a:lnTo>
                <a:lnTo>
                  <a:pt x="283057" y="1545564"/>
                </a:lnTo>
                <a:lnTo>
                  <a:pt x="287769" y="1544929"/>
                </a:lnTo>
                <a:lnTo>
                  <a:pt x="293331" y="1544180"/>
                </a:lnTo>
                <a:lnTo>
                  <a:pt x="298094" y="1543532"/>
                </a:lnTo>
                <a:lnTo>
                  <a:pt x="766495" y="1480134"/>
                </a:lnTo>
                <a:lnTo>
                  <a:pt x="767905" y="1467129"/>
                </a:lnTo>
                <a:lnTo>
                  <a:pt x="763866" y="1467675"/>
                </a:lnTo>
                <a:lnTo>
                  <a:pt x="424014" y="1513674"/>
                </a:lnTo>
                <a:lnTo>
                  <a:pt x="424103" y="1500847"/>
                </a:lnTo>
                <a:lnTo>
                  <a:pt x="554037" y="1483258"/>
                </a:lnTo>
                <a:lnTo>
                  <a:pt x="549719" y="1471028"/>
                </a:lnTo>
                <a:lnTo>
                  <a:pt x="540473" y="1472285"/>
                </a:lnTo>
                <a:lnTo>
                  <a:pt x="550151" y="1458163"/>
                </a:lnTo>
                <a:lnTo>
                  <a:pt x="550862" y="1458074"/>
                </a:lnTo>
                <a:lnTo>
                  <a:pt x="550849" y="1470875"/>
                </a:lnTo>
                <a:lnTo>
                  <a:pt x="550646" y="1470901"/>
                </a:lnTo>
                <a:lnTo>
                  <a:pt x="558177" y="1482699"/>
                </a:lnTo>
                <a:lnTo>
                  <a:pt x="561746" y="1482217"/>
                </a:lnTo>
                <a:lnTo>
                  <a:pt x="558101" y="1469898"/>
                </a:lnTo>
                <a:lnTo>
                  <a:pt x="561225" y="1469478"/>
                </a:lnTo>
                <a:lnTo>
                  <a:pt x="574967" y="1467612"/>
                </a:lnTo>
                <a:lnTo>
                  <a:pt x="571373" y="1455280"/>
                </a:lnTo>
                <a:lnTo>
                  <a:pt x="569175" y="1455585"/>
                </a:lnTo>
                <a:lnTo>
                  <a:pt x="572071" y="1442377"/>
                </a:lnTo>
                <a:lnTo>
                  <a:pt x="572427" y="1442339"/>
                </a:lnTo>
                <a:lnTo>
                  <a:pt x="573709" y="1446085"/>
                </a:lnTo>
                <a:lnTo>
                  <a:pt x="573938" y="1454937"/>
                </a:lnTo>
                <a:lnTo>
                  <a:pt x="576592" y="1454581"/>
                </a:lnTo>
                <a:lnTo>
                  <a:pt x="578878" y="1454277"/>
                </a:lnTo>
                <a:lnTo>
                  <a:pt x="574967" y="1467612"/>
                </a:lnTo>
                <a:lnTo>
                  <a:pt x="580085" y="1466926"/>
                </a:lnTo>
                <a:lnTo>
                  <a:pt x="578891" y="1454277"/>
                </a:lnTo>
                <a:lnTo>
                  <a:pt x="582155" y="1453832"/>
                </a:lnTo>
                <a:lnTo>
                  <a:pt x="585292" y="1466215"/>
                </a:lnTo>
                <a:lnTo>
                  <a:pt x="587019" y="1453172"/>
                </a:lnTo>
                <a:lnTo>
                  <a:pt x="589330" y="1465668"/>
                </a:lnTo>
                <a:lnTo>
                  <a:pt x="632269" y="1459865"/>
                </a:lnTo>
                <a:lnTo>
                  <a:pt x="635330" y="1459445"/>
                </a:lnTo>
                <a:lnTo>
                  <a:pt x="636371" y="1472120"/>
                </a:lnTo>
                <a:lnTo>
                  <a:pt x="424103" y="1500847"/>
                </a:lnTo>
                <a:lnTo>
                  <a:pt x="426237" y="1513370"/>
                </a:lnTo>
                <a:lnTo>
                  <a:pt x="662609" y="1481378"/>
                </a:lnTo>
                <a:lnTo>
                  <a:pt x="655802" y="1469491"/>
                </a:lnTo>
                <a:lnTo>
                  <a:pt x="661568" y="1468716"/>
                </a:lnTo>
                <a:lnTo>
                  <a:pt x="662609" y="1481378"/>
                </a:lnTo>
                <a:lnTo>
                  <a:pt x="763866" y="1467675"/>
                </a:lnTo>
                <a:lnTo>
                  <a:pt x="761136" y="1455242"/>
                </a:lnTo>
                <a:lnTo>
                  <a:pt x="767448" y="1454378"/>
                </a:lnTo>
                <a:lnTo>
                  <a:pt x="772147" y="1466557"/>
                </a:lnTo>
                <a:lnTo>
                  <a:pt x="779259" y="1465605"/>
                </a:lnTo>
                <a:lnTo>
                  <a:pt x="767956" y="1467129"/>
                </a:lnTo>
                <a:lnTo>
                  <a:pt x="769086" y="1479791"/>
                </a:lnTo>
                <a:lnTo>
                  <a:pt x="640448" y="1497203"/>
                </a:lnTo>
                <a:lnTo>
                  <a:pt x="640448" y="1535645"/>
                </a:lnTo>
                <a:lnTo>
                  <a:pt x="634568" y="1536446"/>
                </a:lnTo>
                <a:lnTo>
                  <a:pt x="634860" y="1523593"/>
                </a:lnTo>
                <a:lnTo>
                  <a:pt x="640448" y="1535645"/>
                </a:lnTo>
                <a:lnTo>
                  <a:pt x="640448" y="1497203"/>
                </a:lnTo>
                <a:lnTo>
                  <a:pt x="633691" y="1498117"/>
                </a:lnTo>
                <a:lnTo>
                  <a:pt x="633691" y="1536560"/>
                </a:lnTo>
                <a:lnTo>
                  <a:pt x="628535" y="1537258"/>
                </a:lnTo>
                <a:lnTo>
                  <a:pt x="626567" y="1531670"/>
                </a:lnTo>
                <a:lnTo>
                  <a:pt x="626567" y="1563154"/>
                </a:lnTo>
                <a:lnTo>
                  <a:pt x="623862" y="1563522"/>
                </a:lnTo>
                <a:lnTo>
                  <a:pt x="620166" y="1551216"/>
                </a:lnTo>
                <a:lnTo>
                  <a:pt x="624662" y="1550606"/>
                </a:lnTo>
                <a:lnTo>
                  <a:pt x="626567" y="1563154"/>
                </a:lnTo>
                <a:lnTo>
                  <a:pt x="626567" y="1531670"/>
                </a:lnTo>
                <a:lnTo>
                  <a:pt x="624230" y="1525028"/>
                </a:lnTo>
                <a:lnTo>
                  <a:pt x="629234" y="1524355"/>
                </a:lnTo>
                <a:lnTo>
                  <a:pt x="632561" y="1523911"/>
                </a:lnTo>
                <a:lnTo>
                  <a:pt x="633691" y="1536560"/>
                </a:lnTo>
                <a:lnTo>
                  <a:pt x="633691" y="1498117"/>
                </a:lnTo>
                <a:lnTo>
                  <a:pt x="622147" y="1499679"/>
                </a:lnTo>
                <a:lnTo>
                  <a:pt x="622147" y="1538122"/>
                </a:lnTo>
                <a:lnTo>
                  <a:pt x="619506" y="1538490"/>
                </a:lnTo>
                <a:lnTo>
                  <a:pt x="619506" y="1602562"/>
                </a:lnTo>
                <a:lnTo>
                  <a:pt x="616242" y="1603006"/>
                </a:lnTo>
                <a:lnTo>
                  <a:pt x="614540" y="1590421"/>
                </a:lnTo>
                <a:lnTo>
                  <a:pt x="618782" y="1589849"/>
                </a:lnTo>
                <a:lnTo>
                  <a:pt x="619506" y="1602562"/>
                </a:lnTo>
                <a:lnTo>
                  <a:pt x="619506" y="1538490"/>
                </a:lnTo>
                <a:lnTo>
                  <a:pt x="615911" y="1538973"/>
                </a:lnTo>
                <a:lnTo>
                  <a:pt x="612571" y="1526616"/>
                </a:lnTo>
                <a:lnTo>
                  <a:pt x="616712" y="1526057"/>
                </a:lnTo>
                <a:lnTo>
                  <a:pt x="618921" y="1538554"/>
                </a:lnTo>
                <a:lnTo>
                  <a:pt x="619760" y="1525638"/>
                </a:lnTo>
                <a:lnTo>
                  <a:pt x="622147" y="1538122"/>
                </a:lnTo>
                <a:lnTo>
                  <a:pt x="622147" y="1499679"/>
                </a:lnTo>
                <a:lnTo>
                  <a:pt x="612114" y="1501038"/>
                </a:lnTo>
                <a:lnTo>
                  <a:pt x="612114" y="1577924"/>
                </a:lnTo>
                <a:lnTo>
                  <a:pt x="610514" y="1578152"/>
                </a:lnTo>
                <a:lnTo>
                  <a:pt x="610514" y="1603781"/>
                </a:lnTo>
                <a:lnTo>
                  <a:pt x="607606" y="1604175"/>
                </a:lnTo>
                <a:lnTo>
                  <a:pt x="606577" y="1591500"/>
                </a:lnTo>
                <a:lnTo>
                  <a:pt x="598944" y="1592541"/>
                </a:lnTo>
                <a:lnTo>
                  <a:pt x="598944" y="1630972"/>
                </a:lnTo>
                <a:lnTo>
                  <a:pt x="594588" y="1618742"/>
                </a:lnTo>
                <a:lnTo>
                  <a:pt x="589127" y="1619491"/>
                </a:lnTo>
                <a:lnTo>
                  <a:pt x="590169" y="1606537"/>
                </a:lnTo>
                <a:lnTo>
                  <a:pt x="592531" y="1606219"/>
                </a:lnTo>
                <a:lnTo>
                  <a:pt x="595566" y="1618615"/>
                </a:lnTo>
                <a:lnTo>
                  <a:pt x="598627" y="1618208"/>
                </a:lnTo>
                <a:lnTo>
                  <a:pt x="598944" y="1630972"/>
                </a:lnTo>
                <a:lnTo>
                  <a:pt x="598944" y="1592541"/>
                </a:lnTo>
                <a:lnTo>
                  <a:pt x="587781" y="1594040"/>
                </a:lnTo>
                <a:lnTo>
                  <a:pt x="598030" y="1592643"/>
                </a:lnTo>
                <a:lnTo>
                  <a:pt x="597357" y="1579930"/>
                </a:lnTo>
                <a:lnTo>
                  <a:pt x="600570" y="1579499"/>
                </a:lnTo>
                <a:lnTo>
                  <a:pt x="603148" y="1591957"/>
                </a:lnTo>
                <a:lnTo>
                  <a:pt x="606577" y="1591500"/>
                </a:lnTo>
                <a:lnTo>
                  <a:pt x="610095" y="1591017"/>
                </a:lnTo>
                <a:lnTo>
                  <a:pt x="610514" y="1603781"/>
                </a:lnTo>
                <a:lnTo>
                  <a:pt x="610514" y="1578152"/>
                </a:lnTo>
                <a:lnTo>
                  <a:pt x="608749" y="1578381"/>
                </a:lnTo>
                <a:lnTo>
                  <a:pt x="607555" y="1565732"/>
                </a:lnTo>
                <a:lnTo>
                  <a:pt x="587616" y="1568437"/>
                </a:lnTo>
                <a:lnTo>
                  <a:pt x="587616" y="1606880"/>
                </a:lnTo>
                <a:lnTo>
                  <a:pt x="584352" y="1607312"/>
                </a:lnTo>
                <a:lnTo>
                  <a:pt x="586816" y="1619796"/>
                </a:lnTo>
                <a:lnTo>
                  <a:pt x="586803" y="1658251"/>
                </a:lnTo>
                <a:lnTo>
                  <a:pt x="575983" y="1659712"/>
                </a:lnTo>
                <a:lnTo>
                  <a:pt x="572566" y="1660182"/>
                </a:lnTo>
                <a:lnTo>
                  <a:pt x="577100" y="1646745"/>
                </a:lnTo>
                <a:lnTo>
                  <a:pt x="570547" y="1647634"/>
                </a:lnTo>
                <a:lnTo>
                  <a:pt x="572554" y="1660182"/>
                </a:lnTo>
                <a:lnTo>
                  <a:pt x="571474" y="1660334"/>
                </a:lnTo>
                <a:lnTo>
                  <a:pt x="571474" y="1698764"/>
                </a:lnTo>
                <a:lnTo>
                  <a:pt x="570255" y="1698929"/>
                </a:lnTo>
                <a:lnTo>
                  <a:pt x="571182" y="1711629"/>
                </a:lnTo>
                <a:lnTo>
                  <a:pt x="565048" y="1699641"/>
                </a:lnTo>
                <a:lnTo>
                  <a:pt x="568109" y="1699221"/>
                </a:lnTo>
                <a:lnTo>
                  <a:pt x="568452" y="1686369"/>
                </a:lnTo>
                <a:lnTo>
                  <a:pt x="570344" y="1686115"/>
                </a:lnTo>
                <a:lnTo>
                  <a:pt x="571474" y="1698764"/>
                </a:lnTo>
                <a:lnTo>
                  <a:pt x="571474" y="1660334"/>
                </a:lnTo>
                <a:lnTo>
                  <a:pt x="568985" y="1660664"/>
                </a:lnTo>
                <a:lnTo>
                  <a:pt x="568985" y="1673479"/>
                </a:lnTo>
                <a:lnTo>
                  <a:pt x="548182" y="1676298"/>
                </a:lnTo>
                <a:lnTo>
                  <a:pt x="548182" y="1714741"/>
                </a:lnTo>
                <a:lnTo>
                  <a:pt x="538124" y="1716100"/>
                </a:lnTo>
                <a:lnTo>
                  <a:pt x="539648" y="1703082"/>
                </a:lnTo>
                <a:lnTo>
                  <a:pt x="498602" y="1708632"/>
                </a:lnTo>
                <a:lnTo>
                  <a:pt x="502246" y="1720951"/>
                </a:lnTo>
                <a:lnTo>
                  <a:pt x="509968" y="1719910"/>
                </a:lnTo>
                <a:lnTo>
                  <a:pt x="511200" y="1732559"/>
                </a:lnTo>
                <a:lnTo>
                  <a:pt x="500697" y="1733981"/>
                </a:lnTo>
                <a:lnTo>
                  <a:pt x="507885" y="1733003"/>
                </a:lnTo>
                <a:lnTo>
                  <a:pt x="500202" y="1721231"/>
                </a:lnTo>
                <a:lnTo>
                  <a:pt x="492988" y="1722208"/>
                </a:lnTo>
                <a:lnTo>
                  <a:pt x="497039" y="1734477"/>
                </a:lnTo>
                <a:lnTo>
                  <a:pt x="494030" y="1734883"/>
                </a:lnTo>
                <a:lnTo>
                  <a:pt x="494487" y="1734820"/>
                </a:lnTo>
                <a:lnTo>
                  <a:pt x="493204" y="1724037"/>
                </a:lnTo>
                <a:lnTo>
                  <a:pt x="493204" y="1734997"/>
                </a:lnTo>
                <a:lnTo>
                  <a:pt x="489178" y="1735543"/>
                </a:lnTo>
                <a:lnTo>
                  <a:pt x="484047" y="1723428"/>
                </a:lnTo>
                <a:lnTo>
                  <a:pt x="493204" y="1734997"/>
                </a:lnTo>
                <a:lnTo>
                  <a:pt x="493204" y="1724037"/>
                </a:lnTo>
                <a:lnTo>
                  <a:pt x="492988" y="1722208"/>
                </a:lnTo>
                <a:lnTo>
                  <a:pt x="498602" y="1708632"/>
                </a:lnTo>
                <a:lnTo>
                  <a:pt x="493979" y="1696453"/>
                </a:lnTo>
                <a:lnTo>
                  <a:pt x="498843" y="1695792"/>
                </a:lnTo>
                <a:lnTo>
                  <a:pt x="502996" y="1708035"/>
                </a:lnTo>
                <a:lnTo>
                  <a:pt x="539648" y="1703082"/>
                </a:lnTo>
                <a:lnTo>
                  <a:pt x="540816" y="1702930"/>
                </a:lnTo>
                <a:lnTo>
                  <a:pt x="541439" y="1708086"/>
                </a:lnTo>
                <a:lnTo>
                  <a:pt x="538124" y="1716100"/>
                </a:lnTo>
                <a:lnTo>
                  <a:pt x="542315" y="1715528"/>
                </a:lnTo>
                <a:lnTo>
                  <a:pt x="546150" y="1715008"/>
                </a:lnTo>
                <a:lnTo>
                  <a:pt x="544842" y="1708226"/>
                </a:lnTo>
                <a:lnTo>
                  <a:pt x="543737" y="1702523"/>
                </a:lnTo>
                <a:lnTo>
                  <a:pt x="544842" y="1708226"/>
                </a:lnTo>
                <a:lnTo>
                  <a:pt x="546950" y="1702092"/>
                </a:lnTo>
                <a:lnTo>
                  <a:pt x="547204" y="1702054"/>
                </a:lnTo>
                <a:lnTo>
                  <a:pt x="542442" y="1689887"/>
                </a:lnTo>
                <a:lnTo>
                  <a:pt x="545655" y="1689455"/>
                </a:lnTo>
                <a:lnTo>
                  <a:pt x="547814" y="1701977"/>
                </a:lnTo>
                <a:lnTo>
                  <a:pt x="546950" y="1702092"/>
                </a:lnTo>
                <a:lnTo>
                  <a:pt x="548182" y="1714741"/>
                </a:lnTo>
                <a:lnTo>
                  <a:pt x="548182" y="1676298"/>
                </a:lnTo>
                <a:lnTo>
                  <a:pt x="521208" y="1679943"/>
                </a:lnTo>
                <a:lnTo>
                  <a:pt x="522135" y="1692630"/>
                </a:lnTo>
                <a:lnTo>
                  <a:pt x="517639" y="1693240"/>
                </a:lnTo>
                <a:lnTo>
                  <a:pt x="519658" y="1680159"/>
                </a:lnTo>
                <a:lnTo>
                  <a:pt x="521208" y="1679943"/>
                </a:lnTo>
                <a:lnTo>
                  <a:pt x="564248" y="1674114"/>
                </a:lnTo>
                <a:lnTo>
                  <a:pt x="563765" y="1661375"/>
                </a:lnTo>
                <a:lnTo>
                  <a:pt x="568985" y="1673479"/>
                </a:lnTo>
                <a:lnTo>
                  <a:pt x="568985" y="1660664"/>
                </a:lnTo>
                <a:lnTo>
                  <a:pt x="568172" y="1660766"/>
                </a:lnTo>
                <a:lnTo>
                  <a:pt x="566559" y="1648180"/>
                </a:lnTo>
                <a:lnTo>
                  <a:pt x="570445" y="1647647"/>
                </a:lnTo>
                <a:lnTo>
                  <a:pt x="571271" y="1647532"/>
                </a:lnTo>
                <a:lnTo>
                  <a:pt x="577100" y="1646745"/>
                </a:lnTo>
                <a:lnTo>
                  <a:pt x="575983" y="1659712"/>
                </a:lnTo>
                <a:lnTo>
                  <a:pt x="578129" y="1659420"/>
                </a:lnTo>
                <a:lnTo>
                  <a:pt x="578269" y="1646593"/>
                </a:lnTo>
                <a:lnTo>
                  <a:pt x="582510" y="1646008"/>
                </a:lnTo>
                <a:lnTo>
                  <a:pt x="578205" y="1633791"/>
                </a:lnTo>
                <a:lnTo>
                  <a:pt x="586486" y="1632661"/>
                </a:lnTo>
                <a:lnTo>
                  <a:pt x="582510" y="1646008"/>
                </a:lnTo>
                <a:lnTo>
                  <a:pt x="584809" y="1645704"/>
                </a:lnTo>
                <a:lnTo>
                  <a:pt x="586803" y="1658251"/>
                </a:lnTo>
                <a:lnTo>
                  <a:pt x="586803" y="1619770"/>
                </a:lnTo>
                <a:lnTo>
                  <a:pt x="582002" y="1607629"/>
                </a:lnTo>
                <a:lnTo>
                  <a:pt x="580567" y="1607832"/>
                </a:lnTo>
                <a:lnTo>
                  <a:pt x="580440" y="1620659"/>
                </a:lnTo>
                <a:lnTo>
                  <a:pt x="577354" y="1608264"/>
                </a:lnTo>
                <a:lnTo>
                  <a:pt x="578726" y="1608074"/>
                </a:lnTo>
                <a:lnTo>
                  <a:pt x="585495" y="1594358"/>
                </a:lnTo>
                <a:lnTo>
                  <a:pt x="587616" y="1606880"/>
                </a:lnTo>
                <a:lnTo>
                  <a:pt x="587616" y="1568437"/>
                </a:lnTo>
                <a:lnTo>
                  <a:pt x="580567" y="1569389"/>
                </a:lnTo>
                <a:lnTo>
                  <a:pt x="580567" y="1595018"/>
                </a:lnTo>
                <a:lnTo>
                  <a:pt x="575081" y="1595755"/>
                </a:lnTo>
                <a:lnTo>
                  <a:pt x="577202" y="1582661"/>
                </a:lnTo>
                <a:lnTo>
                  <a:pt x="578243" y="1582521"/>
                </a:lnTo>
                <a:lnTo>
                  <a:pt x="580567" y="1595018"/>
                </a:lnTo>
                <a:lnTo>
                  <a:pt x="580567" y="1569389"/>
                </a:lnTo>
                <a:lnTo>
                  <a:pt x="565924" y="1571371"/>
                </a:lnTo>
                <a:lnTo>
                  <a:pt x="565924" y="1635442"/>
                </a:lnTo>
                <a:lnTo>
                  <a:pt x="559650" y="1636293"/>
                </a:lnTo>
                <a:lnTo>
                  <a:pt x="556869" y="1623847"/>
                </a:lnTo>
                <a:lnTo>
                  <a:pt x="556018" y="1636788"/>
                </a:lnTo>
                <a:lnTo>
                  <a:pt x="555358" y="1636877"/>
                </a:lnTo>
                <a:lnTo>
                  <a:pt x="554088" y="1649857"/>
                </a:lnTo>
                <a:lnTo>
                  <a:pt x="541566" y="1651558"/>
                </a:lnTo>
                <a:lnTo>
                  <a:pt x="545846" y="1638160"/>
                </a:lnTo>
                <a:lnTo>
                  <a:pt x="549935" y="1637601"/>
                </a:lnTo>
                <a:lnTo>
                  <a:pt x="556006" y="1623974"/>
                </a:lnTo>
                <a:lnTo>
                  <a:pt x="553186" y="1624355"/>
                </a:lnTo>
                <a:lnTo>
                  <a:pt x="550214" y="1611934"/>
                </a:lnTo>
                <a:lnTo>
                  <a:pt x="559765" y="1610652"/>
                </a:lnTo>
                <a:lnTo>
                  <a:pt x="559892" y="1623441"/>
                </a:lnTo>
                <a:lnTo>
                  <a:pt x="563765" y="1622920"/>
                </a:lnTo>
                <a:lnTo>
                  <a:pt x="565924" y="1635442"/>
                </a:lnTo>
                <a:lnTo>
                  <a:pt x="565924" y="1571371"/>
                </a:lnTo>
                <a:lnTo>
                  <a:pt x="557720" y="1572475"/>
                </a:lnTo>
                <a:lnTo>
                  <a:pt x="557453" y="1559699"/>
                </a:lnTo>
                <a:lnTo>
                  <a:pt x="558355" y="1559585"/>
                </a:lnTo>
                <a:lnTo>
                  <a:pt x="557720" y="1572475"/>
                </a:lnTo>
                <a:lnTo>
                  <a:pt x="560692" y="1572069"/>
                </a:lnTo>
                <a:lnTo>
                  <a:pt x="558368" y="1559585"/>
                </a:lnTo>
                <a:lnTo>
                  <a:pt x="569607" y="1558061"/>
                </a:lnTo>
                <a:lnTo>
                  <a:pt x="568299" y="1571040"/>
                </a:lnTo>
                <a:lnTo>
                  <a:pt x="582155" y="1569161"/>
                </a:lnTo>
                <a:lnTo>
                  <a:pt x="586676" y="1555750"/>
                </a:lnTo>
                <a:lnTo>
                  <a:pt x="587629" y="1568424"/>
                </a:lnTo>
                <a:lnTo>
                  <a:pt x="598309" y="1566976"/>
                </a:lnTo>
                <a:lnTo>
                  <a:pt x="594563" y="1554683"/>
                </a:lnTo>
                <a:lnTo>
                  <a:pt x="597877" y="1554238"/>
                </a:lnTo>
                <a:lnTo>
                  <a:pt x="598309" y="1566976"/>
                </a:lnTo>
                <a:lnTo>
                  <a:pt x="607555" y="1565732"/>
                </a:lnTo>
                <a:lnTo>
                  <a:pt x="612114" y="1577924"/>
                </a:lnTo>
                <a:lnTo>
                  <a:pt x="612114" y="1501038"/>
                </a:lnTo>
                <a:lnTo>
                  <a:pt x="612051" y="1565122"/>
                </a:lnTo>
                <a:lnTo>
                  <a:pt x="609803" y="1565427"/>
                </a:lnTo>
                <a:lnTo>
                  <a:pt x="609180" y="1552702"/>
                </a:lnTo>
                <a:lnTo>
                  <a:pt x="612051" y="1565122"/>
                </a:lnTo>
                <a:lnTo>
                  <a:pt x="612051" y="1501051"/>
                </a:lnTo>
                <a:lnTo>
                  <a:pt x="592797" y="1503654"/>
                </a:lnTo>
                <a:lnTo>
                  <a:pt x="592797" y="1542097"/>
                </a:lnTo>
                <a:lnTo>
                  <a:pt x="579107" y="1543951"/>
                </a:lnTo>
                <a:lnTo>
                  <a:pt x="576897" y="1531442"/>
                </a:lnTo>
                <a:lnTo>
                  <a:pt x="582510" y="1530680"/>
                </a:lnTo>
                <a:lnTo>
                  <a:pt x="583450" y="1543354"/>
                </a:lnTo>
                <a:lnTo>
                  <a:pt x="592759" y="1542097"/>
                </a:lnTo>
                <a:lnTo>
                  <a:pt x="585025" y="1530337"/>
                </a:lnTo>
                <a:lnTo>
                  <a:pt x="591667" y="1529435"/>
                </a:lnTo>
                <a:lnTo>
                  <a:pt x="592797" y="1542097"/>
                </a:lnTo>
                <a:lnTo>
                  <a:pt x="592797" y="1503654"/>
                </a:lnTo>
                <a:lnTo>
                  <a:pt x="540092" y="1510792"/>
                </a:lnTo>
                <a:lnTo>
                  <a:pt x="540092" y="1626133"/>
                </a:lnTo>
                <a:lnTo>
                  <a:pt x="538441" y="1639163"/>
                </a:lnTo>
                <a:lnTo>
                  <a:pt x="537337" y="1637258"/>
                </a:lnTo>
                <a:lnTo>
                  <a:pt x="537337" y="1664944"/>
                </a:lnTo>
                <a:lnTo>
                  <a:pt x="534225" y="1665363"/>
                </a:lnTo>
                <a:lnTo>
                  <a:pt x="481533" y="1672501"/>
                </a:lnTo>
                <a:lnTo>
                  <a:pt x="489572" y="1684223"/>
                </a:lnTo>
                <a:lnTo>
                  <a:pt x="495909" y="1683372"/>
                </a:lnTo>
                <a:lnTo>
                  <a:pt x="496773" y="1683258"/>
                </a:lnTo>
                <a:lnTo>
                  <a:pt x="499135" y="1695742"/>
                </a:lnTo>
                <a:lnTo>
                  <a:pt x="495909" y="1683372"/>
                </a:lnTo>
                <a:lnTo>
                  <a:pt x="491566" y="1683969"/>
                </a:lnTo>
                <a:lnTo>
                  <a:pt x="491566" y="1696770"/>
                </a:lnTo>
                <a:lnTo>
                  <a:pt x="475170" y="1698993"/>
                </a:lnTo>
                <a:lnTo>
                  <a:pt x="473456" y="1686420"/>
                </a:lnTo>
                <a:lnTo>
                  <a:pt x="474903" y="1686217"/>
                </a:lnTo>
                <a:lnTo>
                  <a:pt x="476605" y="1698790"/>
                </a:lnTo>
                <a:lnTo>
                  <a:pt x="491566" y="1696770"/>
                </a:lnTo>
                <a:lnTo>
                  <a:pt x="491566" y="1683969"/>
                </a:lnTo>
                <a:lnTo>
                  <a:pt x="482574" y="1685175"/>
                </a:lnTo>
                <a:lnTo>
                  <a:pt x="481533" y="1672501"/>
                </a:lnTo>
                <a:lnTo>
                  <a:pt x="459994" y="1675422"/>
                </a:lnTo>
                <a:lnTo>
                  <a:pt x="459994" y="1777936"/>
                </a:lnTo>
                <a:lnTo>
                  <a:pt x="457022" y="1778342"/>
                </a:lnTo>
                <a:lnTo>
                  <a:pt x="455472" y="1765744"/>
                </a:lnTo>
                <a:lnTo>
                  <a:pt x="458495" y="1765338"/>
                </a:lnTo>
                <a:lnTo>
                  <a:pt x="459994" y="1777936"/>
                </a:lnTo>
                <a:lnTo>
                  <a:pt x="459994" y="1675422"/>
                </a:lnTo>
                <a:lnTo>
                  <a:pt x="437756" y="1678432"/>
                </a:lnTo>
                <a:lnTo>
                  <a:pt x="437756" y="1742503"/>
                </a:lnTo>
                <a:lnTo>
                  <a:pt x="381736" y="1750085"/>
                </a:lnTo>
                <a:lnTo>
                  <a:pt x="379526" y="1737563"/>
                </a:lnTo>
                <a:lnTo>
                  <a:pt x="377126" y="1737893"/>
                </a:lnTo>
                <a:lnTo>
                  <a:pt x="380174" y="1724660"/>
                </a:lnTo>
                <a:lnTo>
                  <a:pt x="383095" y="1737080"/>
                </a:lnTo>
                <a:lnTo>
                  <a:pt x="384225" y="1736940"/>
                </a:lnTo>
                <a:lnTo>
                  <a:pt x="385927" y="1749513"/>
                </a:lnTo>
                <a:lnTo>
                  <a:pt x="437756" y="1742503"/>
                </a:lnTo>
                <a:lnTo>
                  <a:pt x="437756" y="1678432"/>
                </a:lnTo>
                <a:lnTo>
                  <a:pt x="399097" y="1683651"/>
                </a:lnTo>
                <a:lnTo>
                  <a:pt x="398589" y="1696542"/>
                </a:lnTo>
                <a:lnTo>
                  <a:pt x="398018" y="1696618"/>
                </a:lnTo>
                <a:lnTo>
                  <a:pt x="398018" y="1735061"/>
                </a:lnTo>
                <a:lnTo>
                  <a:pt x="395058" y="1735467"/>
                </a:lnTo>
                <a:lnTo>
                  <a:pt x="394284" y="1722755"/>
                </a:lnTo>
                <a:lnTo>
                  <a:pt x="397141" y="1722374"/>
                </a:lnTo>
                <a:lnTo>
                  <a:pt x="398018" y="1735061"/>
                </a:lnTo>
                <a:lnTo>
                  <a:pt x="398018" y="1696618"/>
                </a:lnTo>
                <a:lnTo>
                  <a:pt x="396087" y="1696872"/>
                </a:lnTo>
                <a:lnTo>
                  <a:pt x="393357" y="1684439"/>
                </a:lnTo>
                <a:lnTo>
                  <a:pt x="399097" y="1683651"/>
                </a:lnTo>
                <a:lnTo>
                  <a:pt x="481012" y="1672564"/>
                </a:lnTo>
                <a:lnTo>
                  <a:pt x="479628" y="1659940"/>
                </a:lnTo>
                <a:lnTo>
                  <a:pt x="482803" y="1672323"/>
                </a:lnTo>
                <a:lnTo>
                  <a:pt x="507187" y="1669021"/>
                </a:lnTo>
                <a:lnTo>
                  <a:pt x="503745" y="1656676"/>
                </a:lnTo>
                <a:lnTo>
                  <a:pt x="506869" y="1656257"/>
                </a:lnTo>
                <a:lnTo>
                  <a:pt x="526338" y="1653616"/>
                </a:lnTo>
                <a:lnTo>
                  <a:pt x="524192" y="1641094"/>
                </a:lnTo>
                <a:lnTo>
                  <a:pt x="505320" y="1643646"/>
                </a:lnTo>
                <a:lnTo>
                  <a:pt x="502602" y="1644015"/>
                </a:lnTo>
                <a:lnTo>
                  <a:pt x="494157" y="1632343"/>
                </a:lnTo>
                <a:lnTo>
                  <a:pt x="498449" y="1631759"/>
                </a:lnTo>
                <a:lnTo>
                  <a:pt x="500735" y="1618640"/>
                </a:lnTo>
                <a:lnTo>
                  <a:pt x="503186" y="1618310"/>
                </a:lnTo>
                <a:lnTo>
                  <a:pt x="503339" y="1622120"/>
                </a:lnTo>
                <a:lnTo>
                  <a:pt x="503351" y="1631099"/>
                </a:lnTo>
                <a:lnTo>
                  <a:pt x="503605" y="1631073"/>
                </a:lnTo>
                <a:lnTo>
                  <a:pt x="505320" y="1643646"/>
                </a:lnTo>
                <a:lnTo>
                  <a:pt x="513905" y="1642478"/>
                </a:lnTo>
                <a:lnTo>
                  <a:pt x="507593" y="1630527"/>
                </a:lnTo>
                <a:lnTo>
                  <a:pt x="505472" y="1630819"/>
                </a:lnTo>
                <a:lnTo>
                  <a:pt x="507288" y="1630565"/>
                </a:lnTo>
                <a:lnTo>
                  <a:pt x="505536" y="1625117"/>
                </a:lnTo>
                <a:lnTo>
                  <a:pt x="507834" y="1617675"/>
                </a:lnTo>
                <a:lnTo>
                  <a:pt x="508863" y="1617535"/>
                </a:lnTo>
                <a:lnTo>
                  <a:pt x="510565" y="1630121"/>
                </a:lnTo>
                <a:lnTo>
                  <a:pt x="513524" y="1629727"/>
                </a:lnTo>
                <a:lnTo>
                  <a:pt x="515023" y="1642325"/>
                </a:lnTo>
                <a:lnTo>
                  <a:pt x="524192" y="1641094"/>
                </a:lnTo>
                <a:lnTo>
                  <a:pt x="526808" y="1640738"/>
                </a:lnTo>
                <a:lnTo>
                  <a:pt x="527951" y="1653400"/>
                </a:lnTo>
                <a:lnTo>
                  <a:pt x="506869" y="1656257"/>
                </a:lnTo>
                <a:lnTo>
                  <a:pt x="507187" y="1669021"/>
                </a:lnTo>
                <a:lnTo>
                  <a:pt x="534225" y="1665363"/>
                </a:lnTo>
                <a:lnTo>
                  <a:pt x="532828" y="1652752"/>
                </a:lnTo>
                <a:lnTo>
                  <a:pt x="537324" y="1652143"/>
                </a:lnTo>
                <a:lnTo>
                  <a:pt x="537337" y="1664944"/>
                </a:lnTo>
                <a:lnTo>
                  <a:pt x="537337" y="1637258"/>
                </a:lnTo>
                <a:lnTo>
                  <a:pt x="531622" y="1627276"/>
                </a:lnTo>
                <a:lnTo>
                  <a:pt x="540092" y="1626133"/>
                </a:lnTo>
                <a:lnTo>
                  <a:pt x="540092" y="1510792"/>
                </a:lnTo>
                <a:lnTo>
                  <a:pt x="539330" y="1510893"/>
                </a:lnTo>
                <a:lnTo>
                  <a:pt x="539330" y="1574965"/>
                </a:lnTo>
                <a:lnTo>
                  <a:pt x="538988" y="1575015"/>
                </a:lnTo>
                <a:lnTo>
                  <a:pt x="538988" y="1600644"/>
                </a:lnTo>
                <a:lnTo>
                  <a:pt x="530263" y="1601825"/>
                </a:lnTo>
                <a:lnTo>
                  <a:pt x="528561" y="1589239"/>
                </a:lnTo>
                <a:lnTo>
                  <a:pt x="537908" y="1587982"/>
                </a:lnTo>
                <a:lnTo>
                  <a:pt x="538988" y="1600644"/>
                </a:lnTo>
                <a:lnTo>
                  <a:pt x="538988" y="1575015"/>
                </a:lnTo>
                <a:lnTo>
                  <a:pt x="506615" y="1579397"/>
                </a:lnTo>
                <a:lnTo>
                  <a:pt x="504761" y="1566837"/>
                </a:lnTo>
                <a:lnTo>
                  <a:pt x="506755" y="1566570"/>
                </a:lnTo>
                <a:lnTo>
                  <a:pt x="509168" y="1579041"/>
                </a:lnTo>
                <a:lnTo>
                  <a:pt x="537222" y="1575244"/>
                </a:lnTo>
                <a:lnTo>
                  <a:pt x="532866" y="1563027"/>
                </a:lnTo>
                <a:lnTo>
                  <a:pt x="537984" y="1562341"/>
                </a:lnTo>
                <a:lnTo>
                  <a:pt x="539330" y="1574965"/>
                </a:lnTo>
                <a:lnTo>
                  <a:pt x="539330" y="1510893"/>
                </a:lnTo>
                <a:lnTo>
                  <a:pt x="500621" y="1516126"/>
                </a:lnTo>
                <a:lnTo>
                  <a:pt x="500621" y="1605838"/>
                </a:lnTo>
                <a:lnTo>
                  <a:pt x="460603" y="1611261"/>
                </a:lnTo>
                <a:lnTo>
                  <a:pt x="481241" y="1608455"/>
                </a:lnTo>
                <a:lnTo>
                  <a:pt x="476935" y="1596224"/>
                </a:lnTo>
                <a:lnTo>
                  <a:pt x="480098" y="1595793"/>
                </a:lnTo>
                <a:lnTo>
                  <a:pt x="483857" y="1582483"/>
                </a:lnTo>
                <a:lnTo>
                  <a:pt x="485559" y="1595056"/>
                </a:lnTo>
                <a:lnTo>
                  <a:pt x="481228" y="1595640"/>
                </a:lnTo>
                <a:lnTo>
                  <a:pt x="481241" y="1608455"/>
                </a:lnTo>
                <a:lnTo>
                  <a:pt x="500621" y="1605838"/>
                </a:lnTo>
                <a:lnTo>
                  <a:pt x="500621" y="1516126"/>
                </a:lnTo>
                <a:lnTo>
                  <a:pt x="476694" y="1519364"/>
                </a:lnTo>
                <a:lnTo>
                  <a:pt x="476694" y="1583448"/>
                </a:lnTo>
                <a:lnTo>
                  <a:pt x="459193" y="1585823"/>
                </a:lnTo>
                <a:lnTo>
                  <a:pt x="459193" y="1598625"/>
                </a:lnTo>
                <a:lnTo>
                  <a:pt x="459193" y="1611439"/>
                </a:lnTo>
                <a:lnTo>
                  <a:pt x="392836" y="1620431"/>
                </a:lnTo>
                <a:lnTo>
                  <a:pt x="392836" y="1710131"/>
                </a:lnTo>
                <a:lnTo>
                  <a:pt x="389940" y="1705952"/>
                </a:lnTo>
                <a:lnTo>
                  <a:pt x="391807" y="1710270"/>
                </a:lnTo>
                <a:lnTo>
                  <a:pt x="385318" y="1711159"/>
                </a:lnTo>
                <a:lnTo>
                  <a:pt x="387108" y="1710905"/>
                </a:lnTo>
                <a:lnTo>
                  <a:pt x="386702" y="1701266"/>
                </a:lnTo>
                <a:lnTo>
                  <a:pt x="384733" y="1698421"/>
                </a:lnTo>
                <a:lnTo>
                  <a:pt x="386575" y="1698167"/>
                </a:lnTo>
                <a:lnTo>
                  <a:pt x="390461" y="1697647"/>
                </a:lnTo>
                <a:lnTo>
                  <a:pt x="392836" y="1710131"/>
                </a:lnTo>
                <a:lnTo>
                  <a:pt x="392836" y="1620431"/>
                </a:lnTo>
                <a:lnTo>
                  <a:pt x="389978" y="1620812"/>
                </a:lnTo>
                <a:lnTo>
                  <a:pt x="389978" y="1684883"/>
                </a:lnTo>
                <a:lnTo>
                  <a:pt x="382257" y="1673123"/>
                </a:lnTo>
                <a:lnTo>
                  <a:pt x="380403" y="1673377"/>
                </a:lnTo>
                <a:lnTo>
                  <a:pt x="380403" y="1711820"/>
                </a:lnTo>
                <a:lnTo>
                  <a:pt x="379437" y="1711947"/>
                </a:lnTo>
                <a:lnTo>
                  <a:pt x="377088" y="1700288"/>
                </a:lnTo>
                <a:lnTo>
                  <a:pt x="374332" y="1712633"/>
                </a:lnTo>
                <a:lnTo>
                  <a:pt x="378726" y="1712048"/>
                </a:lnTo>
                <a:lnTo>
                  <a:pt x="375488" y="1712493"/>
                </a:lnTo>
                <a:lnTo>
                  <a:pt x="375488" y="1738109"/>
                </a:lnTo>
                <a:lnTo>
                  <a:pt x="264960" y="1753082"/>
                </a:lnTo>
                <a:lnTo>
                  <a:pt x="281952" y="1750771"/>
                </a:lnTo>
                <a:lnTo>
                  <a:pt x="273697" y="1739074"/>
                </a:lnTo>
                <a:lnTo>
                  <a:pt x="280962" y="1738096"/>
                </a:lnTo>
                <a:lnTo>
                  <a:pt x="281952" y="1750771"/>
                </a:lnTo>
                <a:lnTo>
                  <a:pt x="371805" y="1738604"/>
                </a:lnTo>
                <a:lnTo>
                  <a:pt x="372351" y="1725726"/>
                </a:lnTo>
                <a:lnTo>
                  <a:pt x="321957" y="1732546"/>
                </a:lnTo>
                <a:lnTo>
                  <a:pt x="320408" y="1719935"/>
                </a:lnTo>
                <a:lnTo>
                  <a:pt x="309054" y="1721472"/>
                </a:lnTo>
                <a:lnTo>
                  <a:pt x="304304" y="1722120"/>
                </a:lnTo>
                <a:lnTo>
                  <a:pt x="303263" y="1709445"/>
                </a:lnTo>
                <a:lnTo>
                  <a:pt x="306285" y="1709039"/>
                </a:lnTo>
                <a:lnTo>
                  <a:pt x="309054" y="1721472"/>
                </a:lnTo>
                <a:lnTo>
                  <a:pt x="315036" y="1720659"/>
                </a:lnTo>
                <a:lnTo>
                  <a:pt x="310934" y="1708404"/>
                </a:lnTo>
                <a:lnTo>
                  <a:pt x="314147" y="1707972"/>
                </a:lnTo>
                <a:lnTo>
                  <a:pt x="317627" y="1707489"/>
                </a:lnTo>
                <a:lnTo>
                  <a:pt x="318490" y="1707375"/>
                </a:lnTo>
                <a:lnTo>
                  <a:pt x="330250" y="1705787"/>
                </a:lnTo>
                <a:lnTo>
                  <a:pt x="329984" y="1693011"/>
                </a:lnTo>
                <a:lnTo>
                  <a:pt x="334378" y="1692414"/>
                </a:lnTo>
                <a:lnTo>
                  <a:pt x="334429" y="1693418"/>
                </a:lnTo>
                <a:lnTo>
                  <a:pt x="334721" y="1692376"/>
                </a:lnTo>
                <a:lnTo>
                  <a:pt x="340461" y="1691589"/>
                </a:lnTo>
                <a:lnTo>
                  <a:pt x="343179" y="1704035"/>
                </a:lnTo>
                <a:lnTo>
                  <a:pt x="357797" y="1702054"/>
                </a:lnTo>
                <a:lnTo>
                  <a:pt x="358330" y="1689176"/>
                </a:lnTo>
                <a:lnTo>
                  <a:pt x="359321" y="1689036"/>
                </a:lnTo>
                <a:lnTo>
                  <a:pt x="361416" y="1701571"/>
                </a:lnTo>
                <a:lnTo>
                  <a:pt x="360883" y="1701634"/>
                </a:lnTo>
                <a:lnTo>
                  <a:pt x="364426" y="1713979"/>
                </a:lnTo>
                <a:lnTo>
                  <a:pt x="321830" y="1719745"/>
                </a:lnTo>
                <a:lnTo>
                  <a:pt x="323748" y="1732292"/>
                </a:lnTo>
                <a:lnTo>
                  <a:pt x="372351" y="1725726"/>
                </a:lnTo>
                <a:lnTo>
                  <a:pt x="375488" y="1738109"/>
                </a:lnTo>
                <a:lnTo>
                  <a:pt x="375488" y="1712493"/>
                </a:lnTo>
                <a:lnTo>
                  <a:pt x="367728" y="1713534"/>
                </a:lnTo>
                <a:lnTo>
                  <a:pt x="374332" y="1712633"/>
                </a:lnTo>
                <a:lnTo>
                  <a:pt x="371195" y="1700250"/>
                </a:lnTo>
                <a:lnTo>
                  <a:pt x="376923" y="1699475"/>
                </a:lnTo>
                <a:lnTo>
                  <a:pt x="377088" y="1700288"/>
                </a:lnTo>
                <a:lnTo>
                  <a:pt x="377278" y="1699425"/>
                </a:lnTo>
                <a:lnTo>
                  <a:pt x="379679" y="1699107"/>
                </a:lnTo>
                <a:lnTo>
                  <a:pt x="380403" y="1711820"/>
                </a:lnTo>
                <a:lnTo>
                  <a:pt x="380403" y="1673377"/>
                </a:lnTo>
                <a:lnTo>
                  <a:pt x="376783" y="1673860"/>
                </a:lnTo>
                <a:lnTo>
                  <a:pt x="375640" y="1661198"/>
                </a:lnTo>
                <a:lnTo>
                  <a:pt x="338074" y="1666278"/>
                </a:lnTo>
                <a:lnTo>
                  <a:pt x="341820" y="1678584"/>
                </a:lnTo>
                <a:lnTo>
                  <a:pt x="362724" y="1675765"/>
                </a:lnTo>
                <a:lnTo>
                  <a:pt x="367271" y="1675155"/>
                </a:lnTo>
                <a:lnTo>
                  <a:pt x="368973" y="1687728"/>
                </a:lnTo>
                <a:lnTo>
                  <a:pt x="368515" y="1687791"/>
                </a:lnTo>
                <a:lnTo>
                  <a:pt x="362724" y="1675765"/>
                </a:lnTo>
                <a:lnTo>
                  <a:pt x="337858" y="1679130"/>
                </a:lnTo>
                <a:lnTo>
                  <a:pt x="336588" y="1666481"/>
                </a:lnTo>
                <a:lnTo>
                  <a:pt x="338074" y="1666278"/>
                </a:lnTo>
                <a:lnTo>
                  <a:pt x="363118" y="1662887"/>
                </a:lnTo>
                <a:lnTo>
                  <a:pt x="360337" y="1650466"/>
                </a:lnTo>
                <a:lnTo>
                  <a:pt x="364413" y="1649907"/>
                </a:lnTo>
                <a:lnTo>
                  <a:pt x="364248" y="1662734"/>
                </a:lnTo>
                <a:lnTo>
                  <a:pt x="375640" y="1661198"/>
                </a:lnTo>
                <a:lnTo>
                  <a:pt x="381723" y="1660372"/>
                </a:lnTo>
                <a:lnTo>
                  <a:pt x="381787" y="1673174"/>
                </a:lnTo>
                <a:lnTo>
                  <a:pt x="382257" y="1673123"/>
                </a:lnTo>
                <a:lnTo>
                  <a:pt x="388277" y="1672297"/>
                </a:lnTo>
                <a:lnTo>
                  <a:pt x="389978" y="1684883"/>
                </a:lnTo>
                <a:lnTo>
                  <a:pt x="389978" y="1620812"/>
                </a:lnTo>
                <a:lnTo>
                  <a:pt x="387413" y="1621167"/>
                </a:lnTo>
                <a:lnTo>
                  <a:pt x="387413" y="1646783"/>
                </a:lnTo>
                <a:lnTo>
                  <a:pt x="383171" y="1634553"/>
                </a:lnTo>
                <a:lnTo>
                  <a:pt x="386600" y="1634083"/>
                </a:lnTo>
                <a:lnTo>
                  <a:pt x="387413" y="1646783"/>
                </a:lnTo>
                <a:lnTo>
                  <a:pt x="387413" y="1621167"/>
                </a:lnTo>
                <a:lnTo>
                  <a:pt x="371094" y="1623364"/>
                </a:lnTo>
                <a:lnTo>
                  <a:pt x="371830" y="1636077"/>
                </a:lnTo>
                <a:lnTo>
                  <a:pt x="379044" y="1635112"/>
                </a:lnTo>
                <a:lnTo>
                  <a:pt x="369163" y="1636445"/>
                </a:lnTo>
                <a:lnTo>
                  <a:pt x="371094" y="1623364"/>
                </a:lnTo>
                <a:lnTo>
                  <a:pt x="454101" y="1612125"/>
                </a:lnTo>
                <a:lnTo>
                  <a:pt x="451319" y="1599692"/>
                </a:lnTo>
                <a:lnTo>
                  <a:pt x="459193" y="1598625"/>
                </a:lnTo>
                <a:lnTo>
                  <a:pt x="459193" y="1585823"/>
                </a:lnTo>
                <a:lnTo>
                  <a:pt x="442315" y="1588096"/>
                </a:lnTo>
                <a:lnTo>
                  <a:pt x="438924" y="1575739"/>
                </a:lnTo>
                <a:lnTo>
                  <a:pt x="441071" y="1575460"/>
                </a:lnTo>
                <a:lnTo>
                  <a:pt x="442633" y="1588046"/>
                </a:lnTo>
                <a:lnTo>
                  <a:pt x="476694" y="1583448"/>
                </a:lnTo>
                <a:lnTo>
                  <a:pt x="476694" y="1519364"/>
                </a:lnTo>
                <a:lnTo>
                  <a:pt x="474840" y="1519618"/>
                </a:lnTo>
                <a:lnTo>
                  <a:pt x="474840" y="1570875"/>
                </a:lnTo>
                <a:lnTo>
                  <a:pt x="468960" y="1558861"/>
                </a:lnTo>
                <a:lnTo>
                  <a:pt x="474789" y="1558074"/>
                </a:lnTo>
                <a:lnTo>
                  <a:pt x="474840" y="1570875"/>
                </a:lnTo>
                <a:lnTo>
                  <a:pt x="474840" y="1519618"/>
                </a:lnTo>
                <a:lnTo>
                  <a:pt x="396151" y="1530273"/>
                </a:lnTo>
                <a:lnTo>
                  <a:pt x="396151" y="1555902"/>
                </a:lnTo>
                <a:lnTo>
                  <a:pt x="393979" y="1569008"/>
                </a:lnTo>
                <a:lnTo>
                  <a:pt x="390131" y="1556715"/>
                </a:lnTo>
                <a:lnTo>
                  <a:pt x="391871" y="1556473"/>
                </a:lnTo>
                <a:lnTo>
                  <a:pt x="386435" y="1544396"/>
                </a:lnTo>
                <a:lnTo>
                  <a:pt x="390677" y="1543824"/>
                </a:lnTo>
                <a:lnTo>
                  <a:pt x="391871" y="1556473"/>
                </a:lnTo>
                <a:lnTo>
                  <a:pt x="396151" y="1555902"/>
                </a:lnTo>
                <a:lnTo>
                  <a:pt x="396151" y="1530273"/>
                </a:lnTo>
                <a:lnTo>
                  <a:pt x="369150" y="1533918"/>
                </a:lnTo>
                <a:lnTo>
                  <a:pt x="369150" y="1636445"/>
                </a:lnTo>
                <a:lnTo>
                  <a:pt x="359410" y="1637766"/>
                </a:lnTo>
                <a:lnTo>
                  <a:pt x="359321" y="1650593"/>
                </a:lnTo>
                <a:lnTo>
                  <a:pt x="354749" y="1638401"/>
                </a:lnTo>
                <a:lnTo>
                  <a:pt x="359410" y="1637766"/>
                </a:lnTo>
                <a:lnTo>
                  <a:pt x="365747" y="1636903"/>
                </a:lnTo>
                <a:lnTo>
                  <a:pt x="364909" y="1624203"/>
                </a:lnTo>
                <a:lnTo>
                  <a:pt x="369150" y="1636445"/>
                </a:lnTo>
                <a:lnTo>
                  <a:pt x="369150" y="1533918"/>
                </a:lnTo>
                <a:lnTo>
                  <a:pt x="351320" y="1536331"/>
                </a:lnTo>
                <a:lnTo>
                  <a:pt x="351320" y="1651673"/>
                </a:lnTo>
                <a:lnTo>
                  <a:pt x="324510" y="1655305"/>
                </a:lnTo>
                <a:lnTo>
                  <a:pt x="324650" y="1642465"/>
                </a:lnTo>
                <a:lnTo>
                  <a:pt x="328295" y="1654784"/>
                </a:lnTo>
                <a:lnTo>
                  <a:pt x="351320" y="1651673"/>
                </a:lnTo>
                <a:lnTo>
                  <a:pt x="351320" y="1536331"/>
                </a:lnTo>
                <a:lnTo>
                  <a:pt x="342315" y="1537550"/>
                </a:lnTo>
                <a:lnTo>
                  <a:pt x="342315" y="1627263"/>
                </a:lnTo>
                <a:lnTo>
                  <a:pt x="341566" y="1640179"/>
                </a:lnTo>
                <a:lnTo>
                  <a:pt x="339001" y="1634324"/>
                </a:lnTo>
                <a:lnTo>
                  <a:pt x="339001" y="1640522"/>
                </a:lnTo>
                <a:lnTo>
                  <a:pt x="336664" y="1640840"/>
                </a:lnTo>
                <a:lnTo>
                  <a:pt x="333070" y="1628508"/>
                </a:lnTo>
                <a:lnTo>
                  <a:pt x="334860" y="1628267"/>
                </a:lnTo>
                <a:lnTo>
                  <a:pt x="339001" y="1640522"/>
                </a:lnTo>
                <a:lnTo>
                  <a:pt x="339001" y="1634324"/>
                </a:lnTo>
                <a:lnTo>
                  <a:pt x="336283" y="1628076"/>
                </a:lnTo>
                <a:lnTo>
                  <a:pt x="342315" y="1627263"/>
                </a:lnTo>
                <a:lnTo>
                  <a:pt x="342315" y="1537550"/>
                </a:lnTo>
                <a:lnTo>
                  <a:pt x="321818" y="1540332"/>
                </a:lnTo>
                <a:lnTo>
                  <a:pt x="321818" y="1655673"/>
                </a:lnTo>
                <a:lnTo>
                  <a:pt x="318820" y="1656080"/>
                </a:lnTo>
                <a:lnTo>
                  <a:pt x="318820" y="1694522"/>
                </a:lnTo>
                <a:lnTo>
                  <a:pt x="317957" y="1703933"/>
                </a:lnTo>
                <a:lnTo>
                  <a:pt x="316534" y="1694827"/>
                </a:lnTo>
                <a:lnTo>
                  <a:pt x="318820" y="1694522"/>
                </a:lnTo>
                <a:lnTo>
                  <a:pt x="318820" y="1656080"/>
                </a:lnTo>
                <a:lnTo>
                  <a:pt x="310349" y="1657223"/>
                </a:lnTo>
                <a:lnTo>
                  <a:pt x="310629" y="1655025"/>
                </a:lnTo>
                <a:lnTo>
                  <a:pt x="303898" y="1645285"/>
                </a:lnTo>
                <a:lnTo>
                  <a:pt x="311873" y="1644205"/>
                </a:lnTo>
                <a:lnTo>
                  <a:pt x="311873" y="1644942"/>
                </a:lnTo>
                <a:lnTo>
                  <a:pt x="311962" y="1644192"/>
                </a:lnTo>
                <a:lnTo>
                  <a:pt x="313372" y="1656803"/>
                </a:lnTo>
                <a:lnTo>
                  <a:pt x="321818" y="1655673"/>
                </a:lnTo>
                <a:lnTo>
                  <a:pt x="321818" y="1540332"/>
                </a:lnTo>
                <a:lnTo>
                  <a:pt x="302018" y="1543011"/>
                </a:lnTo>
                <a:lnTo>
                  <a:pt x="302018" y="1658353"/>
                </a:lnTo>
                <a:lnTo>
                  <a:pt x="275437" y="1661947"/>
                </a:lnTo>
                <a:lnTo>
                  <a:pt x="267550" y="1650199"/>
                </a:lnTo>
                <a:lnTo>
                  <a:pt x="274916" y="1649196"/>
                </a:lnTo>
                <a:lnTo>
                  <a:pt x="278765" y="1661490"/>
                </a:lnTo>
                <a:lnTo>
                  <a:pt x="290118" y="1659953"/>
                </a:lnTo>
                <a:lnTo>
                  <a:pt x="288721" y="1647329"/>
                </a:lnTo>
                <a:lnTo>
                  <a:pt x="292188" y="1646859"/>
                </a:lnTo>
                <a:lnTo>
                  <a:pt x="293789" y="1659458"/>
                </a:lnTo>
                <a:lnTo>
                  <a:pt x="302018" y="1658353"/>
                </a:lnTo>
                <a:lnTo>
                  <a:pt x="302018" y="1543011"/>
                </a:lnTo>
                <a:lnTo>
                  <a:pt x="298094" y="1543532"/>
                </a:lnTo>
                <a:lnTo>
                  <a:pt x="297853" y="1556385"/>
                </a:lnTo>
                <a:lnTo>
                  <a:pt x="204216" y="1569059"/>
                </a:lnTo>
                <a:lnTo>
                  <a:pt x="209956" y="1581099"/>
                </a:lnTo>
                <a:lnTo>
                  <a:pt x="210667" y="1581010"/>
                </a:lnTo>
                <a:lnTo>
                  <a:pt x="211963" y="1593634"/>
                </a:lnTo>
                <a:lnTo>
                  <a:pt x="213906" y="1593380"/>
                </a:lnTo>
                <a:lnTo>
                  <a:pt x="218503" y="1605572"/>
                </a:lnTo>
                <a:lnTo>
                  <a:pt x="221094" y="1605229"/>
                </a:lnTo>
                <a:lnTo>
                  <a:pt x="225082" y="1617497"/>
                </a:lnTo>
                <a:lnTo>
                  <a:pt x="229006" y="1616976"/>
                </a:lnTo>
                <a:lnTo>
                  <a:pt x="233019" y="1629232"/>
                </a:lnTo>
                <a:lnTo>
                  <a:pt x="235940" y="1628838"/>
                </a:lnTo>
                <a:lnTo>
                  <a:pt x="238302" y="1641335"/>
                </a:lnTo>
                <a:lnTo>
                  <a:pt x="244487" y="1640509"/>
                </a:lnTo>
                <a:lnTo>
                  <a:pt x="246087" y="1653095"/>
                </a:lnTo>
                <a:lnTo>
                  <a:pt x="247421" y="1652917"/>
                </a:lnTo>
                <a:lnTo>
                  <a:pt x="252539" y="1665046"/>
                </a:lnTo>
                <a:lnTo>
                  <a:pt x="254685" y="1664766"/>
                </a:lnTo>
                <a:lnTo>
                  <a:pt x="257263" y="1677212"/>
                </a:lnTo>
                <a:lnTo>
                  <a:pt x="259511" y="1676920"/>
                </a:lnTo>
                <a:lnTo>
                  <a:pt x="262267" y="1689354"/>
                </a:lnTo>
                <a:lnTo>
                  <a:pt x="264375" y="1701888"/>
                </a:lnTo>
                <a:lnTo>
                  <a:pt x="264706" y="1714665"/>
                </a:lnTo>
                <a:lnTo>
                  <a:pt x="262140" y="1727822"/>
                </a:lnTo>
                <a:lnTo>
                  <a:pt x="287642" y="1724367"/>
                </a:lnTo>
                <a:lnTo>
                  <a:pt x="281178" y="1712429"/>
                </a:lnTo>
                <a:lnTo>
                  <a:pt x="285013" y="1711921"/>
                </a:lnTo>
                <a:lnTo>
                  <a:pt x="288315" y="1724279"/>
                </a:lnTo>
                <a:lnTo>
                  <a:pt x="295744" y="1723275"/>
                </a:lnTo>
                <a:lnTo>
                  <a:pt x="260299" y="1728076"/>
                </a:lnTo>
                <a:lnTo>
                  <a:pt x="264388" y="1740331"/>
                </a:lnTo>
                <a:lnTo>
                  <a:pt x="254889" y="1741614"/>
                </a:lnTo>
                <a:lnTo>
                  <a:pt x="260108" y="1753730"/>
                </a:lnTo>
                <a:lnTo>
                  <a:pt x="253174" y="1754670"/>
                </a:lnTo>
                <a:lnTo>
                  <a:pt x="256565" y="1767027"/>
                </a:lnTo>
                <a:lnTo>
                  <a:pt x="253288" y="1767471"/>
                </a:lnTo>
                <a:lnTo>
                  <a:pt x="253911" y="1780197"/>
                </a:lnTo>
                <a:lnTo>
                  <a:pt x="251574" y="1780514"/>
                </a:lnTo>
                <a:lnTo>
                  <a:pt x="257962" y="1792465"/>
                </a:lnTo>
                <a:lnTo>
                  <a:pt x="255676" y="1792770"/>
                </a:lnTo>
                <a:lnTo>
                  <a:pt x="254876" y="1805698"/>
                </a:lnTo>
                <a:lnTo>
                  <a:pt x="258140" y="1805266"/>
                </a:lnTo>
                <a:lnTo>
                  <a:pt x="260515" y="1817751"/>
                </a:lnTo>
                <a:lnTo>
                  <a:pt x="450913" y="1791982"/>
                </a:lnTo>
                <a:lnTo>
                  <a:pt x="443890" y="1780120"/>
                </a:lnTo>
                <a:lnTo>
                  <a:pt x="448233" y="1779524"/>
                </a:lnTo>
                <a:lnTo>
                  <a:pt x="447243" y="1766849"/>
                </a:lnTo>
                <a:lnTo>
                  <a:pt x="369976" y="1777314"/>
                </a:lnTo>
                <a:lnTo>
                  <a:pt x="443458" y="1767357"/>
                </a:lnTo>
                <a:lnTo>
                  <a:pt x="442125" y="1754733"/>
                </a:lnTo>
                <a:lnTo>
                  <a:pt x="442379" y="1754695"/>
                </a:lnTo>
                <a:lnTo>
                  <a:pt x="446176" y="1766989"/>
                </a:lnTo>
                <a:lnTo>
                  <a:pt x="444055" y="1754466"/>
                </a:lnTo>
                <a:lnTo>
                  <a:pt x="447319" y="1754022"/>
                </a:lnTo>
                <a:lnTo>
                  <a:pt x="449986" y="1766481"/>
                </a:lnTo>
                <a:lnTo>
                  <a:pt x="449757" y="1766506"/>
                </a:lnTo>
                <a:lnTo>
                  <a:pt x="450723" y="1779193"/>
                </a:lnTo>
                <a:lnTo>
                  <a:pt x="448741" y="1779460"/>
                </a:lnTo>
                <a:lnTo>
                  <a:pt x="451269" y="1791931"/>
                </a:lnTo>
                <a:lnTo>
                  <a:pt x="667981" y="1762607"/>
                </a:lnTo>
                <a:lnTo>
                  <a:pt x="674103" y="1761782"/>
                </a:lnTo>
                <a:lnTo>
                  <a:pt x="674090" y="1774596"/>
                </a:lnTo>
                <a:lnTo>
                  <a:pt x="676897" y="1774215"/>
                </a:lnTo>
                <a:lnTo>
                  <a:pt x="674116" y="1761782"/>
                </a:lnTo>
                <a:lnTo>
                  <a:pt x="674687" y="1761705"/>
                </a:lnTo>
                <a:lnTo>
                  <a:pt x="676897" y="1774215"/>
                </a:lnTo>
                <a:lnTo>
                  <a:pt x="677913" y="1774088"/>
                </a:lnTo>
                <a:lnTo>
                  <a:pt x="679399" y="1786686"/>
                </a:lnTo>
                <a:lnTo>
                  <a:pt x="676452" y="1787093"/>
                </a:lnTo>
                <a:lnTo>
                  <a:pt x="673671" y="1774647"/>
                </a:lnTo>
                <a:lnTo>
                  <a:pt x="671626" y="1774926"/>
                </a:lnTo>
                <a:lnTo>
                  <a:pt x="667981" y="1762607"/>
                </a:lnTo>
                <a:lnTo>
                  <a:pt x="587209" y="1773542"/>
                </a:lnTo>
                <a:lnTo>
                  <a:pt x="587209" y="1811985"/>
                </a:lnTo>
                <a:lnTo>
                  <a:pt x="579716" y="1813001"/>
                </a:lnTo>
                <a:lnTo>
                  <a:pt x="579894" y="1800161"/>
                </a:lnTo>
                <a:lnTo>
                  <a:pt x="583882" y="1799628"/>
                </a:lnTo>
                <a:lnTo>
                  <a:pt x="587209" y="1811985"/>
                </a:lnTo>
                <a:lnTo>
                  <a:pt x="587209" y="1773542"/>
                </a:lnTo>
                <a:lnTo>
                  <a:pt x="403948" y="1798345"/>
                </a:lnTo>
                <a:lnTo>
                  <a:pt x="403948" y="1888045"/>
                </a:lnTo>
                <a:lnTo>
                  <a:pt x="401142" y="1888426"/>
                </a:lnTo>
                <a:lnTo>
                  <a:pt x="400456" y="1875713"/>
                </a:lnTo>
                <a:lnTo>
                  <a:pt x="402755" y="1875396"/>
                </a:lnTo>
                <a:lnTo>
                  <a:pt x="403948" y="1888045"/>
                </a:lnTo>
                <a:lnTo>
                  <a:pt x="403948" y="1798345"/>
                </a:lnTo>
                <a:lnTo>
                  <a:pt x="382917" y="1801190"/>
                </a:lnTo>
                <a:lnTo>
                  <a:pt x="382917" y="1878076"/>
                </a:lnTo>
                <a:lnTo>
                  <a:pt x="379755" y="1878507"/>
                </a:lnTo>
                <a:lnTo>
                  <a:pt x="380149" y="1865642"/>
                </a:lnTo>
                <a:lnTo>
                  <a:pt x="382917" y="1878076"/>
                </a:lnTo>
                <a:lnTo>
                  <a:pt x="382917" y="1801190"/>
                </a:lnTo>
                <a:lnTo>
                  <a:pt x="370801" y="1802841"/>
                </a:lnTo>
                <a:lnTo>
                  <a:pt x="370801" y="1879714"/>
                </a:lnTo>
                <a:lnTo>
                  <a:pt x="368922" y="1879968"/>
                </a:lnTo>
                <a:lnTo>
                  <a:pt x="368706" y="1867192"/>
                </a:lnTo>
                <a:lnTo>
                  <a:pt x="296951" y="1876907"/>
                </a:lnTo>
                <a:lnTo>
                  <a:pt x="363435" y="1867903"/>
                </a:lnTo>
                <a:lnTo>
                  <a:pt x="361734" y="1855317"/>
                </a:lnTo>
                <a:lnTo>
                  <a:pt x="363931" y="1855025"/>
                </a:lnTo>
                <a:lnTo>
                  <a:pt x="365633" y="1867598"/>
                </a:lnTo>
                <a:lnTo>
                  <a:pt x="368706" y="1867192"/>
                </a:lnTo>
                <a:lnTo>
                  <a:pt x="370801" y="1879714"/>
                </a:lnTo>
                <a:lnTo>
                  <a:pt x="370801" y="1802841"/>
                </a:lnTo>
                <a:lnTo>
                  <a:pt x="258114" y="1818081"/>
                </a:lnTo>
                <a:lnTo>
                  <a:pt x="262216" y="1830336"/>
                </a:lnTo>
                <a:lnTo>
                  <a:pt x="263080" y="1830222"/>
                </a:lnTo>
                <a:lnTo>
                  <a:pt x="269938" y="1842109"/>
                </a:lnTo>
                <a:lnTo>
                  <a:pt x="267195" y="1842477"/>
                </a:lnTo>
                <a:lnTo>
                  <a:pt x="270840" y="1854796"/>
                </a:lnTo>
                <a:lnTo>
                  <a:pt x="276453" y="1854047"/>
                </a:lnTo>
                <a:lnTo>
                  <a:pt x="277596" y="1866696"/>
                </a:lnTo>
                <a:lnTo>
                  <a:pt x="279285" y="1866480"/>
                </a:lnTo>
                <a:lnTo>
                  <a:pt x="283083" y="1878774"/>
                </a:lnTo>
                <a:lnTo>
                  <a:pt x="288150" y="1878101"/>
                </a:lnTo>
                <a:lnTo>
                  <a:pt x="291896" y="1890395"/>
                </a:lnTo>
                <a:lnTo>
                  <a:pt x="292912" y="1890268"/>
                </a:lnTo>
                <a:lnTo>
                  <a:pt x="298246" y="1902358"/>
                </a:lnTo>
                <a:lnTo>
                  <a:pt x="299935" y="1902129"/>
                </a:lnTo>
                <a:lnTo>
                  <a:pt x="303225" y="1914499"/>
                </a:lnTo>
                <a:lnTo>
                  <a:pt x="304342" y="1914359"/>
                </a:lnTo>
                <a:lnTo>
                  <a:pt x="306158" y="1926920"/>
                </a:lnTo>
                <a:lnTo>
                  <a:pt x="315048" y="1925726"/>
                </a:lnTo>
                <a:lnTo>
                  <a:pt x="315937" y="1938413"/>
                </a:lnTo>
                <a:lnTo>
                  <a:pt x="322719" y="1937499"/>
                </a:lnTo>
                <a:lnTo>
                  <a:pt x="321310" y="1950491"/>
                </a:lnTo>
                <a:lnTo>
                  <a:pt x="327393" y="1949678"/>
                </a:lnTo>
                <a:lnTo>
                  <a:pt x="485343" y="1928291"/>
                </a:lnTo>
                <a:lnTo>
                  <a:pt x="479907" y="1916226"/>
                </a:lnTo>
                <a:lnTo>
                  <a:pt x="483222" y="1915782"/>
                </a:lnTo>
                <a:lnTo>
                  <a:pt x="485343" y="1928291"/>
                </a:lnTo>
                <a:lnTo>
                  <a:pt x="518350" y="1923834"/>
                </a:lnTo>
                <a:lnTo>
                  <a:pt x="526224" y="1922767"/>
                </a:lnTo>
                <a:lnTo>
                  <a:pt x="538949" y="1921040"/>
                </a:lnTo>
                <a:lnTo>
                  <a:pt x="531368" y="1909267"/>
                </a:lnTo>
                <a:lnTo>
                  <a:pt x="537502" y="1908429"/>
                </a:lnTo>
                <a:lnTo>
                  <a:pt x="538949" y="1921040"/>
                </a:lnTo>
                <a:lnTo>
                  <a:pt x="551535" y="1919338"/>
                </a:lnTo>
                <a:lnTo>
                  <a:pt x="526224" y="1922767"/>
                </a:lnTo>
                <a:lnTo>
                  <a:pt x="528739" y="1935238"/>
                </a:lnTo>
                <a:lnTo>
                  <a:pt x="520369" y="1936369"/>
                </a:lnTo>
                <a:lnTo>
                  <a:pt x="521614" y="1949018"/>
                </a:lnTo>
                <a:lnTo>
                  <a:pt x="515988" y="1949780"/>
                </a:lnTo>
                <a:lnTo>
                  <a:pt x="520369" y="1936369"/>
                </a:lnTo>
                <a:lnTo>
                  <a:pt x="523633" y="1935924"/>
                </a:lnTo>
                <a:lnTo>
                  <a:pt x="518350" y="1923834"/>
                </a:lnTo>
                <a:lnTo>
                  <a:pt x="327393" y="1949678"/>
                </a:lnTo>
                <a:lnTo>
                  <a:pt x="328231" y="1962378"/>
                </a:lnTo>
                <a:lnTo>
                  <a:pt x="334822" y="1961489"/>
                </a:lnTo>
                <a:lnTo>
                  <a:pt x="335648" y="1974189"/>
                </a:lnTo>
                <a:lnTo>
                  <a:pt x="333921" y="1974418"/>
                </a:lnTo>
                <a:lnTo>
                  <a:pt x="343535" y="1985937"/>
                </a:lnTo>
                <a:lnTo>
                  <a:pt x="343242" y="1985975"/>
                </a:lnTo>
                <a:lnTo>
                  <a:pt x="341363" y="1999043"/>
                </a:lnTo>
                <a:lnTo>
                  <a:pt x="350977" y="1997748"/>
                </a:lnTo>
                <a:lnTo>
                  <a:pt x="350735" y="2010587"/>
                </a:lnTo>
                <a:lnTo>
                  <a:pt x="355180" y="2009990"/>
                </a:lnTo>
                <a:lnTo>
                  <a:pt x="800582" y="1949704"/>
                </a:lnTo>
                <a:lnTo>
                  <a:pt x="799846" y="1937004"/>
                </a:lnTo>
                <a:lnTo>
                  <a:pt x="805916" y="1936178"/>
                </a:lnTo>
                <a:lnTo>
                  <a:pt x="803287" y="1949348"/>
                </a:lnTo>
                <a:lnTo>
                  <a:pt x="355180" y="2009990"/>
                </a:lnTo>
                <a:lnTo>
                  <a:pt x="355511" y="2022767"/>
                </a:lnTo>
                <a:lnTo>
                  <a:pt x="357200" y="2022538"/>
                </a:lnTo>
                <a:lnTo>
                  <a:pt x="358127" y="2035225"/>
                </a:lnTo>
                <a:lnTo>
                  <a:pt x="359460" y="2035048"/>
                </a:lnTo>
                <a:lnTo>
                  <a:pt x="360603" y="2047709"/>
                </a:lnTo>
                <a:lnTo>
                  <a:pt x="364883" y="2047138"/>
                </a:lnTo>
                <a:lnTo>
                  <a:pt x="362712" y="2060232"/>
                </a:lnTo>
                <a:lnTo>
                  <a:pt x="363791" y="2060092"/>
                </a:lnTo>
                <a:lnTo>
                  <a:pt x="500405" y="2041601"/>
                </a:lnTo>
                <a:lnTo>
                  <a:pt x="495388" y="2029472"/>
                </a:lnTo>
                <a:lnTo>
                  <a:pt x="499021" y="2028977"/>
                </a:lnTo>
                <a:lnTo>
                  <a:pt x="526872" y="2025205"/>
                </a:lnTo>
                <a:lnTo>
                  <a:pt x="522820" y="2012937"/>
                </a:lnTo>
                <a:lnTo>
                  <a:pt x="525627" y="2012556"/>
                </a:lnTo>
                <a:lnTo>
                  <a:pt x="528205" y="2025027"/>
                </a:lnTo>
                <a:lnTo>
                  <a:pt x="531863" y="2024532"/>
                </a:lnTo>
                <a:lnTo>
                  <a:pt x="531698" y="2037359"/>
                </a:lnTo>
                <a:lnTo>
                  <a:pt x="573455" y="2031707"/>
                </a:lnTo>
                <a:lnTo>
                  <a:pt x="572770" y="2019007"/>
                </a:lnTo>
                <a:lnTo>
                  <a:pt x="575322" y="2018652"/>
                </a:lnTo>
                <a:lnTo>
                  <a:pt x="576922" y="2031238"/>
                </a:lnTo>
                <a:lnTo>
                  <a:pt x="820851" y="1998243"/>
                </a:lnTo>
                <a:lnTo>
                  <a:pt x="787184" y="2002802"/>
                </a:lnTo>
                <a:lnTo>
                  <a:pt x="787184" y="2118131"/>
                </a:lnTo>
                <a:lnTo>
                  <a:pt x="785571" y="2118347"/>
                </a:lnTo>
                <a:lnTo>
                  <a:pt x="782942" y="2105901"/>
                </a:lnTo>
                <a:lnTo>
                  <a:pt x="786168" y="2105456"/>
                </a:lnTo>
                <a:lnTo>
                  <a:pt x="787184" y="2118131"/>
                </a:lnTo>
                <a:lnTo>
                  <a:pt x="787184" y="2002802"/>
                </a:lnTo>
                <a:lnTo>
                  <a:pt x="777875" y="2004060"/>
                </a:lnTo>
                <a:lnTo>
                  <a:pt x="777875" y="2106574"/>
                </a:lnTo>
                <a:lnTo>
                  <a:pt x="761530" y="2108784"/>
                </a:lnTo>
                <a:lnTo>
                  <a:pt x="759231" y="2109101"/>
                </a:lnTo>
                <a:lnTo>
                  <a:pt x="755269" y="2096820"/>
                </a:lnTo>
                <a:lnTo>
                  <a:pt x="761428" y="2095982"/>
                </a:lnTo>
                <a:lnTo>
                  <a:pt x="761530" y="2108784"/>
                </a:lnTo>
                <a:lnTo>
                  <a:pt x="772109" y="2107349"/>
                </a:lnTo>
                <a:lnTo>
                  <a:pt x="771474" y="2094623"/>
                </a:lnTo>
                <a:lnTo>
                  <a:pt x="777875" y="2106574"/>
                </a:lnTo>
                <a:lnTo>
                  <a:pt x="777875" y="2004060"/>
                </a:lnTo>
                <a:lnTo>
                  <a:pt x="749147" y="2007958"/>
                </a:lnTo>
                <a:lnTo>
                  <a:pt x="749147" y="2110460"/>
                </a:lnTo>
                <a:lnTo>
                  <a:pt x="741337" y="2111514"/>
                </a:lnTo>
                <a:lnTo>
                  <a:pt x="738238" y="2111946"/>
                </a:lnTo>
                <a:lnTo>
                  <a:pt x="738886" y="2111845"/>
                </a:lnTo>
                <a:lnTo>
                  <a:pt x="736981" y="2099297"/>
                </a:lnTo>
                <a:lnTo>
                  <a:pt x="738555" y="2099081"/>
                </a:lnTo>
                <a:lnTo>
                  <a:pt x="736117" y="2092998"/>
                </a:lnTo>
                <a:lnTo>
                  <a:pt x="736117" y="2112226"/>
                </a:lnTo>
                <a:lnTo>
                  <a:pt x="733463" y="2112581"/>
                </a:lnTo>
                <a:lnTo>
                  <a:pt x="730643" y="2100160"/>
                </a:lnTo>
                <a:lnTo>
                  <a:pt x="734733" y="2099602"/>
                </a:lnTo>
                <a:lnTo>
                  <a:pt x="736117" y="2112226"/>
                </a:lnTo>
                <a:lnTo>
                  <a:pt x="736117" y="2092998"/>
                </a:lnTo>
                <a:lnTo>
                  <a:pt x="733691" y="2086927"/>
                </a:lnTo>
                <a:lnTo>
                  <a:pt x="728624" y="2087613"/>
                </a:lnTo>
                <a:lnTo>
                  <a:pt x="728624" y="2126056"/>
                </a:lnTo>
                <a:lnTo>
                  <a:pt x="723874" y="2137765"/>
                </a:lnTo>
                <a:lnTo>
                  <a:pt x="721829" y="2126983"/>
                </a:lnTo>
                <a:lnTo>
                  <a:pt x="720178" y="2114385"/>
                </a:lnTo>
                <a:lnTo>
                  <a:pt x="721715" y="2114181"/>
                </a:lnTo>
                <a:lnTo>
                  <a:pt x="724027" y="2126678"/>
                </a:lnTo>
                <a:lnTo>
                  <a:pt x="728624" y="2126056"/>
                </a:lnTo>
                <a:lnTo>
                  <a:pt x="728624" y="2087613"/>
                </a:lnTo>
                <a:lnTo>
                  <a:pt x="725525" y="2088045"/>
                </a:lnTo>
                <a:lnTo>
                  <a:pt x="725525" y="2100846"/>
                </a:lnTo>
                <a:lnTo>
                  <a:pt x="720115" y="2113851"/>
                </a:lnTo>
                <a:lnTo>
                  <a:pt x="720077" y="2114397"/>
                </a:lnTo>
                <a:lnTo>
                  <a:pt x="713244" y="2115324"/>
                </a:lnTo>
                <a:lnTo>
                  <a:pt x="713244" y="2166582"/>
                </a:lnTo>
                <a:lnTo>
                  <a:pt x="711225" y="2166861"/>
                </a:lnTo>
                <a:lnTo>
                  <a:pt x="712571" y="2166670"/>
                </a:lnTo>
                <a:lnTo>
                  <a:pt x="713244" y="2166582"/>
                </a:lnTo>
                <a:lnTo>
                  <a:pt x="713244" y="2115324"/>
                </a:lnTo>
                <a:lnTo>
                  <a:pt x="709320" y="2115858"/>
                </a:lnTo>
                <a:lnTo>
                  <a:pt x="709320" y="2141486"/>
                </a:lnTo>
                <a:lnTo>
                  <a:pt x="707097" y="2141791"/>
                </a:lnTo>
                <a:lnTo>
                  <a:pt x="707097" y="2167420"/>
                </a:lnTo>
                <a:lnTo>
                  <a:pt x="703757" y="2167877"/>
                </a:lnTo>
                <a:lnTo>
                  <a:pt x="703757" y="2244763"/>
                </a:lnTo>
                <a:lnTo>
                  <a:pt x="702614" y="2239073"/>
                </a:lnTo>
                <a:lnTo>
                  <a:pt x="702614" y="2244915"/>
                </a:lnTo>
                <a:lnTo>
                  <a:pt x="699338" y="2245360"/>
                </a:lnTo>
                <a:lnTo>
                  <a:pt x="697166" y="2232850"/>
                </a:lnTo>
                <a:lnTo>
                  <a:pt x="699985" y="2232469"/>
                </a:lnTo>
                <a:lnTo>
                  <a:pt x="700811" y="2245156"/>
                </a:lnTo>
                <a:lnTo>
                  <a:pt x="702614" y="2244915"/>
                </a:lnTo>
                <a:lnTo>
                  <a:pt x="702614" y="2239073"/>
                </a:lnTo>
                <a:lnTo>
                  <a:pt x="701255" y="2232291"/>
                </a:lnTo>
                <a:lnTo>
                  <a:pt x="702792" y="2232088"/>
                </a:lnTo>
                <a:lnTo>
                  <a:pt x="703757" y="2244763"/>
                </a:lnTo>
                <a:lnTo>
                  <a:pt x="703757" y="2167877"/>
                </a:lnTo>
                <a:lnTo>
                  <a:pt x="702398" y="2168055"/>
                </a:lnTo>
                <a:lnTo>
                  <a:pt x="703135" y="2155545"/>
                </a:lnTo>
                <a:lnTo>
                  <a:pt x="702995" y="2155152"/>
                </a:lnTo>
                <a:lnTo>
                  <a:pt x="700925" y="2163584"/>
                </a:lnTo>
                <a:lnTo>
                  <a:pt x="702386" y="2168055"/>
                </a:lnTo>
                <a:lnTo>
                  <a:pt x="700925" y="2168258"/>
                </a:lnTo>
                <a:lnTo>
                  <a:pt x="700925" y="2219515"/>
                </a:lnTo>
                <a:lnTo>
                  <a:pt x="700176" y="2219617"/>
                </a:lnTo>
                <a:lnTo>
                  <a:pt x="695604" y="2207425"/>
                </a:lnTo>
                <a:lnTo>
                  <a:pt x="699122" y="2206955"/>
                </a:lnTo>
                <a:lnTo>
                  <a:pt x="700925" y="2219515"/>
                </a:lnTo>
                <a:lnTo>
                  <a:pt x="700925" y="2168258"/>
                </a:lnTo>
                <a:lnTo>
                  <a:pt x="699744" y="2168410"/>
                </a:lnTo>
                <a:lnTo>
                  <a:pt x="700925" y="2163584"/>
                </a:lnTo>
                <a:lnTo>
                  <a:pt x="698347" y="2155787"/>
                </a:lnTo>
                <a:lnTo>
                  <a:pt x="702995" y="2155152"/>
                </a:lnTo>
                <a:lnTo>
                  <a:pt x="703160" y="2155139"/>
                </a:lnTo>
                <a:lnTo>
                  <a:pt x="703440" y="2156447"/>
                </a:lnTo>
                <a:lnTo>
                  <a:pt x="707097" y="2167420"/>
                </a:lnTo>
                <a:lnTo>
                  <a:pt x="707097" y="2141791"/>
                </a:lnTo>
                <a:lnTo>
                  <a:pt x="694778" y="2143455"/>
                </a:lnTo>
                <a:lnTo>
                  <a:pt x="694778" y="2245982"/>
                </a:lnTo>
                <a:lnTo>
                  <a:pt x="686866" y="2247049"/>
                </a:lnTo>
                <a:lnTo>
                  <a:pt x="683983" y="2234628"/>
                </a:lnTo>
                <a:lnTo>
                  <a:pt x="694778" y="2245982"/>
                </a:lnTo>
                <a:lnTo>
                  <a:pt x="694778" y="2143455"/>
                </a:lnTo>
                <a:lnTo>
                  <a:pt x="688898" y="2144255"/>
                </a:lnTo>
                <a:lnTo>
                  <a:pt x="688898" y="2157069"/>
                </a:lnTo>
                <a:lnTo>
                  <a:pt x="688301" y="2169960"/>
                </a:lnTo>
                <a:lnTo>
                  <a:pt x="688149" y="2169680"/>
                </a:lnTo>
                <a:lnTo>
                  <a:pt x="688149" y="2221242"/>
                </a:lnTo>
                <a:lnTo>
                  <a:pt x="681748" y="2209292"/>
                </a:lnTo>
                <a:lnTo>
                  <a:pt x="686765" y="2208619"/>
                </a:lnTo>
                <a:lnTo>
                  <a:pt x="688149" y="2221242"/>
                </a:lnTo>
                <a:lnTo>
                  <a:pt x="688149" y="2169680"/>
                </a:lnTo>
                <a:lnTo>
                  <a:pt x="682459" y="2157933"/>
                </a:lnTo>
                <a:lnTo>
                  <a:pt x="682269" y="2170773"/>
                </a:lnTo>
                <a:lnTo>
                  <a:pt x="680275" y="2171052"/>
                </a:lnTo>
                <a:lnTo>
                  <a:pt x="681736" y="2158034"/>
                </a:lnTo>
                <a:lnTo>
                  <a:pt x="682459" y="2157933"/>
                </a:lnTo>
                <a:lnTo>
                  <a:pt x="688898" y="2157069"/>
                </a:lnTo>
                <a:lnTo>
                  <a:pt x="688898" y="2144255"/>
                </a:lnTo>
                <a:lnTo>
                  <a:pt x="667004" y="2147214"/>
                </a:lnTo>
                <a:lnTo>
                  <a:pt x="665175" y="2160270"/>
                </a:lnTo>
                <a:lnTo>
                  <a:pt x="670090" y="2159609"/>
                </a:lnTo>
                <a:lnTo>
                  <a:pt x="674497" y="2171827"/>
                </a:lnTo>
                <a:lnTo>
                  <a:pt x="675500" y="2158873"/>
                </a:lnTo>
                <a:lnTo>
                  <a:pt x="677138" y="2158657"/>
                </a:lnTo>
                <a:lnTo>
                  <a:pt x="679538" y="2171141"/>
                </a:lnTo>
                <a:lnTo>
                  <a:pt x="675513" y="2171687"/>
                </a:lnTo>
                <a:lnTo>
                  <a:pt x="680491" y="2183828"/>
                </a:lnTo>
                <a:lnTo>
                  <a:pt x="683475" y="2170620"/>
                </a:lnTo>
                <a:lnTo>
                  <a:pt x="685596" y="2183142"/>
                </a:lnTo>
                <a:lnTo>
                  <a:pt x="680999" y="2183765"/>
                </a:lnTo>
                <a:lnTo>
                  <a:pt x="685761" y="2195931"/>
                </a:lnTo>
                <a:lnTo>
                  <a:pt x="681837" y="2196465"/>
                </a:lnTo>
                <a:lnTo>
                  <a:pt x="680999" y="2183765"/>
                </a:lnTo>
                <a:lnTo>
                  <a:pt x="679399" y="2183993"/>
                </a:lnTo>
                <a:lnTo>
                  <a:pt x="679399" y="2209609"/>
                </a:lnTo>
                <a:lnTo>
                  <a:pt x="677214" y="2209914"/>
                </a:lnTo>
                <a:lnTo>
                  <a:pt x="677214" y="2222728"/>
                </a:lnTo>
                <a:lnTo>
                  <a:pt x="667308" y="2224062"/>
                </a:lnTo>
                <a:lnTo>
                  <a:pt x="667029" y="2211286"/>
                </a:lnTo>
                <a:lnTo>
                  <a:pt x="663765" y="2211730"/>
                </a:lnTo>
                <a:lnTo>
                  <a:pt x="662470" y="2199094"/>
                </a:lnTo>
                <a:lnTo>
                  <a:pt x="665886" y="2198624"/>
                </a:lnTo>
                <a:lnTo>
                  <a:pt x="664032" y="2186063"/>
                </a:lnTo>
                <a:lnTo>
                  <a:pt x="650290" y="2187918"/>
                </a:lnTo>
                <a:lnTo>
                  <a:pt x="649947" y="2200783"/>
                </a:lnTo>
                <a:lnTo>
                  <a:pt x="652856" y="2200389"/>
                </a:lnTo>
                <a:lnTo>
                  <a:pt x="653999" y="2213051"/>
                </a:lnTo>
                <a:lnTo>
                  <a:pt x="655891" y="2212797"/>
                </a:lnTo>
                <a:lnTo>
                  <a:pt x="660742" y="2212149"/>
                </a:lnTo>
                <a:lnTo>
                  <a:pt x="663321" y="2224608"/>
                </a:lnTo>
                <a:lnTo>
                  <a:pt x="658177" y="2238121"/>
                </a:lnTo>
                <a:lnTo>
                  <a:pt x="655866" y="2227186"/>
                </a:lnTo>
                <a:lnTo>
                  <a:pt x="655866" y="2238438"/>
                </a:lnTo>
                <a:lnTo>
                  <a:pt x="655840" y="2251252"/>
                </a:lnTo>
                <a:lnTo>
                  <a:pt x="654646" y="2238603"/>
                </a:lnTo>
                <a:lnTo>
                  <a:pt x="655866" y="2238438"/>
                </a:lnTo>
                <a:lnTo>
                  <a:pt x="655866" y="2227186"/>
                </a:lnTo>
                <a:lnTo>
                  <a:pt x="655548" y="2225662"/>
                </a:lnTo>
                <a:lnTo>
                  <a:pt x="661276" y="2224875"/>
                </a:lnTo>
                <a:lnTo>
                  <a:pt x="655891" y="2212797"/>
                </a:lnTo>
                <a:lnTo>
                  <a:pt x="651637" y="2213381"/>
                </a:lnTo>
                <a:lnTo>
                  <a:pt x="651637" y="2251824"/>
                </a:lnTo>
                <a:lnTo>
                  <a:pt x="644994" y="2264918"/>
                </a:lnTo>
                <a:lnTo>
                  <a:pt x="641426" y="2253196"/>
                </a:lnTo>
                <a:lnTo>
                  <a:pt x="648373" y="2252256"/>
                </a:lnTo>
                <a:lnTo>
                  <a:pt x="648385" y="2252053"/>
                </a:lnTo>
                <a:lnTo>
                  <a:pt x="642632" y="2240229"/>
                </a:lnTo>
                <a:lnTo>
                  <a:pt x="649008" y="2239365"/>
                </a:lnTo>
                <a:lnTo>
                  <a:pt x="648385" y="2252053"/>
                </a:lnTo>
                <a:lnTo>
                  <a:pt x="648474" y="2252243"/>
                </a:lnTo>
                <a:lnTo>
                  <a:pt x="649884" y="2243988"/>
                </a:lnTo>
                <a:lnTo>
                  <a:pt x="649020" y="2239365"/>
                </a:lnTo>
                <a:lnTo>
                  <a:pt x="650697" y="2239137"/>
                </a:lnTo>
                <a:lnTo>
                  <a:pt x="649884" y="2243988"/>
                </a:lnTo>
                <a:lnTo>
                  <a:pt x="651344" y="2251862"/>
                </a:lnTo>
                <a:lnTo>
                  <a:pt x="651637" y="2251824"/>
                </a:lnTo>
                <a:lnTo>
                  <a:pt x="651637" y="2213381"/>
                </a:lnTo>
                <a:lnTo>
                  <a:pt x="648944" y="2213737"/>
                </a:lnTo>
                <a:lnTo>
                  <a:pt x="650633" y="2226322"/>
                </a:lnTo>
                <a:lnTo>
                  <a:pt x="648119" y="2213851"/>
                </a:lnTo>
                <a:lnTo>
                  <a:pt x="648944" y="2213737"/>
                </a:lnTo>
                <a:lnTo>
                  <a:pt x="649452" y="2213660"/>
                </a:lnTo>
                <a:lnTo>
                  <a:pt x="648766" y="2200935"/>
                </a:lnTo>
                <a:lnTo>
                  <a:pt x="646264" y="2201278"/>
                </a:lnTo>
                <a:lnTo>
                  <a:pt x="642569" y="2188959"/>
                </a:lnTo>
                <a:lnTo>
                  <a:pt x="642010" y="2189035"/>
                </a:lnTo>
                <a:lnTo>
                  <a:pt x="643496" y="2176653"/>
                </a:lnTo>
                <a:lnTo>
                  <a:pt x="643470" y="2176043"/>
                </a:lnTo>
                <a:lnTo>
                  <a:pt x="643547" y="2176183"/>
                </a:lnTo>
                <a:lnTo>
                  <a:pt x="643559" y="2176030"/>
                </a:lnTo>
                <a:lnTo>
                  <a:pt x="643763" y="2176615"/>
                </a:lnTo>
                <a:lnTo>
                  <a:pt x="649516" y="2188019"/>
                </a:lnTo>
                <a:lnTo>
                  <a:pt x="650290" y="2187918"/>
                </a:lnTo>
                <a:lnTo>
                  <a:pt x="659028" y="2186736"/>
                </a:lnTo>
                <a:lnTo>
                  <a:pt x="664159" y="2173236"/>
                </a:lnTo>
                <a:lnTo>
                  <a:pt x="665467" y="2185860"/>
                </a:lnTo>
                <a:lnTo>
                  <a:pt x="668464" y="2185466"/>
                </a:lnTo>
                <a:lnTo>
                  <a:pt x="668451" y="2198281"/>
                </a:lnTo>
                <a:lnTo>
                  <a:pt x="666153" y="2198586"/>
                </a:lnTo>
                <a:lnTo>
                  <a:pt x="666521" y="2211349"/>
                </a:lnTo>
                <a:lnTo>
                  <a:pt x="667029" y="2211286"/>
                </a:lnTo>
                <a:lnTo>
                  <a:pt x="669378" y="2210968"/>
                </a:lnTo>
                <a:lnTo>
                  <a:pt x="670572" y="2223617"/>
                </a:lnTo>
                <a:lnTo>
                  <a:pt x="677214" y="2222728"/>
                </a:lnTo>
                <a:lnTo>
                  <a:pt x="677214" y="2209914"/>
                </a:lnTo>
                <a:lnTo>
                  <a:pt x="673214" y="2210447"/>
                </a:lnTo>
                <a:lnTo>
                  <a:pt x="672439" y="2197747"/>
                </a:lnTo>
                <a:lnTo>
                  <a:pt x="676935" y="2197138"/>
                </a:lnTo>
                <a:lnTo>
                  <a:pt x="679399" y="2209609"/>
                </a:lnTo>
                <a:lnTo>
                  <a:pt x="679399" y="2183993"/>
                </a:lnTo>
                <a:lnTo>
                  <a:pt x="672363" y="2184933"/>
                </a:lnTo>
                <a:lnTo>
                  <a:pt x="669391" y="2172525"/>
                </a:lnTo>
                <a:lnTo>
                  <a:pt x="670966" y="2172309"/>
                </a:lnTo>
                <a:lnTo>
                  <a:pt x="670090" y="2159609"/>
                </a:lnTo>
                <a:lnTo>
                  <a:pt x="638962" y="2163826"/>
                </a:lnTo>
                <a:lnTo>
                  <a:pt x="637286" y="2176869"/>
                </a:lnTo>
                <a:lnTo>
                  <a:pt x="637844" y="2176805"/>
                </a:lnTo>
                <a:lnTo>
                  <a:pt x="637857" y="2189607"/>
                </a:lnTo>
                <a:lnTo>
                  <a:pt x="634530" y="2177237"/>
                </a:lnTo>
                <a:lnTo>
                  <a:pt x="631405" y="2177669"/>
                </a:lnTo>
                <a:lnTo>
                  <a:pt x="631863" y="2177592"/>
                </a:lnTo>
                <a:lnTo>
                  <a:pt x="631774" y="2176742"/>
                </a:lnTo>
                <a:lnTo>
                  <a:pt x="631253" y="2177681"/>
                </a:lnTo>
                <a:lnTo>
                  <a:pt x="618985" y="2179345"/>
                </a:lnTo>
                <a:lnTo>
                  <a:pt x="618617" y="2166582"/>
                </a:lnTo>
                <a:lnTo>
                  <a:pt x="625119" y="2178507"/>
                </a:lnTo>
                <a:lnTo>
                  <a:pt x="625957" y="2165591"/>
                </a:lnTo>
                <a:lnTo>
                  <a:pt x="630466" y="2164981"/>
                </a:lnTo>
                <a:lnTo>
                  <a:pt x="631774" y="2176742"/>
                </a:lnTo>
                <a:lnTo>
                  <a:pt x="638962" y="2163826"/>
                </a:lnTo>
                <a:lnTo>
                  <a:pt x="665175" y="2160270"/>
                </a:lnTo>
                <a:lnTo>
                  <a:pt x="661377" y="2147976"/>
                </a:lnTo>
                <a:lnTo>
                  <a:pt x="631786" y="2151977"/>
                </a:lnTo>
                <a:lnTo>
                  <a:pt x="629437" y="2152294"/>
                </a:lnTo>
                <a:lnTo>
                  <a:pt x="630313" y="2139365"/>
                </a:lnTo>
                <a:lnTo>
                  <a:pt x="631202" y="2139251"/>
                </a:lnTo>
                <a:lnTo>
                  <a:pt x="631786" y="2151977"/>
                </a:lnTo>
                <a:lnTo>
                  <a:pt x="636739" y="2151303"/>
                </a:lnTo>
                <a:lnTo>
                  <a:pt x="632129" y="2139124"/>
                </a:lnTo>
                <a:lnTo>
                  <a:pt x="632383" y="2139086"/>
                </a:lnTo>
                <a:lnTo>
                  <a:pt x="631596" y="2126373"/>
                </a:lnTo>
                <a:lnTo>
                  <a:pt x="627380" y="2126945"/>
                </a:lnTo>
                <a:lnTo>
                  <a:pt x="627380" y="2152573"/>
                </a:lnTo>
                <a:lnTo>
                  <a:pt x="623811" y="2153056"/>
                </a:lnTo>
                <a:lnTo>
                  <a:pt x="625500" y="2165642"/>
                </a:lnTo>
                <a:lnTo>
                  <a:pt x="619226" y="2166493"/>
                </a:lnTo>
                <a:lnTo>
                  <a:pt x="620483" y="2153501"/>
                </a:lnTo>
                <a:lnTo>
                  <a:pt x="612203" y="2154631"/>
                </a:lnTo>
                <a:lnTo>
                  <a:pt x="612343" y="2141791"/>
                </a:lnTo>
                <a:lnTo>
                  <a:pt x="610997" y="2141982"/>
                </a:lnTo>
                <a:lnTo>
                  <a:pt x="610997" y="2180425"/>
                </a:lnTo>
                <a:lnTo>
                  <a:pt x="608406" y="2180767"/>
                </a:lnTo>
                <a:lnTo>
                  <a:pt x="607453" y="2193721"/>
                </a:lnTo>
                <a:lnTo>
                  <a:pt x="604494" y="2194115"/>
                </a:lnTo>
                <a:lnTo>
                  <a:pt x="602170" y="2181618"/>
                </a:lnTo>
                <a:lnTo>
                  <a:pt x="601764" y="2181669"/>
                </a:lnTo>
                <a:lnTo>
                  <a:pt x="601014" y="2194585"/>
                </a:lnTo>
                <a:lnTo>
                  <a:pt x="596290" y="2182406"/>
                </a:lnTo>
                <a:lnTo>
                  <a:pt x="586435" y="2183752"/>
                </a:lnTo>
                <a:lnTo>
                  <a:pt x="597014" y="2195131"/>
                </a:lnTo>
                <a:lnTo>
                  <a:pt x="588899" y="2196223"/>
                </a:lnTo>
                <a:lnTo>
                  <a:pt x="586435" y="2183752"/>
                </a:lnTo>
                <a:lnTo>
                  <a:pt x="587146" y="2183650"/>
                </a:lnTo>
                <a:lnTo>
                  <a:pt x="593102" y="2170023"/>
                </a:lnTo>
                <a:lnTo>
                  <a:pt x="596595" y="2182368"/>
                </a:lnTo>
                <a:lnTo>
                  <a:pt x="597662" y="2169414"/>
                </a:lnTo>
                <a:lnTo>
                  <a:pt x="602322" y="2181593"/>
                </a:lnTo>
                <a:lnTo>
                  <a:pt x="604520" y="2181301"/>
                </a:lnTo>
                <a:lnTo>
                  <a:pt x="609485" y="2169160"/>
                </a:lnTo>
                <a:lnTo>
                  <a:pt x="610997" y="2180425"/>
                </a:lnTo>
                <a:lnTo>
                  <a:pt x="610997" y="2141982"/>
                </a:lnTo>
                <a:lnTo>
                  <a:pt x="609485" y="2142185"/>
                </a:lnTo>
                <a:lnTo>
                  <a:pt x="613435" y="2128837"/>
                </a:lnTo>
                <a:lnTo>
                  <a:pt x="616331" y="2141258"/>
                </a:lnTo>
                <a:lnTo>
                  <a:pt x="624967" y="2140102"/>
                </a:lnTo>
                <a:lnTo>
                  <a:pt x="627380" y="2152573"/>
                </a:lnTo>
                <a:lnTo>
                  <a:pt x="627380" y="2126945"/>
                </a:lnTo>
                <a:lnTo>
                  <a:pt x="617334" y="2128304"/>
                </a:lnTo>
                <a:lnTo>
                  <a:pt x="616839" y="2119084"/>
                </a:lnTo>
                <a:lnTo>
                  <a:pt x="620560" y="2127859"/>
                </a:lnTo>
                <a:lnTo>
                  <a:pt x="621919" y="2114867"/>
                </a:lnTo>
                <a:lnTo>
                  <a:pt x="622071" y="2114854"/>
                </a:lnTo>
                <a:lnTo>
                  <a:pt x="622554" y="2127593"/>
                </a:lnTo>
                <a:lnTo>
                  <a:pt x="631596" y="2126373"/>
                </a:lnTo>
                <a:lnTo>
                  <a:pt x="635901" y="2138603"/>
                </a:lnTo>
                <a:lnTo>
                  <a:pt x="636739" y="2151303"/>
                </a:lnTo>
                <a:lnTo>
                  <a:pt x="656170" y="2148675"/>
                </a:lnTo>
                <a:lnTo>
                  <a:pt x="656399" y="2135835"/>
                </a:lnTo>
                <a:lnTo>
                  <a:pt x="637794" y="2138349"/>
                </a:lnTo>
                <a:lnTo>
                  <a:pt x="635431" y="2125853"/>
                </a:lnTo>
                <a:lnTo>
                  <a:pt x="644601" y="2137422"/>
                </a:lnTo>
                <a:lnTo>
                  <a:pt x="656399" y="2135835"/>
                </a:lnTo>
                <a:lnTo>
                  <a:pt x="659676" y="2135390"/>
                </a:lnTo>
                <a:lnTo>
                  <a:pt x="663168" y="2122106"/>
                </a:lnTo>
                <a:lnTo>
                  <a:pt x="670598" y="2133904"/>
                </a:lnTo>
                <a:lnTo>
                  <a:pt x="660539" y="2135263"/>
                </a:lnTo>
                <a:lnTo>
                  <a:pt x="663879" y="2147633"/>
                </a:lnTo>
                <a:lnTo>
                  <a:pt x="667004" y="2147214"/>
                </a:lnTo>
                <a:lnTo>
                  <a:pt x="708253" y="2141626"/>
                </a:lnTo>
                <a:lnTo>
                  <a:pt x="708787" y="2134984"/>
                </a:lnTo>
                <a:lnTo>
                  <a:pt x="709320" y="2141486"/>
                </a:lnTo>
                <a:lnTo>
                  <a:pt x="709320" y="2115858"/>
                </a:lnTo>
                <a:lnTo>
                  <a:pt x="708279" y="2115997"/>
                </a:lnTo>
                <a:lnTo>
                  <a:pt x="708279" y="2128812"/>
                </a:lnTo>
                <a:lnTo>
                  <a:pt x="703453" y="2129472"/>
                </a:lnTo>
                <a:lnTo>
                  <a:pt x="704761" y="2129282"/>
                </a:lnTo>
                <a:lnTo>
                  <a:pt x="708279" y="2128812"/>
                </a:lnTo>
                <a:lnTo>
                  <a:pt x="708279" y="2115997"/>
                </a:lnTo>
                <a:lnTo>
                  <a:pt x="706475" y="2116239"/>
                </a:lnTo>
                <a:lnTo>
                  <a:pt x="719874" y="2114423"/>
                </a:lnTo>
                <a:lnTo>
                  <a:pt x="719848" y="2113877"/>
                </a:lnTo>
                <a:lnTo>
                  <a:pt x="714895" y="2102294"/>
                </a:lnTo>
                <a:lnTo>
                  <a:pt x="720407" y="2101545"/>
                </a:lnTo>
                <a:lnTo>
                  <a:pt x="719899" y="2113877"/>
                </a:lnTo>
                <a:lnTo>
                  <a:pt x="719975" y="2114169"/>
                </a:lnTo>
                <a:lnTo>
                  <a:pt x="720115" y="2113851"/>
                </a:lnTo>
                <a:lnTo>
                  <a:pt x="720928" y="2101469"/>
                </a:lnTo>
                <a:lnTo>
                  <a:pt x="725525" y="2100846"/>
                </a:lnTo>
                <a:lnTo>
                  <a:pt x="725525" y="2088045"/>
                </a:lnTo>
                <a:lnTo>
                  <a:pt x="701649" y="2091270"/>
                </a:lnTo>
                <a:lnTo>
                  <a:pt x="701649" y="2129713"/>
                </a:lnTo>
                <a:lnTo>
                  <a:pt x="684314" y="2132050"/>
                </a:lnTo>
                <a:lnTo>
                  <a:pt x="684288" y="2131911"/>
                </a:lnTo>
                <a:lnTo>
                  <a:pt x="684212" y="2132063"/>
                </a:lnTo>
                <a:lnTo>
                  <a:pt x="674827" y="2133333"/>
                </a:lnTo>
                <a:lnTo>
                  <a:pt x="682688" y="2132266"/>
                </a:lnTo>
                <a:lnTo>
                  <a:pt x="682117" y="2119541"/>
                </a:lnTo>
                <a:lnTo>
                  <a:pt x="684288" y="2131911"/>
                </a:lnTo>
                <a:lnTo>
                  <a:pt x="690829" y="2118360"/>
                </a:lnTo>
                <a:lnTo>
                  <a:pt x="692543" y="2130933"/>
                </a:lnTo>
                <a:lnTo>
                  <a:pt x="696582" y="2130387"/>
                </a:lnTo>
                <a:lnTo>
                  <a:pt x="697585" y="2117445"/>
                </a:lnTo>
                <a:lnTo>
                  <a:pt x="697992" y="2117394"/>
                </a:lnTo>
                <a:lnTo>
                  <a:pt x="701027" y="2129790"/>
                </a:lnTo>
                <a:lnTo>
                  <a:pt x="701649" y="2129713"/>
                </a:lnTo>
                <a:lnTo>
                  <a:pt x="701649" y="2091270"/>
                </a:lnTo>
                <a:lnTo>
                  <a:pt x="693153" y="2092413"/>
                </a:lnTo>
                <a:lnTo>
                  <a:pt x="721931" y="2088515"/>
                </a:lnTo>
                <a:lnTo>
                  <a:pt x="721360" y="2075789"/>
                </a:lnTo>
                <a:lnTo>
                  <a:pt x="725335" y="2075243"/>
                </a:lnTo>
                <a:lnTo>
                  <a:pt x="729195" y="2087524"/>
                </a:lnTo>
                <a:lnTo>
                  <a:pt x="732383" y="2074291"/>
                </a:lnTo>
                <a:lnTo>
                  <a:pt x="735164" y="2086724"/>
                </a:lnTo>
                <a:lnTo>
                  <a:pt x="737527" y="2086406"/>
                </a:lnTo>
                <a:lnTo>
                  <a:pt x="737743" y="2073567"/>
                </a:lnTo>
                <a:lnTo>
                  <a:pt x="740524" y="2086000"/>
                </a:lnTo>
                <a:lnTo>
                  <a:pt x="739876" y="2086089"/>
                </a:lnTo>
                <a:lnTo>
                  <a:pt x="740498" y="2098814"/>
                </a:lnTo>
                <a:lnTo>
                  <a:pt x="740956" y="2098763"/>
                </a:lnTo>
                <a:lnTo>
                  <a:pt x="738886" y="2111845"/>
                </a:lnTo>
                <a:lnTo>
                  <a:pt x="741337" y="2111514"/>
                </a:lnTo>
                <a:lnTo>
                  <a:pt x="740968" y="2098763"/>
                </a:lnTo>
                <a:lnTo>
                  <a:pt x="742962" y="2098484"/>
                </a:lnTo>
                <a:lnTo>
                  <a:pt x="742378" y="2085759"/>
                </a:lnTo>
                <a:lnTo>
                  <a:pt x="746671" y="2097976"/>
                </a:lnTo>
                <a:lnTo>
                  <a:pt x="745718" y="2098103"/>
                </a:lnTo>
                <a:lnTo>
                  <a:pt x="749147" y="2110460"/>
                </a:lnTo>
                <a:lnTo>
                  <a:pt x="749147" y="2007958"/>
                </a:lnTo>
                <a:lnTo>
                  <a:pt x="718667" y="2012073"/>
                </a:lnTo>
                <a:lnTo>
                  <a:pt x="718667" y="2063330"/>
                </a:lnTo>
                <a:lnTo>
                  <a:pt x="718642" y="2076145"/>
                </a:lnTo>
                <a:lnTo>
                  <a:pt x="670902" y="2082609"/>
                </a:lnTo>
                <a:lnTo>
                  <a:pt x="672452" y="2095207"/>
                </a:lnTo>
                <a:lnTo>
                  <a:pt x="673366" y="2095093"/>
                </a:lnTo>
                <a:lnTo>
                  <a:pt x="673138" y="2107933"/>
                </a:lnTo>
                <a:lnTo>
                  <a:pt x="644156" y="2111857"/>
                </a:lnTo>
                <a:lnTo>
                  <a:pt x="647890" y="2124164"/>
                </a:lnTo>
                <a:lnTo>
                  <a:pt x="645553" y="2124481"/>
                </a:lnTo>
                <a:lnTo>
                  <a:pt x="644156" y="2111857"/>
                </a:lnTo>
                <a:lnTo>
                  <a:pt x="646455" y="2111540"/>
                </a:lnTo>
                <a:lnTo>
                  <a:pt x="646290" y="2098751"/>
                </a:lnTo>
                <a:lnTo>
                  <a:pt x="651725" y="2110829"/>
                </a:lnTo>
                <a:lnTo>
                  <a:pt x="664298" y="2109127"/>
                </a:lnTo>
                <a:lnTo>
                  <a:pt x="665518" y="2108962"/>
                </a:lnTo>
                <a:lnTo>
                  <a:pt x="673138" y="2107933"/>
                </a:lnTo>
                <a:lnTo>
                  <a:pt x="669899" y="2095563"/>
                </a:lnTo>
                <a:lnTo>
                  <a:pt x="671791" y="2095296"/>
                </a:lnTo>
                <a:lnTo>
                  <a:pt x="666267" y="2087410"/>
                </a:lnTo>
                <a:lnTo>
                  <a:pt x="666267" y="2096046"/>
                </a:lnTo>
                <a:lnTo>
                  <a:pt x="665708" y="2095398"/>
                </a:lnTo>
                <a:lnTo>
                  <a:pt x="665708" y="2096122"/>
                </a:lnTo>
                <a:lnTo>
                  <a:pt x="664679" y="2105583"/>
                </a:lnTo>
                <a:lnTo>
                  <a:pt x="662432" y="2096566"/>
                </a:lnTo>
                <a:lnTo>
                  <a:pt x="665708" y="2096122"/>
                </a:lnTo>
                <a:lnTo>
                  <a:pt x="665708" y="2095398"/>
                </a:lnTo>
                <a:lnTo>
                  <a:pt x="656386" y="2084565"/>
                </a:lnTo>
                <a:lnTo>
                  <a:pt x="659714" y="2084120"/>
                </a:lnTo>
                <a:lnTo>
                  <a:pt x="666267" y="2096046"/>
                </a:lnTo>
                <a:lnTo>
                  <a:pt x="666267" y="2087410"/>
                </a:lnTo>
                <a:lnTo>
                  <a:pt x="663600" y="2083587"/>
                </a:lnTo>
                <a:lnTo>
                  <a:pt x="670902" y="2082609"/>
                </a:lnTo>
                <a:lnTo>
                  <a:pt x="693242" y="2079574"/>
                </a:lnTo>
                <a:lnTo>
                  <a:pt x="695274" y="2066493"/>
                </a:lnTo>
                <a:lnTo>
                  <a:pt x="696722" y="2079104"/>
                </a:lnTo>
                <a:lnTo>
                  <a:pt x="718134" y="2076208"/>
                </a:lnTo>
                <a:lnTo>
                  <a:pt x="715606" y="2063750"/>
                </a:lnTo>
                <a:lnTo>
                  <a:pt x="718667" y="2063330"/>
                </a:lnTo>
                <a:lnTo>
                  <a:pt x="718667" y="2012073"/>
                </a:lnTo>
                <a:lnTo>
                  <a:pt x="679246" y="2017407"/>
                </a:lnTo>
                <a:lnTo>
                  <a:pt x="679246" y="2055850"/>
                </a:lnTo>
                <a:lnTo>
                  <a:pt x="673493" y="2069439"/>
                </a:lnTo>
                <a:lnTo>
                  <a:pt x="601675" y="2079167"/>
                </a:lnTo>
                <a:lnTo>
                  <a:pt x="601675" y="2156053"/>
                </a:lnTo>
                <a:lnTo>
                  <a:pt x="599528" y="2151761"/>
                </a:lnTo>
                <a:lnTo>
                  <a:pt x="599528" y="2156345"/>
                </a:lnTo>
                <a:lnTo>
                  <a:pt x="598982" y="2169236"/>
                </a:lnTo>
                <a:lnTo>
                  <a:pt x="593090" y="2157222"/>
                </a:lnTo>
                <a:lnTo>
                  <a:pt x="599528" y="2156345"/>
                </a:lnTo>
                <a:lnTo>
                  <a:pt x="599528" y="2151761"/>
                </a:lnTo>
                <a:lnTo>
                  <a:pt x="595680" y="2144052"/>
                </a:lnTo>
                <a:lnTo>
                  <a:pt x="593229" y="2144382"/>
                </a:lnTo>
                <a:lnTo>
                  <a:pt x="593420" y="2131542"/>
                </a:lnTo>
                <a:lnTo>
                  <a:pt x="593077" y="2131593"/>
                </a:lnTo>
                <a:lnTo>
                  <a:pt x="593077" y="2157222"/>
                </a:lnTo>
                <a:lnTo>
                  <a:pt x="593001" y="2170036"/>
                </a:lnTo>
                <a:lnTo>
                  <a:pt x="592086" y="2170163"/>
                </a:lnTo>
                <a:lnTo>
                  <a:pt x="590130" y="2157615"/>
                </a:lnTo>
                <a:lnTo>
                  <a:pt x="593077" y="2157222"/>
                </a:lnTo>
                <a:lnTo>
                  <a:pt x="593077" y="2131593"/>
                </a:lnTo>
                <a:lnTo>
                  <a:pt x="566635" y="2135162"/>
                </a:lnTo>
                <a:lnTo>
                  <a:pt x="566597" y="2147989"/>
                </a:lnTo>
                <a:lnTo>
                  <a:pt x="562660" y="2139823"/>
                </a:lnTo>
                <a:lnTo>
                  <a:pt x="562660" y="2161336"/>
                </a:lnTo>
                <a:lnTo>
                  <a:pt x="561924" y="2174252"/>
                </a:lnTo>
                <a:lnTo>
                  <a:pt x="557212" y="2166759"/>
                </a:lnTo>
                <a:lnTo>
                  <a:pt x="557212" y="2174887"/>
                </a:lnTo>
                <a:lnTo>
                  <a:pt x="554774" y="2175218"/>
                </a:lnTo>
                <a:lnTo>
                  <a:pt x="554037" y="2162505"/>
                </a:lnTo>
                <a:lnTo>
                  <a:pt x="557212" y="2174887"/>
                </a:lnTo>
                <a:lnTo>
                  <a:pt x="557212" y="2166759"/>
                </a:lnTo>
                <a:lnTo>
                  <a:pt x="554507" y="2162441"/>
                </a:lnTo>
                <a:lnTo>
                  <a:pt x="562660" y="2161336"/>
                </a:lnTo>
                <a:lnTo>
                  <a:pt x="562660" y="2139823"/>
                </a:lnTo>
                <a:lnTo>
                  <a:pt x="560806" y="2135962"/>
                </a:lnTo>
                <a:lnTo>
                  <a:pt x="566635" y="2135162"/>
                </a:lnTo>
                <a:lnTo>
                  <a:pt x="572262" y="2134400"/>
                </a:lnTo>
                <a:lnTo>
                  <a:pt x="572782" y="2121522"/>
                </a:lnTo>
                <a:lnTo>
                  <a:pt x="575322" y="2133981"/>
                </a:lnTo>
                <a:lnTo>
                  <a:pt x="580224" y="2133320"/>
                </a:lnTo>
                <a:lnTo>
                  <a:pt x="579856" y="2120569"/>
                </a:lnTo>
                <a:lnTo>
                  <a:pt x="582104" y="2120265"/>
                </a:lnTo>
                <a:lnTo>
                  <a:pt x="583298" y="2132901"/>
                </a:lnTo>
                <a:lnTo>
                  <a:pt x="593420" y="2131542"/>
                </a:lnTo>
                <a:lnTo>
                  <a:pt x="594944" y="2131339"/>
                </a:lnTo>
                <a:lnTo>
                  <a:pt x="595782" y="2144039"/>
                </a:lnTo>
                <a:lnTo>
                  <a:pt x="599211" y="2143582"/>
                </a:lnTo>
                <a:lnTo>
                  <a:pt x="601675" y="2156053"/>
                </a:lnTo>
                <a:lnTo>
                  <a:pt x="601675" y="2079167"/>
                </a:lnTo>
                <a:lnTo>
                  <a:pt x="598754" y="2079561"/>
                </a:lnTo>
                <a:lnTo>
                  <a:pt x="598754" y="2105190"/>
                </a:lnTo>
                <a:lnTo>
                  <a:pt x="598106" y="2118093"/>
                </a:lnTo>
                <a:lnTo>
                  <a:pt x="595896" y="2108238"/>
                </a:lnTo>
                <a:lnTo>
                  <a:pt x="595896" y="2118385"/>
                </a:lnTo>
                <a:lnTo>
                  <a:pt x="592937" y="2118791"/>
                </a:lnTo>
                <a:lnTo>
                  <a:pt x="591337" y="2106193"/>
                </a:lnTo>
                <a:lnTo>
                  <a:pt x="594512" y="2105761"/>
                </a:lnTo>
                <a:lnTo>
                  <a:pt x="595896" y="2118385"/>
                </a:lnTo>
                <a:lnTo>
                  <a:pt x="595896" y="2108238"/>
                </a:lnTo>
                <a:lnTo>
                  <a:pt x="595325" y="2105660"/>
                </a:lnTo>
                <a:lnTo>
                  <a:pt x="598754" y="2105190"/>
                </a:lnTo>
                <a:lnTo>
                  <a:pt x="598754" y="2079561"/>
                </a:lnTo>
                <a:lnTo>
                  <a:pt x="585317" y="2081377"/>
                </a:lnTo>
                <a:lnTo>
                  <a:pt x="668743" y="2070074"/>
                </a:lnTo>
                <a:lnTo>
                  <a:pt x="671537" y="2056892"/>
                </a:lnTo>
                <a:lnTo>
                  <a:pt x="633615" y="2062022"/>
                </a:lnTo>
                <a:lnTo>
                  <a:pt x="574116" y="2070074"/>
                </a:lnTo>
                <a:lnTo>
                  <a:pt x="573468" y="2082977"/>
                </a:lnTo>
                <a:lnTo>
                  <a:pt x="574802" y="2082800"/>
                </a:lnTo>
                <a:lnTo>
                  <a:pt x="578485" y="2095106"/>
                </a:lnTo>
                <a:lnTo>
                  <a:pt x="578015" y="2082368"/>
                </a:lnTo>
                <a:lnTo>
                  <a:pt x="581342" y="2081923"/>
                </a:lnTo>
                <a:lnTo>
                  <a:pt x="583552" y="2094420"/>
                </a:lnTo>
                <a:lnTo>
                  <a:pt x="578497" y="2095106"/>
                </a:lnTo>
                <a:lnTo>
                  <a:pt x="576910" y="2095322"/>
                </a:lnTo>
                <a:lnTo>
                  <a:pt x="574802" y="2082800"/>
                </a:lnTo>
                <a:lnTo>
                  <a:pt x="555904" y="2085365"/>
                </a:lnTo>
                <a:lnTo>
                  <a:pt x="573468" y="2082977"/>
                </a:lnTo>
                <a:lnTo>
                  <a:pt x="566750" y="2071077"/>
                </a:lnTo>
                <a:lnTo>
                  <a:pt x="574116" y="2070074"/>
                </a:lnTo>
                <a:lnTo>
                  <a:pt x="593483" y="2067445"/>
                </a:lnTo>
                <a:lnTo>
                  <a:pt x="589534" y="2055177"/>
                </a:lnTo>
                <a:lnTo>
                  <a:pt x="596125" y="2054288"/>
                </a:lnTo>
                <a:lnTo>
                  <a:pt x="597141" y="2066950"/>
                </a:lnTo>
                <a:lnTo>
                  <a:pt x="633615" y="2062022"/>
                </a:lnTo>
                <a:lnTo>
                  <a:pt x="638657" y="2048522"/>
                </a:lnTo>
                <a:lnTo>
                  <a:pt x="641007" y="2048205"/>
                </a:lnTo>
                <a:lnTo>
                  <a:pt x="645210" y="2060448"/>
                </a:lnTo>
                <a:lnTo>
                  <a:pt x="671537" y="2056892"/>
                </a:lnTo>
                <a:lnTo>
                  <a:pt x="679246" y="2055850"/>
                </a:lnTo>
                <a:lnTo>
                  <a:pt x="679246" y="2017407"/>
                </a:lnTo>
                <a:lnTo>
                  <a:pt x="550392" y="2034857"/>
                </a:lnTo>
                <a:lnTo>
                  <a:pt x="550392" y="2111730"/>
                </a:lnTo>
                <a:lnTo>
                  <a:pt x="541858" y="2112886"/>
                </a:lnTo>
                <a:lnTo>
                  <a:pt x="540156" y="2100300"/>
                </a:lnTo>
                <a:lnTo>
                  <a:pt x="532307" y="2101367"/>
                </a:lnTo>
                <a:lnTo>
                  <a:pt x="532307" y="2165439"/>
                </a:lnTo>
                <a:lnTo>
                  <a:pt x="528688" y="2165934"/>
                </a:lnTo>
                <a:lnTo>
                  <a:pt x="527088" y="2153335"/>
                </a:lnTo>
                <a:lnTo>
                  <a:pt x="528269" y="2153170"/>
                </a:lnTo>
                <a:lnTo>
                  <a:pt x="529666" y="2140178"/>
                </a:lnTo>
                <a:lnTo>
                  <a:pt x="529894" y="2152954"/>
                </a:lnTo>
                <a:lnTo>
                  <a:pt x="530618" y="2152866"/>
                </a:lnTo>
                <a:lnTo>
                  <a:pt x="532307" y="2165439"/>
                </a:lnTo>
                <a:lnTo>
                  <a:pt x="532307" y="2101367"/>
                </a:lnTo>
                <a:lnTo>
                  <a:pt x="506476" y="2104859"/>
                </a:lnTo>
                <a:lnTo>
                  <a:pt x="508927" y="2117344"/>
                </a:lnTo>
                <a:lnTo>
                  <a:pt x="504952" y="2117877"/>
                </a:lnTo>
                <a:lnTo>
                  <a:pt x="504520" y="2108682"/>
                </a:lnTo>
                <a:lnTo>
                  <a:pt x="504520" y="2130755"/>
                </a:lnTo>
                <a:lnTo>
                  <a:pt x="502208" y="2131060"/>
                </a:lnTo>
                <a:lnTo>
                  <a:pt x="499681" y="2144230"/>
                </a:lnTo>
                <a:lnTo>
                  <a:pt x="496023" y="2131898"/>
                </a:lnTo>
                <a:lnTo>
                  <a:pt x="494957" y="2132050"/>
                </a:lnTo>
                <a:lnTo>
                  <a:pt x="498348" y="2118779"/>
                </a:lnTo>
                <a:lnTo>
                  <a:pt x="501294" y="2118372"/>
                </a:lnTo>
                <a:lnTo>
                  <a:pt x="504520" y="2130755"/>
                </a:lnTo>
                <a:lnTo>
                  <a:pt x="504520" y="2108682"/>
                </a:lnTo>
                <a:lnTo>
                  <a:pt x="504355" y="2105152"/>
                </a:lnTo>
                <a:lnTo>
                  <a:pt x="506476" y="2104859"/>
                </a:lnTo>
                <a:lnTo>
                  <a:pt x="516750" y="2103462"/>
                </a:lnTo>
                <a:lnTo>
                  <a:pt x="511314" y="2091397"/>
                </a:lnTo>
                <a:lnTo>
                  <a:pt x="516470" y="2090699"/>
                </a:lnTo>
                <a:lnTo>
                  <a:pt x="516750" y="2103462"/>
                </a:lnTo>
                <a:lnTo>
                  <a:pt x="540156" y="2100300"/>
                </a:lnTo>
                <a:lnTo>
                  <a:pt x="548843" y="2099132"/>
                </a:lnTo>
                <a:lnTo>
                  <a:pt x="550392" y="2111730"/>
                </a:lnTo>
                <a:lnTo>
                  <a:pt x="550392" y="2034857"/>
                </a:lnTo>
                <a:lnTo>
                  <a:pt x="518287" y="2039200"/>
                </a:lnTo>
                <a:lnTo>
                  <a:pt x="518287" y="2064816"/>
                </a:lnTo>
                <a:lnTo>
                  <a:pt x="517639" y="2077720"/>
                </a:lnTo>
                <a:lnTo>
                  <a:pt x="517334" y="2077758"/>
                </a:lnTo>
                <a:lnTo>
                  <a:pt x="514248" y="2065362"/>
                </a:lnTo>
                <a:lnTo>
                  <a:pt x="510870" y="2065820"/>
                </a:lnTo>
                <a:lnTo>
                  <a:pt x="506653" y="2055609"/>
                </a:lnTo>
                <a:lnTo>
                  <a:pt x="507517" y="2053463"/>
                </a:lnTo>
                <a:lnTo>
                  <a:pt x="508812" y="2053285"/>
                </a:lnTo>
                <a:lnTo>
                  <a:pt x="511225" y="2065769"/>
                </a:lnTo>
                <a:lnTo>
                  <a:pt x="514248" y="2065362"/>
                </a:lnTo>
                <a:lnTo>
                  <a:pt x="518287" y="2064816"/>
                </a:lnTo>
                <a:lnTo>
                  <a:pt x="518287" y="2039200"/>
                </a:lnTo>
                <a:lnTo>
                  <a:pt x="508444" y="2040521"/>
                </a:lnTo>
                <a:lnTo>
                  <a:pt x="531698" y="2037359"/>
                </a:lnTo>
                <a:lnTo>
                  <a:pt x="527075" y="2025180"/>
                </a:lnTo>
                <a:lnTo>
                  <a:pt x="499021" y="2028977"/>
                </a:lnTo>
                <a:lnTo>
                  <a:pt x="500710" y="2041563"/>
                </a:lnTo>
                <a:lnTo>
                  <a:pt x="363791" y="2060092"/>
                </a:lnTo>
                <a:lnTo>
                  <a:pt x="363499" y="2072944"/>
                </a:lnTo>
                <a:lnTo>
                  <a:pt x="360375" y="2073363"/>
                </a:lnTo>
                <a:lnTo>
                  <a:pt x="359625" y="2086279"/>
                </a:lnTo>
                <a:lnTo>
                  <a:pt x="365658" y="2085467"/>
                </a:lnTo>
                <a:lnTo>
                  <a:pt x="497230" y="2067661"/>
                </a:lnTo>
                <a:lnTo>
                  <a:pt x="493991" y="2055291"/>
                </a:lnTo>
                <a:lnTo>
                  <a:pt x="497293" y="2054847"/>
                </a:lnTo>
                <a:lnTo>
                  <a:pt x="497230" y="2067661"/>
                </a:lnTo>
                <a:lnTo>
                  <a:pt x="501980" y="2067013"/>
                </a:lnTo>
                <a:lnTo>
                  <a:pt x="510730" y="2065845"/>
                </a:lnTo>
                <a:lnTo>
                  <a:pt x="474141" y="2070798"/>
                </a:lnTo>
                <a:lnTo>
                  <a:pt x="474141" y="2096427"/>
                </a:lnTo>
                <a:lnTo>
                  <a:pt x="473608" y="2109305"/>
                </a:lnTo>
                <a:lnTo>
                  <a:pt x="467106" y="2097379"/>
                </a:lnTo>
                <a:lnTo>
                  <a:pt x="474141" y="2096427"/>
                </a:lnTo>
                <a:lnTo>
                  <a:pt x="474141" y="2070798"/>
                </a:lnTo>
                <a:lnTo>
                  <a:pt x="365658" y="2085467"/>
                </a:lnTo>
                <a:lnTo>
                  <a:pt x="365823" y="2098255"/>
                </a:lnTo>
                <a:lnTo>
                  <a:pt x="472249" y="2083866"/>
                </a:lnTo>
                <a:lnTo>
                  <a:pt x="363728" y="2098548"/>
                </a:lnTo>
                <a:lnTo>
                  <a:pt x="365442" y="2111133"/>
                </a:lnTo>
                <a:lnTo>
                  <a:pt x="365506" y="2123935"/>
                </a:lnTo>
                <a:lnTo>
                  <a:pt x="422694" y="2116201"/>
                </a:lnTo>
                <a:lnTo>
                  <a:pt x="364121" y="2124125"/>
                </a:lnTo>
                <a:lnTo>
                  <a:pt x="366382" y="2136635"/>
                </a:lnTo>
                <a:lnTo>
                  <a:pt x="365163" y="2136800"/>
                </a:lnTo>
                <a:lnTo>
                  <a:pt x="368096" y="2149221"/>
                </a:lnTo>
                <a:lnTo>
                  <a:pt x="374218" y="2148395"/>
                </a:lnTo>
                <a:lnTo>
                  <a:pt x="370814" y="2161667"/>
                </a:lnTo>
                <a:lnTo>
                  <a:pt x="374764" y="2161133"/>
                </a:lnTo>
                <a:lnTo>
                  <a:pt x="375640" y="2173833"/>
                </a:lnTo>
                <a:lnTo>
                  <a:pt x="377228" y="2173630"/>
                </a:lnTo>
                <a:lnTo>
                  <a:pt x="382397" y="2185733"/>
                </a:lnTo>
                <a:lnTo>
                  <a:pt x="384454" y="2185466"/>
                </a:lnTo>
                <a:lnTo>
                  <a:pt x="389216" y="2197620"/>
                </a:lnTo>
                <a:lnTo>
                  <a:pt x="391769" y="2197277"/>
                </a:lnTo>
                <a:lnTo>
                  <a:pt x="510933" y="2181148"/>
                </a:lnTo>
                <a:lnTo>
                  <a:pt x="511721" y="2168233"/>
                </a:lnTo>
                <a:lnTo>
                  <a:pt x="513410" y="2168004"/>
                </a:lnTo>
                <a:lnTo>
                  <a:pt x="516382" y="2180412"/>
                </a:lnTo>
                <a:lnTo>
                  <a:pt x="518274" y="2180158"/>
                </a:lnTo>
                <a:lnTo>
                  <a:pt x="516928" y="2167521"/>
                </a:lnTo>
                <a:lnTo>
                  <a:pt x="517398" y="2167458"/>
                </a:lnTo>
                <a:lnTo>
                  <a:pt x="519442" y="2167178"/>
                </a:lnTo>
                <a:lnTo>
                  <a:pt x="520801" y="2154186"/>
                </a:lnTo>
                <a:lnTo>
                  <a:pt x="464019" y="2161870"/>
                </a:lnTo>
                <a:lnTo>
                  <a:pt x="473989" y="2173338"/>
                </a:lnTo>
                <a:lnTo>
                  <a:pt x="402945" y="2182952"/>
                </a:lnTo>
                <a:lnTo>
                  <a:pt x="466178" y="2174392"/>
                </a:lnTo>
                <a:lnTo>
                  <a:pt x="464019" y="2161870"/>
                </a:lnTo>
                <a:lnTo>
                  <a:pt x="518756" y="2154453"/>
                </a:lnTo>
                <a:lnTo>
                  <a:pt x="513829" y="2142325"/>
                </a:lnTo>
                <a:lnTo>
                  <a:pt x="521487" y="2141283"/>
                </a:lnTo>
                <a:lnTo>
                  <a:pt x="520903" y="2154174"/>
                </a:lnTo>
                <a:lnTo>
                  <a:pt x="523671" y="2166607"/>
                </a:lnTo>
                <a:lnTo>
                  <a:pt x="517398" y="2167458"/>
                </a:lnTo>
                <a:lnTo>
                  <a:pt x="519099" y="2180044"/>
                </a:lnTo>
                <a:lnTo>
                  <a:pt x="541743" y="2176983"/>
                </a:lnTo>
                <a:lnTo>
                  <a:pt x="545731" y="2176449"/>
                </a:lnTo>
                <a:lnTo>
                  <a:pt x="546100" y="2189200"/>
                </a:lnTo>
                <a:lnTo>
                  <a:pt x="556628" y="2187778"/>
                </a:lnTo>
                <a:lnTo>
                  <a:pt x="559955" y="2187333"/>
                </a:lnTo>
                <a:lnTo>
                  <a:pt x="568642" y="2186152"/>
                </a:lnTo>
                <a:lnTo>
                  <a:pt x="567347" y="2173528"/>
                </a:lnTo>
                <a:lnTo>
                  <a:pt x="575983" y="2172347"/>
                </a:lnTo>
                <a:lnTo>
                  <a:pt x="574382" y="2159749"/>
                </a:lnTo>
                <a:lnTo>
                  <a:pt x="563753" y="2161184"/>
                </a:lnTo>
                <a:lnTo>
                  <a:pt x="565048" y="2148205"/>
                </a:lnTo>
                <a:lnTo>
                  <a:pt x="565683" y="2148116"/>
                </a:lnTo>
                <a:lnTo>
                  <a:pt x="566712" y="2160778"/>
                </a:lnTo>
                <a:lnTo>
                  <a:pt x="574382" y="2159749"/>
                </a:lnTo>
                <a:lnTo>
                  <a:pt x="580720" y="2158885"/>
                </a:lnTo>
                <a:lnTo>
                  <a:pt x="575983" y="2172347"/>
                </a:lnTo>
                <a:lnTo>
                  <a:pt x="577354" y="2172170"/>
                </a:lnTo>
                <a:lnTo>
                  <a:pt x="571969" y="2185708"/>
                </a:lnTo>
                <a:lnTo>
                  <a:pt x="577380" y="2184984"/>
                </a:lnTo>
                <a:lnTo>
                  <a:pt x="578866" y="2192286"/>
                </a:lnTo>
                <a:lnTo>
                  <a:pt x="570636" y="2185886"/>
                </a:lnTo>
                <a:lnTo>
                  <a:pt x="559955" y="2187333"/>
                </a:lnTo>
                <a:lnTo>
                  <a:pt x="560616" y="2200059"/>
                </a:lnTo>
                <a:lnTo>
                  <a:pt x="558025" y="2200402"/>
                </a:lnTo>
                <a:lnTo>
                  <a:pt x="556628" y="2187778"/>
                </a:lnTo>
                <a:lnTo>
                  <a:pt x="536181" y="2190546"/>
                </a:lnTo>
                <a:lnTo>
                  <a:pt x="539673" y="2202891"/>
                </a:lnTo>
                <a:lnTo>
                  <a:pt x="542493" y="2202510"/>
                </a:lnTo>
                <a:lnTo>
                  <a:pt x="541845" y="2215413"/>
                </a:lnTo>
                <a:lnTo>
                  <a:pt x="551853" y="2214054"/>
                </a:lnTo>
                <a:lnTo>
                  <a:pt x="545299" y="2202129"/>
                </a:lnTo>
                <a:lnTo>
                  <a:pt x="550824" y="2201380"/>
                </a:lnTo>
                <a:lnTo>
                  <a:pt x="551853" y="2214054"/>
                </a:lnTo>
                <a:lnTo>
                  <a:pt x="569747" y="2211641"/>
                </a:lnTo>
                <a:lnTo>
                  <a:pt x="566559" y="2199259"/>
                </a:lnTo>
                <a:lnTo>
                  <a:pt x="572744" y="2198420"/>
                </a:lnTo>
                <a:lnTo>
                  <a:pt x="574497" y="2210993"/>
                </a:lnTo>
                <a:lnTo>
                  <a:pt x="575932" y="2210803"/>
                </a:lnTo>
                <a:lnTo>
                  <a:pt x="584161" y="2209685"/>
                </a:lnTo>
                <a:lnTo>
                  <a:pt x="577913" y="2197722"/>
                </a:lnTo>
                <a:lnTo>
                  <a:pt x="579907" y="2197443"/>
                </a:lnTo>
                <a:lnTo>
                  <a:pt x="584187" y="2196871"/>
                </a:lnTo>
                <a:lnTo>
                  <a:pt x="584161" y="2209685"/>
                </a:lnTo>
                <a:lnTo>
                  <a:pt x="611606" y="2205964"/>
                </a:lnTo>
                <a:lnTo>
                  <a:pt x="609904" y="2193391"/>
                </a:lnTo>
                <a:lnTo>
                  <a:pt x="612101" y="2193099"/>
                </a:lnTo>
                <a:lnTo>
                  <a:pt x="614095" y="2205634"/>
                </a:lnTo>
                <a:lnTo>
                  <a:pt x="575932" y="2210803"/>
                </a:lnTo>
                <a:lnTo>
                  <a:pt x="577024" y="2223465"/>
                </a:lnTo>
                <a:lnTo>
                  <a:pt x="607072" y="2219401"/>
                </a:lnTo>
                <a:lnTo>
                  <a:pt x="613003" y="2218601"/>
                </a:lnTo>
                <a:lnTo>
                  <a:pt x="625995" y="2216835"/>
                </a:lnTo>
                <a:lnTo>
                  <a:pt x="626262" y="2203996"/>
                </a:lnTo>
                <a:lnTo>
                  <a:pt x="627913" y="2203767"/>
                </a:lnTo>
                <a:lnTo>
                  <a:pt x="631050" y="2216150"/>
                </a:lnTo>
                <a:lnTo>
                  <a:pt x="633095" y="2215883"/>
                </a:lnTo>
                <a:lnTo>
                  <a:pt x="637794" y="2215248"/>
                </a:lnTo>
                <a:lnTo>
                  <a:pt x="639572" y="2206993"/>
                </a:lnTo>
                <a:lnTo>
                  <a:pt x="635889" y="2202688"/>
                </a:lnTo>
                <a:lnTo>
                  <a:pt x="639622" y="2202180"/>
                </a:lnTo>
                <a:lnTo>
                  <a:pt x="640321" y="2203551"/>
                </a:lnTo>
                <a:lnTo>
                  <a:pt x="640626" y="2202053"/>
                </a:lnTo>
                <a:lnTo>
                  <a:pt x="641121" y="2205139"/>
                </a:lnTo>
                <a:lnTo>
                  <a:pt x="645706" y="2214168"/>
                </a:lnTo>
                <a:lnTo>
                  <a:pt x="641819" y="2209622"/>
                </a:lnTo>
                <a:lnTo>
                  <a:pt x="642607" y="2214588"/>
                </a:lnTo>
                <a:lnTo>
                  <a:pt x="644271" y="2214372"/>
                </a:lnTo>
                <a:lnTo>
                  <a:pt x="638721" y="2215121"/>
                </a:lnTo>
                <a:lnTo>
                  <a:pt x="637654" y="2228075"/>
                </a:lnTo>
                <a:lnTo>
                  <a:pt x="641197" y="2227605"/>
                </a:lnTo>
                <a:lnTo>
                  <a:pt x="626821" y="2229548"/>
                </a:lnTo>
                <a:lnTo>
                  <a:pt x="629450" y="2242007"/>
                </a:lnTo>
                <a:lnTo>
                  <a:pt x="631748" y="2241702"/>
                </a:lnTo>
                <a:lnTo>
                  <a:pt x="637844" y="2253678"/>
                </a:lnTo>
                <a:lnTo>
                  <a:pt x="639686" y="2253437"/>
                </a:lnTo>
                <a:lnTo>
                  <a:pt x="643432" y="2265743"/>
                </a:lnTo>
                <a:lnTo>
                  <a:pt x="635101" y="2266873"/>
                </a:lnTo>
                <a:lnTo>
                  <a:pt x="635482" y="2254008"/>
                </a:lnTo>
                <a:lnTo>
                  <a:pt x="637844" y="2253678"/>
                </a:lnTo>
                <a:lnTo>
                  <a:pt x="631609" y="2246604"/>
                </a:lnTo>
                <a:lnTo>
                  <a:pt x="631609" y="2267356"/>
                </a:lnTo>
                <a:lnTo>
                  <a:pt x="537933" y="2280031"/>
                </a:lnTo>
                <a:lnTo>
                  <a:pt x="614857" y="2269604"/>
                </a:lnTo>
                <a:lnTo>
                  <a:pt x="617842" y="2256396"/>
                </a:lnTo>
                <a:lnTo>
                  <a:pt x="620623" y="2256028"/>
                </a:lnTo>
                <a:lnTo>
                  <a:pt x="623709" y="2268410"/>
                </a:lnTo>
                <a:lnTo>
                  <a:pt x="631609" y="2267356"/>
                </a:lnTo>
                <a:lnTo>
                  <a:pt x="631609" y="2246604"/>
                </a:lnTo>
                <a:lnTo>
                  <a:pt x="627761" y="2242235"/>
                </a:lnTo>
                <a:lnTo>
                  <a:pt x="625055" y="2242604"/>
                </a:lnTo>
                <a:lnTo>
                  <a:pt x="625309" y="2255380"/>
                </a:lnTo>
                <a:lnTo>
                  <a:pt x="615797" y="2243861"/>
                </a:lnTo>
                <a:lnTo>
                  <a:pt x="616204" y="2243798"/>
                </a:lnTo>
                <a:lnTo>
                  <a:pt x="620725" y="2230374"/>
                </a:lnTo>
                <a:lnTo>
                  <a:pt x="623709" y="2229967"/>
                </a:lnTo>
                <a:lnTo>
                  <a:pt x="622655" y="2242921"/>
                </a:lnTo>
                <a:lnTo>
                  <a:pt x="625055" y="2242604"/>
                </a:lnTo>
                <a:lnTo>
                  <a:pt x="626325" y="2242426"/>
                </a:lnTo>
                <a:lnTo>
                  <a:pt x="626821" y="2229548"/>
                </a:lnTo>
                <a:lnTo>
                  <a:pt x="634288" y="2228532"/>
                </a:lnTo>
                <a:lnTo>
                  <a:pt x="633095" y="2215883"/>
                </a:lnTo>
                <a:lnTo>
                  <a:pt x="613003" y="2218601"/>
                </a:lnTo>
                <a:lnTo>
                  <a:pt x="608317" y="2232050"/>
                </a:lnTo>
                <a:lnTo>
                  <a:pt x="607314" y="2221890"/>
                </a:lnTo>
                <a:lnTo>
                  <a:pt x="607314" y="2245004"/>
                </a:lnTo>
                <a:lnTo>
                  <a:pt x="604316" y="2258225"/>
                </a:lnTo>
                <a:lnTo>
                  <a:pt x="600481" y="2258745"/>
                </a:lnTo>
                <a:lnTo>
                  <a:pt x="598119" y="2246249"/>
                </a:lnTo>
                <a:lnTo>
                  <a:pt x="607314" y="2245004"/>
                </a:lnTo>
                <a:lnTo>
                  <a:pt x="607314" y="2221890"/>
                </a:lnTo>
                <a:lnTo>
                  <a:pt x="607072" y="2219401"/>
                </a:lnTo>
                <a:lnTo>
                  <a:pt x="434060" y="2242820"/>
                </a:lnTo>
                <a:lnTo>
                  <a:pt x="441083" y="2254681"/>
                </a:lnTo>
                <a:lnTo>
                  <a:pt x="448792" y="2253640"/>
                </a:lnTo>
                <a:lnTo>
                  <a:pt x="450659" y="2266200"/>
                </a:lnTo>
                <a:lnTo>
                  <a:pt x="466344" y="2264079"/>
                </a:lnTo>
                <a:lnTo>
                  <a:pt x="468718" y="2276576"/>
                </a:lnTo>
                <a:lnTo>
                  <a:pt x="485673" y="2274290"/>
                </a:lnTo>
                <a:lnTo>
                  <a:pt x="490867" y="2286393"/>
                </a:lnTo>
                <a:lnTo>
                  <a:pt x="509981" y="2283815"/>
                </a:lnTo>
                <a:lnTo>
                  <a:pt x="512495" y="2296274"/>
                </a:lnTo>
                <a:lnTo>
                  <a:pt x="533095" y="2293493"/>
                </a:lnTo>
                <a:lnTo>
                  <a:pt x="536740" y="2305812"/>
                </a:lnTo>
                <a:lnTo>
                  <a:pt x="540867" y="2292439"/>
                </a:lnTo>
                <a:lnTo>
                  <a:pt x="545973" y="2291753"/>
                </a:lnTo>
                <a:lnTo>
                  <a:pt x="551789" y="2303780"/>
                </a:lnTo>
                <a:lnTo>
                  <a:pt x="589800" y="2298636"/>
                </a:lnTo>
                <a:lnTo>
                  <a:pt x="596557" y="2310536"/>
                </a:lnTo>
                <a:lnTo>
                  <a:pt x="693775" y="2297379"/>
                </a:lnTo>
                <a:lnTo>
                  <a:pt x="698258" y="2283955"/>
                </a:lnTo>
                <a:lnTo>
                  <a:pt x="730313" y="2279612"/>
                </a:lnTo>
                <a:lnTo>
                  <a:pt x="734872" y="2266188"/>
                </a:lnTo>
                <a:lnTo>
                  <a:pt x="764590" y="2262162"/>
                </a:lnTo>
                <a:lnTo>
                  <a:pt x="763016" y="2249563"/>
                </a:lnTo>
                <a:lnTo>
                  <a:pt x="785177" y="2246553"/>
                </a:lnTo>
                <a:lnTo>
                  <a:pt x="786091" y="2233625"/>
                </a:lnTo>
                <a:lnTo>
                  <a:pt x="803173" y="2231301"/>
                </a:lnTo>
                <a:lnTo>
                  <a:pt x="803478" y="2218448"/>
                </a:lnTo>
                <a:lnTo>
                  <a:pt x="816978" y="2216620"/>
                </a:lnTo>
                <a:lnTo>
                  <a:pt x="820369" y="2203361"/>
                </a:lnTo>
                <a:lnTo>
                  <a:pt x="827239" y="2202421"/>
                </a:lnTo>
                <a:lnTo>
                  <a:pt x="826401" y="2189721"/>
                </a:lnTo>
                <a:lnTo>
                  <a:pt x="832840" y="2188845"/>
                </a:lnTo>
                <a:lnTo>
                  <a:pt x="833348" y="2175967"/>
                </a:lnTo>
                <a:lnTo>
                  <a:pt x="840905" y="2174938"/>
                </a:lnTo>
                <a:lnTo>
                  <a:pt x="842327" y="2161933"/>
                </a:lnTo>
                <a:lnTo>
                  <a:pt x="850544" y="2160816"/>
                </a:lnTo>
                <a:lnTo>
                  <a:pt x="847712" y="2148395"/>
                </a:lnTo>
                <a:lnTo>
                  <a:pt x="851750" y="2147836"/>
                </a:lnTo>
                <a:lnTo>
                  <a:pt x="853706" y="2134755"/>
                </a:lnTo>
                <a:lnTo>
                  <a:pt x="856094" y="2121624"/>
                </a:lnTo>
                <a:lnTo>
                  <a:pt x="857999" y="2108543"/>
                </a:lnTo>
                <a:lnTo>
                  <a:pt x="856411" y="2108758"/>
                </a:lnTo>
                <a:lnTo>
                  <a:pt x="856462" y="2095931"/>
                </a:lnTo>
                <a:lnTo>
                  <a:pt x="854329" y="2083409"/>
                </a:lnTo>
                <a:lnTo>
                  <a:pt x="853338" y="2070722"/>
                </a:lnTo>
                <a:lnTo>
                  <a:pt x="852932" y="2070785"/>
                </a:lnTo>
                <a:lnTo>
                  <a:pt x="850112" y="2058352"/>
                </a:lnTo>
                <a:lnTo>
                  <a:pt x="850353" y="2058314"/>
                </a:lnTo>
                <a:lnTo>
                  <a:pt x="852284" y="2045233"/>
                </a:lnTo>
                <a:lnTo>
                  <a:pt x="850226" y="2032698"/>
                </a:lnTo>
                <a:lnTo>
                  <a:pt x="850442" y="2045487"/>
                </a:lnTo>
                <a:lnTo>
                  <a:pt x="842568" y="2046554"/>
                </a:lnTo>
                <a:lnTo>
                  <a:pt x="842568" y="2123452"/>
                </a:lnTo>
                <a:lnTo>
                  <a:pt x="830516" y="2125078"/>
                </a:lnTo>
                <a:lnTo>
                  <a:pt x="837222" y="2136991"/>
                </a:lnTo>
                <a:lnTo>
                  <a:pt x="830834" y="2137854"/>
                </a:lnTo>
                <a:lnTo>
                  <a:pt x="829132" y="2125268"/>
                </a:lnTo>
                <a:lnTo>
                  <a:pt x="808329" y="2128088"/>
                </a:lnTo>
                <a:lnTo>
                  <a:pt x="808329" y="2179345"/>
                </a:lnTo>
                <a:lnTo>
                  <a:pt x="798220" y="2180717"/>
                </a:lnTo>
                <a:lnTo>
                  <a:pt x="800239" y="2171217"/>
                </a:lnTo>
                <a:lnTo>
                  <a:pt x="808329" y="2179345"/>
                </a:lnTo>
                <a:lnTo>
                  <a:pt x="808329" y="2128088"/>
                </a:lnTo>
                <a:lnTo>
                  <a:pt x="800989" y="2129091"/>
                </a:lnTo>
                <a:lnTo>
                  <a:pt x="800989" y="2154707"/>
                </a:lnTo>
                <a:lnTo>
                  <a:pt x="795528" y="2155444"/>
                </a:lnTo>
                <a:lnTo>
                  <a:pt x="790867" y="2143264"/>
                </a:lnTo>
                <a:lnTo>
                  <a:pt x="795870" y="2142591"/>
                </a:lnTo>
                <a:lnTo>
                  <a:pt x="800989" y="2154707"/>
                </a:lnTo>
                <a:lnTo>
                  <a:pt x="800989" y="2129091"/>
                </a:lnTo>
                <a:lnTo>
                  <a:pt x="761504" y="2134425"/>
                </a:lnTo>
                <a:lnTo>
                  <a:pt x="765505" y="2146693"/>
                </a:lnTo>
                <a:lnTo>
                  <a:pt x="764286" y="2146858"/>
                </a:lnTo>
                <a:lnTo>
                  <a:pt x="762673" y="2159889"/>
                </a:lnTo>
                <a:lnTo>
                  <a:pt x="791337" y="2156015"/>
                </a:lnTo>
                <a:lnTo>
                  <a:pt x="793521" y="2155723"/>
                </a:lnTo>
                <a:lnTo>
                  <a:pt x="793153" y="2168588"/>
                </a:lnTo>
                <a:lnTo>
                  <a:pt x="793064" y="2168067"/>
                </a:lnTo>
                <a:lnTo>
                  <a:pt x="793064" y="2194229"/>
                </a:lnTo>
                <a:lnTo>
                  <a:pt x="786333" y="2195144"/>
                </a:lnTo>
                <a:lnTo>
                  <a:pt x="786257" y="2182342"/>
                </a:lnTo>
                <a:lnTo>
                  <a:pt x="790663" y="2181745"/>
                </a:lnTo>
                <a:lnTo>
                  <a:pt x="793064" y="2194229"/>
                </a:lnTo>
                <a:lnTo>
                  <a:pt x="793064" y="2168067"/>
                </a:lnTo>
                <a:lnTo>
                  <a:pt x="791337" y="2156015"/>
                </a:lnTo>
                <a:lnTo>
                  <a:pt x="779500" y="2157628"/>
                </a:lnTo>
                <a:lnTo>
                  <a:pt x="779500" y="2183244"/>
                </a:lnTo>
                <a:lnTo>
                  <a:pt x="772617" y="2184184"/>
                </a:lnTo>
                <a:lnTo>
                  <a:pt x="778725" y="2170544"/>
                </a:lnTo>
                <a:lnTo>
                  <a:pt x="779500" y="2183244"/>
                </a:lnTo>
                <a:lnTo>
                  <a:pt x="779500" y="2157628"/>
                </a:lnTo>
                <a:lnTo>
                  <a:pt x="760107" y="2160244"/>
                </a:lnTo>
                <a:lnTo>
                  <a:pt x="762368" y="2172754"/>
                </a:lnTo>
                <a:lnTo>
                  <a:pt x="757694" y="2165566"/>
                </a:lnTo>
                <a:lnTo>
                  <a:pt x="759091" y="2173198"/>
                </a:lnTo>
                <a:lnTo>
                  <a:pt x="727163" y="2177516"/>
                </a:lnTo>
                <a:lnTo>
                  <a:pt x="733056" y="2189530"/>
                </a:lnTo>
                <a:lnTo>
                  <a:pt x="765670" y="2185124"/>
                </a:lnTo>
                <a:lnTo>
                  <a:pt x="767969" y="2184806"/>
                </a:lnTo>
                <a:lnTo>
                  <a:pt x="764425" y="2172487"/>
                </a:lnTo>
                <a:lnTo>
                  <a:pt x="767588" y="2172055"/>
                </a:lnTo>
                <a:lnTo>
                  <a:pt x="772604" y="2184184"/>
                </a:lnTo>
                <a:lnTo>
                  <a:pt x="770877" y="2184412"/>
                </a:lnTo>
                <a:lnTo>
                  <a:pt x="768286" y="2197582"/>
                </a:lnTo>
                <a:lnTo>
                  <a:pt x="775309" y="2196642"/>
                </a:lnTo>
                <a:lnTo>
                  <a:pt x="776859" y="2209241"/>
                </a:lnTo>
                <a:lnTo>
                  <a:pt x="773417" y="2209698"/>
                </a:lnTo>
                <a:lnTo>
                  <a:pt x="767829" y="2197646"/>
                </a:lnTo>
                <a:lnTo>
                  <a:pt x="768286" y="2197582"/>
                </a:lnTo>
                <a:lnTo>
                  <a:pt x="765670" y="2185124"/>
                </a:lnTo>
                <a:lnTo>
                  <a:pt x="745210" y="2187892"/>
                </a:lnTo>
                <a:lnTo>
                  <a:pt x="745210" y="2226335"/>
                </a:lnTo>
                <a:lnTo>
                  <a:pt x="729970" y="2228405"/>
                </a:lnTo>
                <a:lnTo>
                  <a:pt x="729970" y="2254034"/>
                </a:lnTo>
                <a:lnTo>
                  <a:pt x="721639" y="2255164"/>
                </a:lnTo>
                <a:lnTo>
                  <a:pt x="718959" y="2242718"/>
                </a:lnTo>
                <a:lnTo>
                  <a:pt x="720852" y="2242451"/>
                </a:lnTo>
                <a:lnTo>
                  <a:pt x="729970" y="2254034"/>
                </a:lnTo>
                <a:lnTo>
                  <a:pt x="729970" y="2228405"/>
                </a:lnTo>
                <a:lnTo>
                  <a:pt x="718375" y="2229967"/>
                </a:lnTo>
                <a:lnTo>
                  <a:pt x="740308" y="2226995"/>
                </a:lnTo>
                <a:lnTo>
                  <a:pt x="742988" y="2213826"/>
                </a:lnTo>
                <a:lnTo>
                  <a:pt x="745210" y="2226335"/>
                </a:lnTo>
                <a:lnTo>
                  <a:pt x="745210" y="2187892"/>
                </a:lnTo>
                <a:lnTo>
                  <a:pt x="725843" y="2190508"/>
                </a:lnTo>
                <a:lnTo>
                  <a:pt x="727329" y="2203119"/>
                </a:lnTo>
                <a:lnTo>
                  <a:pt x="726173" y="2203285"/>
                </a:lnTo>
                <a:lnTo>
                  <a:pt x="720585" y="2191232"/>
                </a:lnTo>
                <a:lnTo>
                  <a:pt x="723900" y="2190775"/>
                </a:lnTo>
                <a:lnTo>
                  <a:pt x="723125" y="2178062"/>
                </a:lnTo>
                <a:lnTo>
                  <a:pt x="722668" y="2178126"/>
                </a:lnTo>
                <a:lnTo>
                  <a:pt x="720966" y="2165642"/>
                </a:lnTo>
                <a:lnTo>
                  <a:pt x="720966" y="2178354"/>
                </a:lnTo>
                <a:lnTo>
                  <a:pt x="720572" y="2178418"/>
                </a:lnTo>
                <a:lnTo>
                  <a:pt x="720572" y="2191232"/>
                </a:lnTo>
                <a:lnTo>
                  <a:pt x="719162" y="2204224"/>
                </a:lnTo>
                <a:lnTo>
                  <a:pt x="718604" y="2204301"/>
                </a:lnTo>
                <a:lnTo>
                  <a:pt x="717651" y="2217255"/>
                </a:lnTo>
                <a:lnTo>
                  <a:pt x="709472" y="2209444"/>
                </a:lnTo>
                <a:lnTo>
                  <a:pt x="710171" y="2218258"/>
                </a:lnTo>
                <a:lnTo>
                  <a:pt x="707275" y="2218652"/>
                </a:lnTo>
                <a:lnTo>
                  <a:pt x="708698" y="2208720"/>
                </a:lnTo>
                <a:lnTo>
                  <a:pt x="707123" y="2207209"/>
                </a:lnTo>
                <a:lnTo>
                  <a:pt x="707263" y="2218652"/>
                </a:lnTo>
                <a:lnTo>
                  <a:pt x="706920" y="2218702"/>
                </a:lnTo>
                <a:lnTo>
                  <a:pt x="706234" y="2213330"/>
                </a:lnTo>
                <a:lnTo>
                  <a:pt x="706234" y="2257247"/>
                </a:lnTo>
                <a:lnTo>
                  <a:pt x="644664" y="2265578"/>
                </a:lnTo>
                <a:lnTo>
                  <a:pt x="645172" y="2265502"/>
                </a:lnTo>
                <a:lnTo>
                  <a:pt x="706234" y="2257247"/>
                </a:lnTo>
                <a:lnTo>
                  <a:pt x="706234" y="2213330"/>
                </a:lnTo>
                <a:lnTo>
                  <a:pt x="705332" y="2206117"/>
                </a:lnTo>
                <a:lnTo>
                  <a:pt x="705878" y="2206040"/>
                </a:lnTo>
                <a:lnTo>
                  <a:pt x="707123" y="2207209"/>
                </a:lnTo>
                <a:lnTo>
                  <a:pt x="707110" y="2205875"/>
                </a:lnTo>
                <a:lnTo>
                  <a:pt x="709142" y="2205596"/>
                </a:lnTo>
                <a:lnTo>
                  <a:pt x="708698" y="2208720"/>
                </a:lnTo>
                <a:lnTo>
                  <a:pt x="709472" y="2209444"/>
                </a:lnTo>
                <a:lnTo>
                  <a:pt x="709155" y="2205596"/>
                </a:lnTo>
                <a:lnTo>
                  <a:pt x="717740" y="2204428"/>
                </a:lnTo>
                <a:lnTo>
                  <a:pt x="715721" y="2191880"/>
                </a:lnTo>
                <a:lnTo>
                  <a:pt x="709853" y="2192680"/>
                </a:lnTo>
                <a:lnTo>
                  <a:pt x="711911" y="2179586"/>
                </a:lnTo>
                <a:lnTo>
                  <a:pt x="715416" y="2191918"/>
                </a:lnTo>
                <a:lnTo>
                  <a:pt x="715721" y="2191880"/>
                </a:lnTo>
                <a:lnTo>
                  <a:pt x="720572" y="2191232"/>
                </a:lnTo>
                <a:lnTo>
                  <a:pt x="720572" y="2178418"/>
                </a:lnTo>
                <a:lnTo>
                  <a:pt x="712597" y="2179485"/>
                </a:lnTo>
                <a:lnTo>
                  <a:pt x="715860" y="2179040"/>
                </a:lnTo>
                <a:lnTo>
                  <a:pt x="720852" y="2165553"/>
                </a:lnTo>
                <a:lnTo>
                  <a:pt x="720966" y="2178354"/>
                </a:lnTo>
                <a:lnTo>
                  <a:pt x="720966" y="2165642"/>
                </a:lnTo>
                <a:lnTo>
                  <a:pt x="724535" y="2165058"/>
                </a:lnTo>
                <a:lnTo>
                  <a:pt x="726592" y="2177592"/>
                </a:lnTo>
                <a:lnTo>
                  <a:pt x="727163" y="2177516"/>
                </a:lnTo>
                <a:lnTo>
                  <a:pt x="742035" y="2175497"/>
                </a:lnTo>
                <a:lnTo>
                  <a:pt x="739635" y="2163635"/>
                </a:lnTo>
                <a:lnTo>
                  <a:pt x="744029" y="2175230"/>
                </a:lnTo>
                <a:lnTo>
                  <a:pt x="757161" y="2173452"/>
                </a:lnTo>
                <a:lnTo>
                  <a:pt x="756894" y="2164346"/>
                </a:lnTo>
                <a:lnTo>
                  <a:pt x="754697" y="2160981"/>
                </a:lnTo>
                <a:lnTo>
                  <a:pt x="756793" y="2160689"/>
                </a:lnTo>
                <a:lnTo>
                  <a:pt x="760107" y="2160244"/>
                </a:lnTo>
                <a:lnTo>
                  <a:pt x="762673" y="2159889"/>
                </a:lnTo>
                <a:lnTo>
                  <a:pt x="762647" y="2147074"/>
                </a:lnTo>
                <a:lnTo>
                  <a:pt x="761009" y="2147303"/>
                </a:lnTo>
                <a:lnTo>
                  <a:pt x="761504" y="2134425"/>
                </a:lnTo>
                <a:lnTo>
                  <a:pt x="753427" y="2135517"/>
                </a:lnTo>
                <a:lnTo>
                  <a:pt x="737628" y="2137664"/>
                </a:lnTo>
                <a:lnTo>
                  <a:pt x="737628" y="2150465"/>
                </a:lnTo>
                <a:lnTo>
                  <a:pt x="718489" y="2153056"/>
                </a:lnTo>
                <a:lnTo>
                  <a:pt x="719201" y="2152954"/>
                </a:lnTo>
                <a:lnTo>
                  <a:pt x="714489" y="2140788"/>
                </a:lnTo>
                <a:lnTo>
                  <a:pt x="717092" y="2140445"/>
                </a:lnTo>
                <a:lnTo>
                  <a:pt x="719201" y="2152954"/>
                </a:lnTo>
                <a:lnTo>
                  <a:pt x="737628" y="2150465"/>
                </a:lnTo>
                <a:lnTo>
                  <a:pt x="737628" y="2137664"/>
                </a:lnTo>
                <a:lnTo>
                  <a:pt x="723531" y="2139569"/>
                </a:lnTo>
                <a:lnTo>
                  <a:pt x="724192" y="2139467"/>
                </a:lnTo>
                <a:lnTo>
                  <a:pt x="750824" y="2135860"/>
                </a:lnTo>
                <a:lnTo>
                  <a:pt x="750557" y="2123097"/>
                </a:lnTo>
                <a:lnTo>
                  <a:pt x="753427" y="2135517"/>
                </a:lnTo>
                <a:lnTo>
                  <a:pt x="759663" y="2134666"/>
                </a:lnTo>
                <a:lnTo>
                  <a:pt x="751776" y="2122932"/>
                </a:lnTo>
                <a:lnTo>
                  <a:pt x="764667" y="2121179"/>
                </a:lnTo>
                <a:lnTo>
                  <a:pt x="762965" y="2134222"/>
                </a:lnTo>
                <a:lnTo>
                  <a:pt x="772909" y="2132876"/>
                </a:lnTo>
                <a:lnTo>
                  <a:pt x="774890" y="2119795"/>
                </a:lnTo>
                <a:lnTo>
                  <a:pt x="778433" y="2132126"/>
                </a:lnTo>
                <a:lnTo>
                  <a:pt x="781545" y="2131707"/>
                </a:lnTo>
                <a:lnTo>
                  <a:pt x="829132" y="2125268"/>
                </a:lnTo>
                <a:lnTo>
                  <a:pt x="830516" y="2125078"/>
                </a:lnTo>
                <a:lnTo>
                  <a:pt x="839406" y="2123871"/>
                </a:lnTo>
                <a:lnTo>
                  <a:pt x="840867" y="2110867"/>
                </a:lnTo>
                <a:lnTo>
                  <a:pt x="842568" y="2123452"/>
                </a:lnTo>
                <a:lnTo>
                  <a:pt x="842568" y="2046554"/>
                </a:lnTo>
                <a:lnTo>
                  <a:pt x="828471" y="2048471"/>
                </a:lnTo>
                <a:lnTo>
                  <a:pt x="828471" y="2099729"/>
                </a:lnTo>
                <a:lnTo>
                  <a:pt x="821994" y="2100605"/>
                </a:lnTo>
                <a:lnTo>
                  <a:pt x="824179" y="2087486"/>
                </a:lnTo>
                <a:lnTo>
                  <a:pt x="815949" y="2088603"/>
                </a:lnTo>
                <a:lnTo>
                  <a:pt x="813777" y="2076081"/>
                </a:lnTo>
                <a:lnTo>
                  <a:pt x="819569" y="2088108"/>
                </a:lnTo>
                <a:lnTo>
                  <a:pt x="824179" y="2087486"/>
                </a:lnTo>
                <a:lnTo>
                  <a:pt x="828471" y="2099729"/>
                </a:lnTo>
                <a:lnTo>
                  <a:pt x="828471" y="2048471"/>
                </a:lnTo>
                <a:lnTo>
                  <a:pt x="819073" y="2049741"/>
                </a:lnTo>
                <a:lnTo>
                  <a:pt x="819073" y="2062556"/>
                </a:lnTo>
                <a:lnTo>
                  <a:pt x="818642" y="2075421"/>
                </a:lnTo>
                <a:lnTo>
                  <a:pt x="815911" y="2062988"/>
                </a:lnTo>
                <a:lnTo>
                  <a:pt x="819073" y="2062556"/>
                </a:lnTo>
                <a:lnTo>
                  <a:pt x="819073" y="2049741"/>
                </a:lnTo>
                <a:lnTo>
                  <a:pt x="811453" y="2050770"/>
                </a:lnTo>
                <a:lnTo>
                  <a:pt x="811453" y="2102040"/>
                </a:lnTo>
                <a:lnTo>
                  <a:pt x="810768" y="2114943"/>
                </a:lnTo>
                <a:lnTo>
                  <a:pt x="792911" y="2117356"/>
                </a:lnTo>
                <a:lnTo>
                  <a:pt x="809078" y="2115159"/>
                </a:lnTo>
                <a:lnTo>
                  <a:pt x="807123" y="2102624"/>
                </a:lnTo>
                <a:lnTo>
                  <a:pt x="811453" y="2102040"/>
                </a:lnTo>
                <a:lnTo>
                  <a:pt x="811453" y="2050770"/>
                </a:lnTo>
                <a:lnTo>
                  <a:pt x="795489" y="2052929"/>
                </a:lnTo>
                <a:lnTo>
                  <a:pt x="795489" y="2091372"/>
                </a:lnTo>
                <a:lnTo>
                  <a:pt x="790130" y="2092096"/>
                </a:lnTo>
                <a:lnTo>
                  <a:pt x="789355" y="2079396"/>
                </a:lnTo>
                <a:lnTo>
                  <a:pt x="792873" y="2078913"/>
                </a:lnTo>
                <a:lnTo>
                  <a:pt x="795489" y="2091372"/>
                </a:lnTo>
                <a:lnTo>
                  <a:pt x="795489" y="2052929"/>
                </a:lnTo>
                <a:lnTo>
                  <a:pt x="793127" y="2053247"/>
                </a:lnTo>
                <a:lnTo>
                  <a:pt x="848918" y="2045690"/>
                </a:lnTo>
                <a:lnTo>
                  <a:pt x="848995" y="2032863"/>
                </a:lnTo>
                <a:lnTo>
                  <a:pt x="850023" y="2032723"/>
                </a:lnTo>
                <a:lnTo>
                  <a:pt x="845096" y="2020582"/>
                </a:lnTo>
                <a:lnTo>
                  <a:pt x="849960" y="2019922"/>
                </a:lnTo>
                <a:lnTo>
                  <a:pt x="847763" y="2007412"/>
                </a:lnTo>
                <a:lnTo>
                  <a:pt x="850722" y="2007006"/>
                </a:lnTo>
                <a:lnTo>
                  <a:pt x="851750" y="1994052"/>
                </a:lnTo>
                <a:lnTo>
                  <a:pt x="850633" y="1994204"/>
                </a:lnTo>
                <a:lnTo>
                  <a:pt x="850049" y="1981479"/>
                </a:lnTo>
                <a:lnTo>
                  <a:pt x="851458" y="1981276"/>
                </a:lnTo>
                <a:lnTo>
                  <a:pt x="851979" y="1968385"/>
                </a:lnTo>
                <a:lnTo>
                  <a:pt x="853808" y="1955317"/>
                </a:lnTo>
                <a:lnTo>
                  <a:pt x="858862" y="1954631"/>
                </a:lnTo>
                <a:lnTo>
                  <a:pt x="857986" y="1941944"/>
                </a:lnTo>
                <a:lnTo>
                  <a:pt x="857415" y="1942020"/>
                </a:lnTo>
                <a:lnTo>
                  <a:pt x="857072" y="1929257"/>
                </a:lnTo>
                <a:lnTo>
                  <a:pt x="862774" y="1928482"/>
                </a:lnTo>
                <a:lnTo>
                  <a:pt x="864146" y="1915477"/>
                </a:lnTo>
                <a:lnTo>
                  <a:pt x="867156" y="1902256"/>
                </a:lnTo>
                <a:lnTo>
                  <a:pt x="870280" y="1889010"/>
                </a:lnTo>
                <a:lnTo>
                  <a:pt x="872007" y="1875967"/>
                </a:lnTo>
                <a:lnTo>
                  <a:pt x="873290" y="1875790"/>
                </a:lnTo>
                <a:lnTo>
                  <a:pt x="878281" y="1862302"/>
                </a:lnTo>
                <a:lnTo>
                  <a:pt x="881443" y="1861870"/>
                </a:lnTo>
                <a:lnTo>
                  <a:pt x="879792" y="1849285"/>
                </a:lnTo>
                <a:lnTo>
                  <a:pt x="884745" y="1848612"/>
                </a:lnTo>
                <a:lnTo>
                  <a:pt x="885075" y="1835759"/>
                </a:lnTo>
                <a:lnTo>
                  <a:pt x="885393" y="1835708"/>
                </a:lnTo>
                <a:lnTo>
                  <a:pt x="888860" y="1822424"/>
                </a:lnTo>
                <a:lnTo>
                  <a:pt x="787006" y="1836216"/>
                </a:lnTo>
                <a:lnTo>
                  <a:pt x="787006" y="1938731"/>
                </a:lnTo>
                <a:lnTo>
                  <a:pt x="764781" y="1941741"/>
                </a:lnTo>
                <a:lnTo>
                  <a:pt x="766051" y="1928749"/>
                </a:lnTo>
                <a:lnTo>
                  <a:pt x="768210" y="1941271"/>
                </a:lnTo>
                <a:lnTo>
                  <a:pt x="787006" y="1938731"/>
                </a:lnTo>
                <a:lnTo>
                  <a:pt x="787006" y="1836216"/>
                </a:lnTo>
                <a:lnTo>
                  <a:pt x="443966" y="1882635"/>
                </a:lnTo>
                <a:lnTo>
                  <a:pt x="447306" y="1894992"/>
                </a:lnTo>
                <a:lnTo>
                  <a:pt x="726249" y="1857248"/>
                </a:lnTo>
                <a:lnTo>
                  <a:pt x="570953" y="1878279"/>
                </a:lnTo>
                <a:lnTo>
                  <a:pt x="570953" y="1916709"/>
                </a:lnTo>
                <a:lnTo>
                  <a:pt x="569277" y="1929752"/>
                </a:lnTo>
                <a:lnTo>
                  <a:pt x="553783" y="1931860"/>
                </a:lnTo>
                <a:lnTo>
                  <a:pt x="567385" y="1930006"/>
                </a:lnTo>
                <a:lnTo>
                  <a:pt x="563892" y="1917674"/>
                </a:lnTo>
                <a:lnTo>
                  <a:pt x="570953" y="1916709"/>
                </a:lnTo>
                <a:lnTo>
                  <a:pt x="570953" y="1878279"/>
                </a:lnTo>
                <a:lnTo>
                  <a:pt x="338531" y="1909724"/>
                </a:lnTo>
                <a:lnTo>
                  <a:pt x="440004" y="1895983"/>
                </a:lnTo>
                <a:lnTo>
                  <a:pt x="436410" y="1883664"/>
                </a:lnTo>
                <a:lnTo>
                  <a:pt x="442493" y="1882838"/>
                </a:lnTo>
                <a:lnTo>
                  <a:pt x="443966" y="1882635"/>
                </a:lnTo>
                <a:lnTo>
                  <a:pt x="888453" y="1822475"/>
                </a:lnTo>
                <a:lnTo>
                  <a:pt x="886333" y="1809965"/>
                </a:lnTo>
                <a:lnTo>
                  <a:pt x="892060" y="1809178"/>
                </a:lnTo>
                <a:lnTo>
                  <a:pt x="891133" y="1796491"/>
                </a:lnTo>
                <a:lnTo>
                  <a:pt x="896594" y="1795741"/>
                </a:lnTo>
                <a:lnTo>
                  <a:pt x="894232" y="1783257"/>
                </a:lnTo>
                <a:lnTo>
                  <a:pt x="897445" y="1782813"/>
                </a:lnTo>
                <a:lnTo>
                  <a:pt x="895883" y="1770214"/>
                </a:lnTo>
                <a:lnTo>
                  <a:pt x="897280" y="1770024"/>
                </a:lnTo>
                <a:lnTo>
                  <a:pt x="896645" y="1757299"/>
                </a:lnTo>
                <a:lnTo>
                  <a:pt x="901293" y="1756664"/>
                </a:lnTo>
                <a:lnTo>
                  <a:pt x="893864" y="1744853"/>
                </a:lnTo>
                <a:lnTo>
                  <a:pt x="718731" y="1768551"/>
                </a:lnTo>
                <a:lnTo>
                  <a:pt x="853643" y="1750288"/>
                </a:lnTo>
                <a:lnTo>
                  <a:pt x="853719" y="1737474"/>
                </a:lnTo>
                <a:lnTo>
                  <a:pt x="856335" y="1737118"/>
                </a:lnTo>
                <a:lnTo>
                  <a:pt x="857123" y="1749818"/>
                </a:lnTo>
                <a:lnTo>
                  <a:pt x="893864" y="1744853"/>
                </a:lnTo>
                <a:lnTo>
                  <a:pt x="898982" y="1744154"/>
                </a:lnTo>
                <a:lnTo>
                  <a:pt x="896353" y="1731695"/>
                </a:lnTo>
                <a:lnTo>
                  <a:pt x="863701" y="1736115"/>
                </a:lnTo>
                <a:lnTo>
                  <a:pt x="868527" y="1722653"/>
                </a:lnTo>
                <a:lnTo>
                  <a:pt x="871156" y="1735099"/>
                </a:lnTo>
                <a:lnTo>
                  <a:pt x="894359" y="1731962"/>
                </a:lnTo>
                <a:lnTo>
                  <a:pt x="895578" y="1718983"/>
                </a:lnTo>
                <a:lnTo>
                  <a:pt x="895172" y="1719046"/>
                </a:lnTo>
                <a:lnTo>
                  <a:pt x="890117" y="1706905"/>
                </a:lnTo>
                <a:lnTo>
                  <a:pt x="888504" y="1694307"/>
                </a:lnTo>
                <a:lnTo>
                  <a:pt x="882611" y="1695107"/>
                </a:lnTo>
                <a:lnTo>
                  <a:pt x="884593" y="1682026"/>
                </a:lnTo>
                <a:lnTo>
                  <a:pt x="883361" y="1682191"/>
                </a:lnTo>
                <a:lnTo>
                  <a:pt x="879106" y="1669961"/>
                </a:lnTo>
                <a:lnTo>
                  <a:pt x="880986" y="1669694"/>
                </a:lnTo>
                <a:lnTo>
                  <a:pt x="876020" y="1657553"/>
                </a:lnTo>
                <a:lnTo>
                  <a:pt x="873518" y="1657896"/>
                </a:lnTo>
                <a:lnTo>
                  <a:pt x="876249" y="1644713"/>
                </a:lnTo>
                <a:lnTo>
                  <a:pt x="878662" y="1644383"/>
                </a:lnTo>
                <a:lnTo>
                  <a:pt x="876033" y="1631924"/>
                </a:lnTo>
                <a:lnTo>
                  <a:pt x="878433" y="1618780"/>
                </a:lnTo>
                <a:lnTo>
                  <a:pt x="881392" y="1605559"/>
                </a:lnTo>
                <a:lnTo>
                  <a:pt x="884910" y="1592275"/>
                </a:lnTo>
                <a:lnTo>
                  <a:pt x="889000" y="1578902"/>
                </a:lnTo>
                <a:lnTo>
                  <a:pt x="865276" y="1582115"/>
                </a:lnTo>
                <a:lnTo>
                  <a:pt x="865276" y="1697456"/>
                </a:lnTo>
                <a:lnTo>
                  <a:pt x="858786" y="1698332"/>
                </a:lnTo>
                <a:lnTo>
                  <a:pt x="859078" y="1685480"/>
                </a:lnTo>
                <a:lnTo>
                  <a:pt x="865276" y="1697456"/>
                </a:lnTo>
                <a:lnTo>
                  <a:pt x="865276" y="1582115"/>
                </a:lnTo>
                <a:lnTo>
                  <a:pt x="852779" y="1583817"/>
                </a:lnTo>
                <a:lnTo>
                  <a:pt x="852779" y="1711960"/>
                </a:lnTo>
                <a:lnTo>
                  <a:pt x="848385" y="1712556"/>
                </a:lnTo>
                <a:lnTo>
                  <a:pt x="843127" y="1726082"/>
                </a:lnTo>
                <a:lnTo>
                  <a:pt x="841857" y="1726260"/>
                </a:lnTo>
                <a:lnTo>
                  <a:pt x="842137" y="1723974"/>
                </a:lnTo>
                <a:lnTo>
                  <a:pt x="846836" y="1712772"/>
                </a:lnTo>
                <a:lnTo>
                  <a:pt x="847661" y="1712658"/>
                </a:lnTo>
                <a:lnTo>
                  <a:pt x="848614" y="1699704"/>
                </a:lnTo>
                <a:lnTo>
                  <a:pt x="846836" y="1699945"/>
                </a:lnTo>
                <a:lnTo>
                  <a:pt x="846150" y="1687233"/>
                </a:lnTo>
                <a:lnTo>
                  <a:pt x="849782" y="1686750"/>
                </a:lnTo>
                <a:lnTo>
                  <a:pt x="850861" y="1699399"/>
                </a:lnTo>
                <a:lnTo>
                  <a:pt x="848614" y="1699704"/>
                </a:lnTo>
                <a:lnTo>
                  <a:pt x="852779" y="1711960"/>
                </a:lnTo>
                <a:lnTo>
                  <a:pt x="852779" y="1583817"/>
                </a:lnTo>
                <a:lnTo>
                  <a:pt x="845807" y="1584756"/>
                </a:lnTo>
                <a:lnTo>
                  <a:pt x="845807" y="1661642"/>
                </a:lnTo>
                <a:lnTo>
                  <a:pt x="843102" y="1662010"/>
                </a:lnTo>
                <a:lnTo>
                  <a:pt x="842162" y="1649336"/>
                </a:lnTo>
                <a:lnTo>
                  <a:pt x="842772" y="1649247"/>
                </a:lnTo>
                <a:lnTo>
                  <a:pt x="845807" y="1661642"/>
                </a:lnTo>
                <a:lnTo>
                  <a:pt x="845807" y="1584756"/>
                </a:lnTo>
                <a:lnTo>
                  <a:pt x="840371" y="1585493"/>
                </a:lnTo>
                <a:lnTo>
                  <a:pt x="840371" y="1726450"/>
                </a:lnTo>
                <a:lnTo>
                  <a:pt x="834085" y="1727301"/>
                </a:lnTo>
                <a:lnTo>
                  <a:pt x="834237" y="1740103"/>
                </a:lnTo>
                <a:lnTo>
                  <a:pt x="830922" y="1727733"/>
                </a:lnTo>
                <a:lnTo>
                  <a:pt x="826985" y="1728266"/>
                </a:lnTo>
                <a:lnTo>
                  <a:pt x="826147" y="1715579"/>
                </a:lnTo>
                <a:lnTo>
                  <a:pt x="832967" y="1727454"/>
                </a:lnTo>
                <a:lnTo>
                  <a:pt x="833983" y="1727327"/>
                </a:lnTo>
                <a:lnTo>
                  <a:pt x="831672" y="1714830"/>
                </a:lnTo>
                <a:lnTo>
                  <a:pt x="836218" y="1714207"/>
                </a:lnTo>
                <a:lnTo>
                  <a:pt x="840371" y="1726450"/>
                </a:lnTo>
                <a:lnTo>
                  <a:pt x="840371" y="1585493"/>
                </a:lnTo>
                <a:lnTo>
                  <a:pt x="831113" y="1586750"/>
                </a:lnTo>
                <a:lnTo>
                  <a:pt x="831113" y="1650822"/>
                </a:lnTo>
                <a:lnTo>
                  <a:pt x="830478" y="1655673"/>
                </a:lnTo>
                <a:lnTo>
                  <a:pt x="830478" y="1676539"/>
                </a:lnTo>
                <a:lnTo>
                  <a:pt x="825500" y="1690027"/>
                </a:lnTo>
                <a:lnTo>
                  <a:pt x="825271" y="1680984"/>
                </a:lnTo>
                <a:lnTo>
                  <a:pt x="825271" y="1728508"/>
                </a:lnTo>
                <a:lnTo>
                  <a:pt x="795756" y="1732495"/>
                </a:lnTo>
                <a:lnTo>
                  <a:pt x="796544" y="1739404"/>
                </a:lnTo>
                <a:lnTo>
                  <a:pt x="798868" y="1744891"/>
                </a:lnTo>
                <a:lnTo>
                  <a:pt x="797204" y="1745119"/>
                </a:lnTo>
                <a:lnTo>
                  <a:pt x="792861" y="1745703"/>
                </a:lnTo>
                <a:lnTo>
                  <a:pt x="793711" y="1732775"/>
                </a:lnTo>
                <a:lnTo>
                  <a:pt x="795604" y="1737194"/>
                </a:lnTo>
                <a:lnTo>
                  <a:pt x="794677" y="1732648"/>
                </a:lnTo>
                <a:lnTo>
                  <a:pt x="795756" y="1732495"/>
                </a:lnTo>
                <a:lnTo>
                  <a:pt x="796010" y="1732457"/>
                </a:lnTo>
                <a:lnTo>
                  <a:pt x="794512" y="1719846"/>
                </a:lnTo>
                <a:lnTo>
                  <a:pt x="792784" y="1720088"/>
                </a:lnTo>
                <a:lnTo>
                  <a:pt x="792784" y="1745716"/>
                </a:lnTo>
                <a:lnTo>
                  <a:pt x="789940" y="1746097"/>
                </a:lnTo>
                <a:lnTo>
                  <a:pt x="788847" y="1733435"/>
                </a:lnTo>
                <a:lnTo>
                  <a:pt x="479158" y="1775345"/>
                </a:lnTo>
                <a:lnTo>
                  <a:pt x="477050" y="1762823"/>
                </a:lnTo>
                <a:lnTo>
                  <a:pt x="480987" y="1762290"/>
                </a:lnTo>
                <a:lnTo>
                  <a:pt x="485038" y="1774545"/>
                </a:lnTo>
                <a:lnTo>
                  <a:pt x="495617" y="1773110"/>
                </a:lnTo>
                <a:lnTo>
                  <a:pt x="495554" y="1760308"/>
                </a:lnTo>
                <a:lnTo>
                  <a:pt x="492734" y="1760689"/>
                </a:lnTo>
                <a:lnTo>
                  <a:pt x="491236" y="1748078"/>
                </a:lnTo>
                <a:lnTo>
                  <a:pt x="495427" y="1747520"/>
                </a:lnTo>
                <a:lnTo>
                  <a:pt x="497179" y="1760093"/>
                </a:lnTo>
                <a:lnTo>
                  <a:pt x="499999" y="1759712"/>
                </a:lnTo>
                <a:lnTo>
                  <a:pt x="499960" y="1772526"/>
                </a:lnTo>
                <a:lnTo>
                  <a:pt x="693991" y="1746262"/>
                </a:lnTo>
                <a:lnTo>
                  <a:pt x="689724" y="1734045"/>
                </a:lnTo>
                <a:lnTo>
                  <a:pt x="694778" y="1733359"/>
                </a:lnTo>
                <a:lnTo>
                  <a:pt x="693991" y="1746262"/>
                </a:lnTo>
                <a:lnTo>
                  <a:pt x="788847" y="1733435"/>
                </a:lnTo>
                <a:lnTo>
                  <a:pt x="792784" y="1745716"/>
                </a:lnTo>
                <a:lnTo>
                  <a:pt x="792784" y="1720088"/>
                </a:lnTo>
                <a:lnTo>
                  <a:pt x="786536" y="1720926"/>
                </a:lnTo>
                <a:lnTo>
                  <a:pt x="791260" y="1707476"/>
                </a:lnTo>
                <a:lnTo>
                  <a:pt x="795362" y="1719732"/>
                </a:lnTo>
                <a:lnTo>
                  <a:pt x="794512" y="1719846"/>
                </a:lnTo>
                <a:lnTo>
                  <a:pt x="797699" y="1732229"/>
                </a:lnTo>
                <a:lnTo>
                  <a:pt x="825271" y="1728508"/>
                </a:lnTo>
                <a:lnTo>
                  <a:pt x="825271" y="1680984"/>
                </a:lnTo>
                <a:lnTo>
                  <a:pt x="825182" y="1677250"/>
                </a:lnTo>
                <a:lnTo>
                  <a:pt x="830478" y="1676539"/>
                </a:lnTo>
                <a:lnTo>
                  <a:pt x="830478" y="1655673"/>
                </a:lnTo>
                <a:lnTo>
                  <a:pt x="829741" y="1661299"/>
                </a:lnTo>
                <a:lnTo>
                  <a:pt x="829398" y="1657489"/>
                </a:lnTo>
                <a:lnTo>
                  <a:pt x="829398" y="1663865"/>
                </a:lnTo>
                <a:lnTo>
                  <a:pt x="824992" y="1664474"/>
                </a:lnTo>
                <a:lnTo>
                  <a:pt x="824992" y="1702904"/>
                </a:lnTo>
                <a:lnTo>
                  <a:pt x="823518" y="1703108"/>
                </a:lnTo>
                <a:lnTo>
                  <a:pt x="819924" y="1690776"/>
                </a:lnTo>
                <a:lnTo>
                  <a:pt x="819569" y="1690827"/>
                </a:lnTo>
                <a:lnTo>
                  <a:pt x="819480" y="1680718"/>
                </a:lnTo>
                <a:lnTo>
                  <a:pt x="822642" y="1690408"/>
                </a:lnTo>
                <a:lnTo>
                  <a:pt x="819924" y="1690776"/>
                </a:lnTo>
                <a:lnTo>
                  <a:pt x="824992" y="1702904"/>
                </a:lnTo>
                <a:lnTo>
                  <a:pt x="824992" y="1664474"/>
                </a:lnTo>
                <a:lnTo>
                  <a:pt x="818629" y="1665325"/>
                </a:lnTo>
                <a:lnTo>
                  <a:pt x="818629" y="1678139"/>
                </a:lnTo>
                <a:lnTo>
                  <a:pt x="812927" y="1678914"/>
                </a:lnTo>
                <a:lnTo>
                  <a:pt x="812927" y="1704543"/>
                </a:lnTo>
                <a:lnTo>
                  <a:pt x="809777" y="1704962"/>
                </a:lnTo>
                <a:lnTo>
                  <a:pt x="810971" y="1691995"/>
                </a:lnTo>
                <a:lnTo>
                  <a:pt x="812825" y="1691741"/>
                </a:lnTo>
                <a:lnTo>
                  <a:pt x="812927" y="1704543"/>
                </a:lnTo>
                <a:lnTo>
                  <a:pt x="812927" y="1678914"/>
                </a:lnTo>
                <a:lnTo>
                  <a:pt x="809002" y="1679448"/>
                </a:lnTo>
                <a:lnTo>
                  <a:pt x="809002" y="1705063"/>
                </a:lnTo>
                <a:lnTo>
                  <a:pt x="804913" y="1705622"/>
                </a:lnTo>
                <a:lnTo>
                  <a:pt x="803884" y="1692960"/>
                </a:lnTo>
                <a:lnTo>
                  <a:pt x="806640" y="1692579"/>
                </a:lnTo>
                <a:lnTo>
                  <a:pt x="809002" y="1705063"/>
                </a:lnTo>
                <a:lnTo>
                  <a:pt x="809002" y="1679448"/>
                </a:lnTo>
                <a:lnTo>
                  <a:pt x="794207" y="1681441"/>
                </a:lnTo>
                <a:lnTo>
                  <a:pt x="785228" y="1682661"/>
                </a:lnTo>
                <a:lnTo>
                  <a:pt x="785228" y="1708289"/>
                </a:lnTo>
                <a:lnTo>
                  <a:pt x="781558" y="1708785"/>
                </a:lnTo>
                <a:lnTo>
                  <a:pt x="779754" y="1698358"/>
                </a:lnTo>
                <a:lnTo>
                  <a:pt x="779754" y="1709026"/>
                </a:lnTo>
                <a:lnTo>
                  <a:pt x="774865" y="1698840"/>
                </a:lnTo>
                <a:lnTo>
                  <a:pt x="775766" y="1696758"/>
                </a:lnTo>
                <a:lnTo>
                  <a:pt x="776376" y="1696681"/>
                </a:lnTo>
                <a:lnTo>
                  <a:pt x="779754" y="1709026"/>
                </a:lnTo>
                <a:lnTo>
                  <a:pt x="779754" y="1698358"/>
                </a:lnTo>
                <a:lnTo>
                  <a:pt x="779399" y="1696275"/>
                </a:lnTo>
                <a:lnTo>
                  <a:pt x="784707" y="1695551"/>
                </a:lnTo>
                <a:lnTo>
                  <a:pt x="785228" y="1708289"/>
                </a:lnTo>
                <a:lnTo>
                  <a:pt x="785228" y="1682661"/>
                </a:lnTo>
                <a:lnTo>
                  <a:pt x="780148" y="1683346"/>
                </a:lnTo>
                <a:lnTo>
                  <a:pt x="783247" y="1670113"/>
                </a:lnTo>
                <a:lnTo>
                  <a:pt x="793877" y="1668665"/>
                </a:lnTo>
                <a:lnTo>
                  <a:pt x="796467" y="1655508"/>
                </a:lnTo>
                <a:lnTo>
                  <a:pt x="784250" y="1657159"/>
                </a:lnTo>
                <a:lnTo>
                  <a:pt x="781685" y="1644688"/>
                </a:lnTo>
                <a:lnTo>
                  <a:pt x="780402" y="1644865"/>
                </a:lnTo>
                <a:lnTo>
                  <a:pt x="777735" y="1632407"/>
                </a:lnTo>
                <a:lnTo>
                  <a:pt x="773480" y="1632978"/>
                </a:lnTo>
                <a:lnTo>
                  <a:pt x="776452" y="1645399"/>
                </a:lnTo>
                <a:lnTo>
                  <a:pt x="768032" y="1646542"/>
                </a:lnTo>
                <a:lnTo>
                  <a:pt x="771766" y="1658848"/>
                </a:lnTo>
                <a:lnTo>
                  <a:pt x="763905" y="1659915"/>
                </a:lnTo>
                <a:lnTo>
                  <a:pt x="760831" y="1647507"/>
                </a:lnTo>
                <a:lnTo>
                  <a:pt x="760361" y="1647571"/>
                </a:lnTo>
                <a:lnTo>
                  <a:pt x="762292" y="1634502"/>
                </a:lnTo>
                <a:lnTo>
                  <a:pt x="760196" y="1634794"/>
                </a:lnTo>
                <a:lnTo>
                  <a:pt x="760196" y="1660423"/>
                </a:lnTo>
                <a:lnTo>
                  <a:pt x="750354" y="1661756"/>
                </a:lnTo>
                <a:lnTo>
                  <a:pt x="750354" y="1687372"/>
                </a:lnTo>
                <a:lnTo>
                  <a:pt x="750316" y="1700199"/>
                </a:lnTo>
                <a:lnTo>
                  <a:pt x="747814" y="1700542"/>
                </a:lnTo>
                <a:lnTo>
                  <a:pt x="747814" y="1713357"/>
                </a:lnTo>
                <a:lnTo>
                  <a:pt x="747433" y="1726222"/>
                </a:lnTo>
                <a:lnTo>
                  <a:pt x="745286" y="1726514"/>
                </a:lnTo>
                <a:lnTo>
                  <a:pt x="743089" y="1717649"/>
                </a:lnTo>
                <a:lnTo>
                  <a:pt x="738898" y="1727377"/>
                </a:lnTo>
                <a:lnTo>
                  <a:pt x="739444" y="1714487"/>
                </a:lnTo>
                <a:lnTo>
                  <a:pt x="709383" y="1718551"/>
                </a:lnTo>
                <a:lnTo>
                  <a:pt x="709447" y="1731365"/>
                </a:lnTo>
                <a:lnTo>
                  <a:pt x="706170" y="1718995"/>
                </a:lnTo>
                <a:lnTo>
                  <a:pt x="709383" y="1718551"/>
                </a:lnTo>
                <a:lnTo>
                  <a:pt x="711327" y="1718284"/>
                </a:lnTo>
                <a:lnTo>
                  <a:pt x="710653" y="1705571"/>
                </a:lnTo>
                <a:lnTo>
                  <a:pt x="636409" y="1715617"/>
                </a:lnTo>
                <a:lnTo>
                  <a:pt x="660095" y="1712404"/>
                </a:lnTo>
                <a:lnTo>
                  <a:pt x="655383" y="1700237"/>
                </a:lnTo>
                <a:lnTo>
                  <a:pt x="660285" y="1699564"/>
                </a:lnTo>
                <a:lnTo>
                  <a:pt x="660095" y="1712404"/>
                </a:lnTo>
                <a:lnTo>
                  <a:pt x="676554" y="1710182"/>
                </a:lnTo>
                <a:lnTo>
                  <a:pt x="677811" y="1697202"/>
                </a:lnTo>
                <a:lnTo>
                  <a:pt x="679297" y="1696999"/>
                </a:lnTo>
                <a:lnTo>
                  <a:pt x="680593" y="1709635"/>
                </a:lnTo>
                <a:lnTo>
                  <a:pt x="688568" y="1708556"/>
                </a:lnTo>
                <a:lnTo>
                  <a:pt x="689419" y="1695627"/>
                </a:lnTo>
                <a:lnTo>
                  <a:pt x="691426" y="1708162"/>
                </a:lnTo>
                <a:lnTo>
                  <a:pt x="710653" y="1705571"/>
                </a:lnTo>
                <a:lnTo>
                  <a:pt x="712952" y="1705254"/>
                </a:lnTo>
                <a:lnTo>
                  <a:pt x="715568" y="1717713"/>
                </a:lnTo>
                <a:lnTo>
                  <a:pt x="739444" y="1714487"/>
                </a:lnTo>
                <a:lnTo>
                  <a:pt x="742200" y="1714119"/>
                </a:lnTo>
                <a:lnTo>
                  <a:pt x="743089" y="1717649"/>
                </a:lnTo>
                <a:lnTo>
                  <a:pt x="744740" y="1713776"/>
                </a:lnTo>
                <a:lnTo>
                  <a:pt x="747814" y="1713357"/>
                </a:lnTo>
                <a:lnTo>
                  <a:pt x="747814" y="1700542"/>
                </a:lnTo>
                <a:lnTo>
                  <a:pt x="743356" y="1701139"/>
                </a:lnTo>
                <a:lnTo>
                  <a:pt x="733399" y="1702485"/>
                </a:lnTo>
                <a:lnTo>
                  <a:pt x="729234" y="1690243"/>
                </a:lnTo>
                <a:lnTo>
                  <a:pt x="739406" y="1688858"/>
                </a:lnTo>
                <a:lnTo>
                  <a:pt x="735609" y="1676565"/>
                </a:lnTo>
                <a:lnTo>
                  <a:pt x="740714" y="1675879"/>
                </a:lnTo>
                <a:lnTo>
                  <a:pt x="739406" y="1688858"/>
                </a:lnTo>
                <a:lnTo>
                  <a:pt x="739762" y="1688820"/>
                </a:lnTo>
                <a:lnTo>
                  <a:pt x="743356" y="1701139"/>
                </a:lnTo>
                <a:lnTo>
                  <a:pt x="749642" y="1700288"/>
                </a:lnTo>
                <a:lnTo>
                  <a:pt x="745540" y="1688033"/>
                </a:lnTo>
                <a:lnTo>
                  <a:pt x="748563" y="1687614"/>
                </a:lnTo>
                <a:lnTo>
                  <a:pt x="743585" y="1675485"/>
                </a:lnTo>
                <a:lnTo>
                  <a:pt x="748677" y="1674799"/>
                </a:lnTo>
                <a:lnTo>
                  <a:pt x="748563" y="1687614"/>
                </a:lnTo>
                <a:lnTo>
                  <a:pt x="750354" y="1687372"/>
                </a:lnTo>
                <a:lnTo>
                  <a:pt x="750354" y="1661756"/>
                </a:lnTo>
                <a:lnTo>
                  <a:pt x="746074" y="1662328"/>
                </a:lnTo>
                <a:lnTo>
                  <a:pt x="741756" y="1650098"/>
                </a:lnTo>
                <a:lnTo>
                  <a:pt x="746137" y="1636687"/>
                </a:lnTo>
                <a:lnTo>
                  <a:pt x="749465" y="1649044"/>
                </a:lnTo>
                <a:lnTo>
                  <a:pt x="748157" y="1649222"/>
                </a:lnTo>
                <a:lnTo>
                  <a:pt x="750316" y="1661744"/>
                </a:lnTo>
                <a:lnTo>
                  <a:pt x="760196" y="1660423"/>
                </a:lnTo>
                <a:lnTo>
                  <a:pt x="760196" y="1634794"/>
                </a:lnTo>
                <a:lnTo>
                  <a:pt x="757745" y="1635112"/>
                </a:lnTo>
                <a:lnTo>
                  <a:pt x="759891" y="1647634"/>
                </a:lnTo>
                <a:lnTo>
                  <a:pt x="751611" y="1635937"/>
                </a:lnTo>
                <a:lnTo>
                  <a:pt x="749858" y="1623377"/>
                </a:lnTo>
                <a:lnTo>
                  <a:pt x="754557" y="1622742"/>
                </a:lnTo>
                <a:lnTo>
                  <a:pt x="755040" y="1635480"/>
                </a:lnTo>
                <a:lnTo>
                  <a:pt x="758736" y="1622171"/>
                </a:lnTo>
                <a:lnTo>
                  <a:pt x="762088" y="1634528"/>
                </a:lnTo>
                <a:lnTo>
                  <a:pt x="762292" y="1634502"/>
                </a:lnTo>
                <a:lnTo>
                  <a:pt x="766432" y="1633943"/>
                </a:lnTo>
                <a:lnTo>
                  <a:pt x="768286" y="1646504"/>
                </a:lnTo>
                <a:lnTo>
                  <a:pt x="770229" y="1646237"/>
                </a:lnTo>
                <a:lnTo>
                  <a:pt x="772617" y="1633105"/>
                </a:lnTo>
                <a:lnTo>
                  <a:pt x="768019" y="1633728"/>
                </a:lnTo>
                <a:lnTo>
                  <a:pt x="770470" y="1633385"/>
                </a:lnTo>
                <a:lnTo>
                  <a:pt x="770597" y="1620570"/>
                </a:lnTo>
                <a:lnTo>
                  <a:pt x="776757" y="1632534"/>
                </a:lnTo>
                <a:lnTo>
                  <a:pt x="777735" y="1632407"/>
                </a:lnTo>
                <a:lnTo>
                  <a:pt x="783437" y="1631645"/>
                </a:lnTo>
                <a:lnTo>
                  <a:pt x="782294" y="1644611"/>
                </a:lnTo>
                <a:lnTo>
                  <a:pt x="784377" y="1644332"/>
                </a:lnTo>
                <a:lnTo>
                  <a:pt x="784250" y="1657159"/>
                </a:lnTo>
                <a:lnTo>
                  <a:pt x="786091" y="1656905"/>
                </a:lnTo>
                <a:lnTo>
                  <a:pt x="784390" y="1644332"/>
                </a:lnTo>
                <a:lnTo>
                  <a:pt x="786168" y="1644091"/>
                </a:lnTo>
                <a:lnTo>
                  <a:pt x="786091" y="1656905"/>
                </a:lnTo>
                <a:lnTo>
                  <a:pt x="788238" y="1656613"/>
                </a:lnTo>
                <a:lnTo>
                  <a:pt x="788123" y="1643824"/>
                </a:lnTo>
                <a:lnTo>
                  <a:pt x="793203" y="1655940"/>
                </a:lnTo>
                <a:lnTo>
                  <a:pt x="796467" y="1655508"/>
                </a:lnTo>
                <a:lnTo>
                  <a:pt x="804951" y="1654352"/>
                </a:lnTo>
                <a:lnTo>
                  <a:pt x="808342" y="1645780"/>
                </a:lnTo>
                <a:lnTo>
                  <a:pt x="806526" y="1641335"/>
                </a:lnTo>
                <a:lnTo>
                  <a:pt x="810298" y="1640827"/>
                </a:lnTo>
                <a:lnTo>
                  <a:pt x="808342" y="1645780"/>
                </a:lnTo>
                <a:lnTo>
                  <a:pt x="811491" y="1653463"/>
                </a:lnTo>
                <a:lnTo>
                  <a:pt x="811898" y="1649806"/>
                </a:lnTo>
                <a:lnTo>
                  <a:pt x="810310" y="1640827"/>
                </a:lnTo>
                <a:lnTo>
                  <a:pt x="811530" y="1640649"/>
                </a:lnTo>
                <a:lnTo>
                  <a:pt x="809167" y="1628165"/>
                </a:lnTo>
                <a:lnTo>
                  <a:pt x="818210" y="1639747"/>
                </a:lnTo>
                <a:lnTo>
                  <a:pt x="812914" y="1640459"/>
                </a:lnTo>
                <a:lnTo>
                  <a:pt x="811898" y="1649806"/>
                </a:lnTo>
                <a:lnTo>
                  <a:pt x="812507" y="1653336"/>
                </a:lnTo>
                <a:lnTo>
                  <a:pt x="806742" y="1654111"/>
                </a:lnTo>
                <a:lnTo>
                  <a:pt x="812025" y="1666214"/>
                </a:lnTo>
                <a:lnTo>
                  <a:pt x="812812" y="1666113"/>
                </a:lnTo>
                <a:lnTo>
                  <a:pt x="795820" y="1668411"/>
                </a:lnTo>
                <a:lnTo>
                  <a:pt x="799820" y="1680679"/>
                </a:lnTo>
                <a:lnTo>
                  <a:pt x="818629" y="1678139"/>
                </a:lnTo>
                <a:lnTo>
                  <a:pt x="818629" y="1665325"/>
                </a:lnTo>
                <a:lnTo>
                  <a:pt x="812990" y="1666087"/>
                </a:lnTo>
                <a:lnTo>
                  <a:pt x="813676" y="1653184"/>
                </a:lnTo>
                <a:lnTo>
                  <a:pt x="816724" y="1665579"/>
                </a:lnTo>
                <a:lnTo>
                  <a:pt x="829398" y="1663865"/>
                </a:lnTo>
                <a:lnTo>
                  <a:pt x="829398" y="1657489"/>
                </a:lnTo>
                <a:lnTo>
                  <a:pt x="828827" y="1651139"/>
                </a:lnTo>
                <a:lnTo>
                  <a:pt x="831113" y="1650822"/>
                </a:lnTo>
                <a:lnTo>
                  <a:pt x="831113" y="1586750"/>
                </a:lnTo>
                <a:lnTo>
                  <a:pt x="822058" y="1587969"/>
                </a:lnTo>
                <a:lnTo>
                  <a:pt x="822058" y="1639227"/>
                </a:lnTo>
                <a:lnTo>
                  <a:pt x="819188" y="1626806"/>
                </a:lnTo>
                <a:lnTo>
                  <a:pt x="821016" y="1626552"/>
                </a:lnTo>
                <a:lnTo>
                  <a:pt x="822058" y="1639227"/>
                </a:lnTo>
                <a:lnTo>
                  <a:pt x="822058" y="1587969"/>
                </a:lnTo>
                <a:lnTo>
                  <a:pt x="806907" y="1590027"/>
                </a:lnTo>
                <a:lnTo>
                  <a:pt x="806907" y="1628457"/>
                </a:lnTo>
                <a:lnTo>
                  <a:pt x="801293" y="1629219"/>
                </a:lnTo>
                <a:lnTo>
                  <a:pt x="805776" y="1615795"/>
                </a:lnTo>
                <a:lnTo>
                  <a:pt x="806907" y="1628457"/>
                </a:lnTo>
                <a:lnTo>
                  <a:pt x="806907" y="1590027"/>
                </a:lnTo>
                <a:lnTo>
                  <a:pt x="795858" y="1591513"/>
                </a:lnTo>
                <a:lnTo>
                  <a:pt x="795858" y="1629956"/>
                </a:lnTo>
                <a:lnTo>
                  <a:pt x="789876" y="1630768"/>
                </a:lnTo>
                <a:lnTo>
                  <a:pt x="791845" y="1617687"/>
                </a:lnTo>
                <a:lnTo>
                  <a:pt x="776541" y="1619758"/>
                </a:lnTo>
                <a:lnTo>
                  <a:pt x="774788" y="1607185"/>
                </a:lnTo>
                <a:lnTo>
                  <a:pt x="778306" y="1606702"/>
                </a:lnTo>
                <a:lnTo>
                  <a:pt x="779195" y="1619389"/>
                </a:lnTo>
                <a:lnTo>
                  <a:pt x="791845" y="1617687"/>
                </a:lnTo>
                <a:lnTo>
                  <a:pt x="795782" y="1617154"/>
                </a:lnTo>
                <a:lnTo>
                  <a:pt x="795858" y="1629956"/>
                </a:lnTo>
                <a:lnTo>
                  <a:pt x="795858" y="1591513"/>
                </a:lnTo>
                <a:lnTo>
                  <a:pt x="747217" y="1598104"/>
                </a:lnTo>
                <a:lnTo>
                  <a:pt x="747217" y="1636534"/>
                </a:lnTo>
                <a:lnTo>
                  <a:pt x="745515" y="1623961"/>
                </a:lnTo>
                <a:lnTo>
                  <a:pt x="746734" y="1623796"/>
                </a:lnTo>
                <a:lnTo>
                  <a:pt x="747217" y="1636534"/>
                </a:lnTo>
                <a:lnTo>
                  <a:pt x="747217" y="1598104"/>
                </a:lnTo>
                <a:lnTo>
                  <a:pt x="738428" y="1599285"/>
                </a:lnTo>
                <a:lnTo>
                  <a:pt x="743585" y="1611401"/>
                </a:lnTo>
                <a:lnTo>
                  <a:pt x="739940" y="1611896"/>
                </a:lnTo>
                <a:lnTo>
                  <a:pt x="738073" y="1599336"/>
                </a:lnTo>
                <a:lnTo>
                  <a:pt x="738428" y="1599285"/>
                </a:lnTo>
                <a:lnTo>
                  <a:pt x="749109" y="1597837"/>
                </a:lnTo>
                <a:lnTo>
                  <a:pt x="745667" y="1585493"/>
                </a:lnTo>
                <a:lnTo>
                  <a:pt x="748068" y="1585163"/>
                </a:lnTo>
                <a:lnTo>
                  <a:pt x="749109" y="1597837"/>
                </a:lnTo>
                <a:lnTo>
                  <a:pt x="889000" y="1578902"/>
                </a:lnTo>
                <a:lnTo>
                  <a:pt x="896772" y="1577848"/>
                </a:lnTo>
                <a:lnTo>
                  <a:pt x="898283" y="1564830"/>
                </a:lnTo>
                <a:lnTo>
                  <a:pt x="900480" y="1564525"/>
                </a:lnTo>
                <a:lnTo>
                  <a:pt x="898779" y="1551952"/>
                </a:lnTo>
                <a:lnTo>
                  <a:pt x="904570" y="1551165"/>
                </a:lnTo>
                <a:lnTo>
                  <a:pt x="904570" y="1538351"/>
                </a:lnTo>
                <a:lnTo>
                  <a:pt x="732282" y="1561680"/>
                </a:lnTo>
                <a:lnTo>
                  <a:pt x="732282" y="1677009"/>
                </a:lnTo>
                <a:lnTo>
                  <a:pt x="730961" y="1677187"/>
                </a:lnTo>
                <a:lnTo>
                  <a:pt x="729932" y="1675244"/>
                </a:lnTo>
                <a:lnTo>
                  <a:pt x="729970" y="1677314"/>
                </a:lnTo>
                <a:lnTo>
                  <a:pt x="725690" y="1677898"/>
                </a:lnTo>
                <a:lnTo>
                  <a:pt x="725068" y="1666087"/>
                </a:lnTo>
                <a:lnTo>
                  <a:pt x="729932" y="1675244"/>
                </a:lnTo>
                <a:lnTo>
                  <a:pt x="729615" y="1664563"/>
                </a:lnTo>
                <a:lnTo>
                  <a:pt x="732282" y="1677009"/>
                </a:lnTo>
                <a:lnTo>
                  <a:pt x="732282" y="1561680"/>
                </a:lnTo>
                <a:lnTo>
                  <a:pt x="724839" y="1562684"/>
                </a:lnTo>
                <a:lnTo>
                  <a:pt x="724839" y="1665668"/>
                </a:lnTo>
                <a:lnTo>
                  <a:pt x="721321" y="1675460"/>
                </a:lnTo>
                <a:lnTo>
                  <a:pt x="719391" y="1665935"/>
                </a:lnTo>
                <a:lnTo>
                  <a:pt x="653872" y="1674812"/>
                </a:lnTo>
                <a:lnTo>
                  <a:pt x="703694" y="1668056"/>
                </a:lnTo>
                <a:lnTo>
                  <a:pt x="699439" y="1655826"/>
                </a:lnTo>
                <a:lnTo>
                  <a:pt x="687324" y="1657464"/>
                </a:lnTo>
                <a:lnTo>
                  <a:pt x="690943" y="1644154"/>
                </a:lnTo>
                <a:lnTo>
                  <a:pt x="695502" y="1656346"/>
                </a:lnTo>
                <a:lnTo>
                  <a:pt x="696633" y="1656194"/>
                </a:lnTo>
                <a:lnTo>
                  <a:pt x="693902" y="1643761"/>
                </a:lnTo>
                <a:lnTo>
                  <a:pt x="700239" y="1642897"/>
                </a:lnTo>
                <a:lnTo>
                  <a:pt x="699998" y="1655749"/>
                </a:lnTo>
                <a:lnTo>
                  <a:pt x="701738" y="1655508"/>
                </a:lnTo>
                <a:lnTo>
                  <a:pt x="703694" y="1668056"/>
                </a:lnTo>
                <a:lnTo>
                  <a:pt x="719391" y="1665935"/>
                </a:lnTo>
                <a:lnTo>
                  <a:pt x="724611" y="1665236"/>
                </a:lnTo>
                <a:lnTo>
                  <a:pt x="724839" y="1665668"/>
                </a:lnTo>
                <a:lnTo>
                  <a:pt x="724839" y="1562684"/>
                </a:lnTo>
                <a:lnTo>
                  <a:pt x="723988" y="1562798"/>
                </a:lnTo>
                <a:lnTo>
                  <a:pt x="728002" y="1562239"/>
                </a:lnTo>
                <a:lnTo>
                  <a:pt x="723531" y="1550035"/>
                </a:lnTo>
                <a:lnTo>
                  <a:pt x="725982" y="1549704"/>
                </a:lnTo>
                <a:lnTo>
                  <a:pt x="728002" y="1562239"/>
                </a:lnTo>
                <a:lnTo>
                  <a:pt x="904570" y="1538351"/>
                </a:lnTo>
                <a:lnTo>
                  <a:pt x="905103" y="1538274"/>
                </a:lnTo>
                <a:lnTo>
                  <a:pt x="909891" y="1524812"/>
                </a:lnTo>
                <a:lnTo>
                  <a:pt x="910729" y="1524698"/>
                </a:lnTo>
                <a:lnTo>
                  <a:pt x="910590" y="1511909"/>
                </a:lnTo>
                <a:lnTo>
                  <a:pt x="914781" y="1511338"/>
                </a:lnTo>
                <a:lnTo>
                  <a:pt x="910374" y="1499120"/>
                </a:lnTo>
                <a:lnTo>
                  <a:pt x="722972" y="1524495"/>
                </a:lnTo>
                <a:lnTo>
                  <a:pt x="722972" y="1562925"/>
                </a:lnTo>
                <a:lnTo>
                  <a:pt x="717651" y="1550835"/>
                </a:lnTo>
                <a:lnTo>
                  <a:pt x="722363" y="1550187"/>
                </a:lnTo>
                <a:lnTo>
                  <a:pt x="722972" y="1562925"/>
                </a:lnTo>
                <a:lnTo>
                  <a:pt x="722972" y="1524495"/>
                </a:lnTo>
                <a:lnTo>
                  <a:pt x="712063" y="1525968"/>
                </a:lnTo>
                <a:lnTo>
                  <a:pt x="712063" y="1615668"/>
                </a:lnTo>
                <a:lnTo>
                  <a:pt x="663562" y="1622234"/>
                </a:lnTo>
                <a:lnTo>
                  <a:pt x="663435" y="1621790"/>
                </a:lnTo>
                <a:lnTo>
                  <a:pt x="663435" y="1647875"/>
                </a:lnTo>
                <a:lnTo>
                  <a:pt x="661492" y="1648142"/>
                </a:lnTo>
                <a:lnTo>
                  <a:pt x="661276" y="1635366"/>
                </a:lnTo>
                <a:lnTo>
                  <a:pt x="663435" y="1647875"/>
                </a:lnTo>
                <a:lnTo>
                  <a:pt x="663435" y="1621790"/>
                </a:lnTo>
                <a:lnTo>
                  <a:pt x="660819" y="1611566"/>
                </a:lnTo>
                <a:lnTo>
                  <a:pt x="660234" y="1612887"/>
                </a:lnTo>
                <a:lnTo>
                  <a:pt x="659777" y="1622742"/>
                </a:lnTo>
                <a:lnTo>
                  <a:pt x="656043" y="1623250"/>
                </a:lnTo>
                <a:lnTo>
                  <a:pt x="655891" y="1622742"/>
                </a:lnTo>
                <a:lnTo>
                  <a:pt x="660234" y="1612887"/>
                </a:lnTo>
                <a:lnTo>
                  <a:pt x="660361" y="1609852"/>
                </a:lnTo>
                <a:lnTo>
                  <a:pt x="660819" y="1611566"/>
                </a:lnTo>
                <a:lnTo>
                  <a:pt x="661657" y="1609674"/>
                </a:lnTo>
                <a:lnTo>
                  <a:pt x="664070" y="1622158"/>
                </a:lnTo>
                <a:lnTo>
                  <a:pt x="691261" y="1618475"/>
                </a:lnTo>
                <a:lnTo>
                  <a:pt x="689000" y="1605978"/>
                </a:lnTo>
                <a:lnTo>
                  <a:pt x="694817" y="1605191"/>
                </a:lnTo>
                <a:lnTo>
                  <a:pt x="691261" y="1618475"/>
                </a:lnTo>
                <a:lnTo>
                  <a:pt x="712063" y="1615668"/>
                </a:lnTo>
                <a:lnTo>
                  <a:pt x="712063" y="1525968"/>
                </a:lnTo>
                <a:lnTo>
                  <a:pt x="658190" y="1533258"/>
                </a:lnTo>
                <a:lnTo>
                  <a:pt x="658190" y="1584502"/>
                </a:lnTo>
                <a:lnTo>
                  <a:pt x="655459" y="1584883"/>
                </a:lnTo>
                <a:lnTo>
                  <a:pt x="655459" y="1621396"/>
                </a:lnTo>
                <a:lnTo>
                  <a:pt x="653237" y="1614411"/>
                </a:lnTo>
                <a:lnTo>
                  <a:pt x="653237" y="1674888"/>
                </a:lnTo>
                <a:lnTo>
                  <a:pt x="651560" y="1675117"/>
                </a:lnTo>
                <a:lnTo>
                  <a:pt x="648868" y="1688299"/>
                </a:lnTo>
                <a:lnTo>
                  <a:pt x="645071" y="1675993"/>
                </a:lnTo>
                <a:lnTo>
                  <a:pt x="649719" y="1675358"/>
                </a:lnTo>
                <a:lnTo>
                  <a:pt x="650836" y="1662404"/>
                </a:lnTo>
                <a:lnTo>
                  <a:pt x="631342" y="1665046"/>
                </a:lnTo>
                <a:lnTo>
                  <a:pt x="631342" y="1703489"/>
                </a:lnTo>
                <a:lnTo>
                  <a:pt x="629272" y="1716582"/>
                </a:lnTo>
                <a:lnTo>
                  <a:pt x="628637" y="1716671"/>
                </a:lnTo>
                <a:lnTo>
                  <a:pt x="628637" y="1742300"/>
                </a:lnTo>
                <a:lnTo>
                  <a:pt x="621893" y="1743214"/>
                </a:lnTo>
                <a:lnTo>
                  <a:pt x="619633" y="1730717"/>
                </a:lnTo>
                <a:lnTo>
                  <a:pt x="628065" y="1729574"/>
                </a:lnTo>
                <a:lnTo>
                  <a:pt x="628637" y="1742300"/>
                </a:lnTo>
                <a:lnTo>
                  <a:pt x="628637" y="1716671"/>
                </a:lnTo>
                <a:lnTo>
                  <a:pt x="626452" y="1704149"/>
                </a:lnTo>
                <a:lnTo>
                  <a:pt x="631342" y="1703489"/>
                </a:lnTo>
                <a:lnTo>
                  <a:pt x="631342" y="1665046"/>
                </a:lnTo>
                <a:lnTo>
                  <a:pt x="622109" y="1666303"/>
                </a:lnTo>
                <a:lnTo>
                  <a:pt x="622109" y="1717560"/>
                </a:lnTo>
                <a:lnTo>
                  <a:pt x="619175" y="1730768"/>
                </a:lnTo>
                <a:lnTo>
                  <a:pt x="616089" y="1718373"/>
                </a:lnTo>
                <a:lnTo>
                  <a:pt x="622109" y="1717560"/>
                </a:lnTo>
                <a:lnTo>
                  <a:pt x="622109" y="1666303"/>
                </a:lnTo>
                <a:lnTo>
                  <a:pt x="617042" y="1666976"/>
                </a:lnTo>
                <a:lnTo>
                  <a:pt x="615149" y="1667243"/>
                </a:lnTo>
                <a:lnTo>
                  <a:pt x="615149" y="1744129"/>
                </a:lnTo>
                <a:lnTo>
                  <a:pt x="534809" y="1755000"/>
                </a:lnTo>
                <a:lnTo>
                  <a:pt x="531825" y="1742592"/>
                </a:lnTo>
                <a:lnTo>
                  <a:pt x="537133" y="1741868"/>
                </a:lnTo>
                <a:lnTo>
                  <a:pt x="577265" y="1736432"/>
                </a:lnTo>
                <a:lnTo>
                  <a:pt x="578459" y="1723466"/>
                </a:lnTo>
                <a:lnTo>
                  <a:pt x="579437" y="1723339"/>
                </a:lnTo>
                <a:lnTo>
                  <a:pt x="584466" y="1735455"/>
                </a:lnTo>
                <a:lnTo>
                  <a:pt x="597496" y="1733702"/>
                </a:lnTo>
                <a:lnTo>
                  <a:pt x="537133" y="1741868"/>
                </a:lnTo>
                <a:lnTo>
                  <a:pt x="535622" y="1754886"/>
                </a:lnTo>
                <a:lnTo>
                  <a:pt x="601091" y="1746021"/>
                </a:lnTo>
                <a:lnTo>
                  <a:pt x="600824" y="1733257"/>
                </a:lnTo>
                <a:lnTo>
                  <a:pt x="602526" y="1745830"/>
                </a:lnTo>
                <a:lnTo>
                  <a:pt x="604418" y="1745576"/>
                </a:lnTo>
                <a:lnTo>
                  <a:pt x="604304" y="1732788"/>
                </a:lnTo>
                <a:lnTo>
                  <a:pt x="609409" y="1732089"/>
                </a:lnTo>
                <a:lnTo>
                  <a:pt x="604418" y="1745576"/>
                </a:lnTo>
                <a:lnTo>
                  <a:pt x="615149" y="1744129"/>
                </a:lnTo>
                <a:lnTo>
                  <a:pt x="615149" y="1667243"/>
                </a:lnTo>
                <a:lnTo>
                  <a:pt x="609993" y="1667929"/>
                </a:lnTo>
                <a:lnTo>
                  <a:pt x="606907" y="1655533"/>
                </a:lnTo>
                <a:lnTo>
                  <a:pt x="606107" y="1655648"/>
                </a:lnTo>
                <a:lnTo>
                  <a:pt x="606107" y="1719719"/>
                </a:lnTo>
                <a:lnTo>
                  <a:pt x="580872" y="1723136"/>
                </a:lnTo>
                <a:lnTo>
                  <a:pt x="577481" y="1710778"/>
                </a:lnTo>
                <a:lnTo>
                  <a:pt x="578713" y="1710613"/>
                </a:lnTo>
                <a:lnTo>
                  <a:pt x="586701" y="1722335"/>
                </a:lnTo>
                <a:lnTo>
                  <a:pt x="606107" y="1719719"/>
                </a:lnTo>
                <a:lnTo>
                  <a:pt x="606107" y="1655648"/>
                </a:lnTo>
                <a:lnTo>
                  <a:pt x="595833" y="1657032"/>
                </a:lnTo>
                <a:lnTo>
                  <a:pt x="595833" y="1669846"/>
                </a:lnTo>
                <a:lnTo>
                  <a:pt x="594017" y="1682902"/>
                </a:lnTo>
                <a:lnTo>
                  <a:pt x="591820" y="1683207"/>
                </a:lnTo>
                <a:lnTo>
                  <a:pt x="588352" y="1674088"/>
                </a:lnTo>
                <a:lnTo>
                  <a:pt x="588352" y="1709305"/>
                </a:lnTo>
                <a:lnTo>
                  <a:pt x="585355" y="1709712"/>
                </a:lnTo>
                <a:lnTo>
                  <a:pt x="585089" y="1696935"/>
                </a:lnTo>
                <a:lnTo>
                  <a:pt x="586663" y="1696720"/>
                </a:lnTo>
                <a:lnTo>
                  <a:pt x="587756" y="1702447"/>
                </a:lnTo>
                <a:lnTo>
                  <a:pt x="588352" y="1709305"/>
                </a:lnTo>
                <a:lnTo>
                  <a:pt x="588352" y="1674088"/>
                </a:lnTo>
                <a:lnTo>
                  <a:pt x="587197" y="1671027"/>
                </a:lnTo>
                <a:lnTo>
                  <a:pt x="595833" y="1669846"/>
                </a:lnTo>
                <a:lnTo>
                  <a:pt x="595833" y="1657032"/>
                </a:lnTo>
                <a:lnTo>
                  <a:pt x="588784" y="1657985"/>
                </a:lnTo>
                <a:lnTo>
                  <a:pt x="594436" y="1657210"/>
                </a:lnTo>
                <a:lnTo>
                  <a:pt x="588899" y="1645158"/>
                </a:lnTo>
                <a:lnTo>
                  <a:pt x="589102" y="1645119"/>
                </a:lnTo>
                <a:lnTo>
                  <a:pt x="587146" y="1632572"/>
                </a:lnTo>
                <a:lnTo>
                  <a:pt x="598284" y="1631073"/>
                </a:lnTo>
                <a:lnTo>
                  <a:pt x="598766" y="1643811"/>
                </a:lnTo>
                <a:lnTo>
                  <a:pt x="593915" y="1644472"/>
                </a:lnTo>
                <a:lnTo>
                  <a:pt x="594436" y="1657210"/>
                </a:lnTo>
                <a:lnTo>
                  <a:pt x="606907" y="1655533"/>
                </a:lnTo>
                <a:lnTo>
                  <a:pt x="609104" y="1655229"/>
                </a:lnTo>
                <a:lnTo>
                  <a:pt x="616978" y="1654162"/>
                </a:lnTo>
                <a:lnTo>
                  <a:pt x="625551" y="1640192"/>
                </a:lnTo>
                <a:lnTo>
                  <a:pt x="633679" y="1639087"/>
                </a:lnTo>
                <a:lnTo>
                  <a:pt x="630135" y="1626755"/>
                </a:lnTo>
                <a:lnTo>
                  <a:pt x="608926" y="1629625"/>
                </a:lnTo>
                <a:lnTo>
                  <a:pt x="611632" y="1642071"/>
                </a:lnTo>
                <a:lnTo>
                  <a:pt x="611085" y="1642148"/>
                </a:lnTo>
                <a:lnTo>
                  <a:pt x="605955" y="1630032"/>
                </a:lnTo>
                <a:lnTo>
                  <a:pt x="608926" y="1629625"/>
                </a:lnTo>
                <a:lnTo>
                  <a:pt x="609841" y="1629498"/>
                </a:lnTo>
                <a:lnTo>
                  <a:pt x="606806" y="1617103"/>
                </a:lnTo>
                <a:lnTo>
                  <a:pt x="615378" y="1615948"/>
                </a:lnTo>
                <a:lnTo>
                  <a:pt x="609841" y="1629498"/>
                </a:lnTo>
                <a:lnTo>
                  <a:pt x="626910" y="1627187"/>
                </a:lnTo>
                <a:lnTo>
                  <a:pt x="626287" y="1614462"/>
                </a:lnTo>
                <a:lnTo>
                  <a:pt x="621322" y="1615135"/>
                </a:lnTo>
                <a:lnTo>
                  <a:pt x="621868" y="1602244"/>
                </a:lnTo>
                <a:lnTo>
                  <a:pt x="624420" y="1601901"/>
                </a:lnTo>
                <a:lnTo>
                  <a:pt x="628992" y="1614093"/>
                </a:lnTo>
                <a:lnTo>
                  <a:pt x="631380" y="1613776"/>
                </a:lnTo>
                <a:lnTo>
                  <a:pt x="629412" y="1626844"/>
                </a:lnTo>
                <a:lnTo>
                  <a:pt x="630135" y="1626755"/>
                </a:lnTo>
                <a:lnTo>
                  <a:pt x="634072" y="1626222"/>
                </a:lnTo>
                <a:lnTo>
                  <a:pt x="635762" y="1638808"/>
                </a:lnTo>
                <a:lnTo>
                  <a:pt x="634644" y="1638960"/>
                </a:lnTo>
                <a:lnTo>
                  <a:pt x="636333" y="1651546"/>
                </a:lnTo>
                <a:lnTo>
                  <a:pt x="630885" y="1652282"/>
                </a:lnTo>
                <a:lnTo>
                  <a:pt x="634644" y="1638960"/>
                </a:lnTo>
                <a:lnTo>
                  <a:pt x="625551" y="1640192"/>
                </a:lnTo>
                <a:lnTo>
                  <a:pt x="627595" y="1652727"/>
                </a:lnTo>
                <a:lnTo>
                  <a:pt x="621576" y="1653540"/>
                </a:lnTo>
                <a:lnTo>
                  <a:pt x="621880" y="1665617"/>
                </a:lnTo>
                <a:lnTo>
                  <a:pt x="617131" y="1654149"/>
                </a:lnTo>
                <a:lnTo>
                  <a:pt x="617042" y="1666976"/>
                </a:lnTo>
                <a:lnTo>
                  <a:pt x="621906" y="1666316"/>
                </a:lnTo>
                <a:lnTo>
                  <a:pt x="622160" y="1666278"/>
                </a:lnTo>
                <a:lnTo>
                  <a:pt x="650836" y="1662404"/>
                </a:lnTo>
                <a:lnTo>
                  <a:pt x="653237" y="1674888"/>
                </a:lnTo>
                <a:lnTo>
                  <a:pt x="653237" y="1614411"/>
                </a:lnTo>
                <a:lnTo>
                  <a:pt x="652145" y="1610969"/>
                </a:lnTo>
                <a:lnTo>
                  <a:pt x="654443" y="1610652"/>
                </a:lnTo>
                <a:lnTo>
                  <a:pt x="655459" y="1621396"/>
                </a:lnTo>
                <a:lnTo>
                  <a:pt x="655459" y="1584883"/>
                </a:lnTo>
                <a:lnTo>
                  <a:pt x="654570" y="1584998"/>
                </a:lnTo>
                <a:lnTo>
                  <a:pt x="656475" y="1571929"/>
                </a:lnTo>
                <a:lnTo>
                  <a:pt x="658126" y="1571701"/>
                </a:lnTo>
                <a:lnTo>
                  <a:pt x="658190" y="1584502"/>
                </a:lnTo>
                <a:lnTo>
                  <a:pt x="658190" y="1533258"/>
                </a:lnTo>
                <a:lnTo>
                  <a:pt x="656628" y="1533474"/>
                </a:lnTo>
                <a:lnTo>
                  <a:pt x="656628" y="1559090"/>
                </a:lnTo>
                <a:lnTo>
                  <a:pt x="649909" y="1572602"/>
                </a:lnTo>
                <a:lnTo>
                  <a:pt x="649935" y="1572806"/>
                </a:lnTo>
                <a:lnTo>
                  <a:pt x="649795" y="1572831"/>
                </a:lnTo>
                <a:lnTo>
                  <a:pt x="649909" y="1572602"/>
                </a:lnTo>
                <a:lnTo>
                  <a:pt x="649732" y="1571802"/>
                </a:lnTo>
                <a:lnTo>
                  <a:pt x="649782" y="1572831"/>
                </a:lnTo>
                <a:lnTo>
                  <a:pt x="648157" y="1573047"/>
                </a:lnTo>
                <a:lnTo>
                  <a:pt x="642975" y="1560931"/>
                </a:lnTo>
                <a:lnTo>
                  <a:pt x="636181" y="1561858"/>
                </a:lnTo>
                <a:lnTo>
                  <a:pt x="637057" y="1574546"/>
                </a:lnTo>
                <a:lnTo>
                  <a:pt x="636117" y="1574685"/>
                </a:lnTo>
                <a:lnTo>
                  <a:pt x="634238" y="1562125"/>
                </a:lnTo>
                <a:lnTo>
                  <a:pt x="635927" y="1561884"/>
                </a:lnTo>
                <a:lnTo>
                  <a:pt x="628751" y="1550060"/>
                </a:lnTo>
                <a:lnTo>
                  <a:pt x="638733" y="1561503"/>
                </a:lnTo>
                <a:lnTo>
                  <a:pt x="642975" y="1560931"/>
                </a:lnTo>
                <a:lnTo>
                  <a:pt x="647280" y="1560360"/>
                </a:lnTo>
                <a:lnTo>
                  <a:pt x="649732" y="1571802"/>
                </a:lnTo>
                <a:lnTo>
                  <a:pt x="649008" y="1560118"/>
                </a:lnTo>
                <a:lnTo>
                  <a:pt x="656628" y="1559090"/>
                </a:lnTo>
                <a:lnTo>
                  <a:pt x="656628" y="1533474"/>
                </a:lnTo>
                <a:lnTo>
                  <a:pt x="646684" y="1534807"/>
                </a:lnTo>
                <a:lnTo>
                  <a:pt x="650328" y="1547126"/>
                </a:lnTo>
                <a:lnTo>
                  <a:pt x="645833" y="1547736"/>
                </a:lnTo>
                <a:lnTo>
                  <a:pt x="644118" y="1535150"/>
                </a:lnTo>
                <a:lnTo>
                  <a:pt x="643864" y="1535188"/>
                </a:lnTo>
                <a:lnTo>
                  <a:pt x="645121" y="1522209"/>
                </a:lnTo>
                <a:lnTo>
                  <a:pt x="646861" y="1521968"/>
                </a:lnTo>
                <a:lnTo>
                  <a:pt x="650570" y="1534274"/>
                </a:lnTo>
                <a:lnTo>
                  <a:pt x="769962" y="1518119"/>
                </a:lnTo>
                <a:lnTo>
                  <a:pt x="763092" y="1506245"/>
                </a:lnTo>
                <a:lnTo>
                  <a:pt x="768794" y="1505470"/>
                </a:lnTo>
                <a:lnTo>
                  <a:pt x="770775" y="1518005"/>
                </a:lnTo>
                <a:lnTo>
                  <a:pt x="910374" y="1499120"/>
                </a:lnTo>
                <a:lnTo>
                  <a:pt x="912774" y="1498790"/>
                </a:lnTo>
                <a:lnTo>
                  <a:pt x="910297" y="1486306"/>
                </a:lnTo>
                <a:lnTo>
                  <a:pt x="908621" y="1486535"/>
                </a:lnTo>
                <a:lnTo>
                  <a:pt x="907084" y="1473923"/>
                </a:lnTo>
                <a:lnTo>
                  <a:pt x="903262" y="1461630"/>
                </a:lnTo>
                <a:lnTo>
                  <a:pt x="901585" y="1461858"/>
                </a:lnTo>
                <a:lnTo>
                  <a:pt x="896200" y="1449781"/>
                </a:lnTo>
                <a:lnTo>
                  <a:pt x="898398" y="1449476"/>
                </a:lnTo>
                <a:lnTo>
                  <a:pt x="896124" y="1436966"/>
                </a:lnTo>
                <a:lnTo>
                  <a:pt x="895972" y="1436992"/>
                </a:lnTo>
                <a:lnTo>
                  <a:pt x="895972" y="1449806"/>
                </a:lnTo>
                <a:lnTo>
                  <a:pt x="895718" y="1449844"/>
                </a:lnTo>
                <a:lnTo>
                  <a:pt x="895718" y="1475460"/>
                </a:lnTo>
                <a:lnTo>
                  <a:pt x="887933" y="1463713"/>
                </a:lnTo>
                <a:lnTo>
                  <a:pt x="895451" y="1462697"/>
                </a:lnTo>
                <a:lnTo>
                  <a:pt x="895718" y="1475460"/>
                </a:lnTo>
                <a:lnTo>
                  <a:pt x="895718" y="1449844"/>
                </a:lnTo>
                <a:lnTo>
                  <a:pt x="886383" y="1451102"/>
                </a:lnTo>
                <a:lnTo>
                  <a:pt x="885774" y="1448663"/>
                </a:lnTo>
                <a:lnTo>
                  <a:pt x="885774" y="1463992"/>
                </a:lnTo>
                <a:lnTo>
                  <a:pt x="883640" y="1464284"/>
                </a:lnTo>
                <a:lnTo>
                  <a:pt x="881837" y="1451724"/>
                </a:lnTo>
                <a:lnTo>
                  <a:pt x="884085" y="1451419"/>
                </a:lnTo>
                <a:lnTo>
                  <a:pt x="885774" y="1463992"/>
                </a:lnTo>
                <a:lnTo>
                  <a:pt x="885774" y="1448663"/>
                </a:lnTo>
                <a:lnTo>
                  <a:pt x="883348" y="1438706"/>
                </a:lnTo>
                <a:lnTo>
                  <a:pt x="885088" y="1438465"/>
                </a:lnTo>
                <a:lnTo>
                  <a:pt x="893533" y="1450124"/>
                </a:lnTo>
                <a:lnTo>
                  <a:pt x="895972" y="1449806"/>
                </a:lnTo>
                <a:lnTo>
                  <a:pt x="895972" y="1436992"/>
                </a:lnTo>
                <a:lnTo>
                  <a:pt x="891057" y="1437652"/>
                </a:lnTo>
                <a:lnTo>
                  <a:pt x="895616" y="1437030"/>
                </a:lnTo>
                <a:lnTo>
                  <a:pt x="891209" y="1424825"/>
                </a:lnTo>
                <a:lnTo>
                  <a:pt x="892073" y="1424698"/>
                </a:lnTo>
                <a:lnTo>
                  <a:pt x="891755" y="1411922"/>
                </a:lnTo>
                <a:lnTo>
                  <a:pt x="889457" y="1412240"/>
                </a:lnTo>
                <a:lnTo>
                  <a:pt x="888542" y="1425168"/>
                </a:lnTo>
                <a:lnTo>
                  <a:pt x="890879" y="1424863"/>
                </a:lnTo>
                <a:lnTo>
                  <a:pt x="881761" y="1426095"/>
                </a:lnTo>
                <a:lnTo>
                  <a:pt x="881761" y="1477352"/>
                </a:lnTo>
                <a:lnTo>
                  <a:pt x="881735" y="1490179"/>
                </a:lnTo>
                <a:lnTo>
                  <a:pt x="878090" y="1477848"/>
                </a:lnTo>
                <a:lnTo>
                  <a:pt x="881761" y="1477352"/>
                </a:lnTo>
                <a:lnTo>
                  <a:pt x="881761" y="1426095"/>
                </a:lnTo>
                <a:lnTo>
                  <a:pt x="879449" y="1426400"/>
                </a:lnTo>
                <a:lnTo>
                  <a:pt x="878890" y="1426476"/>
                </a:lnTo>
                <a:lnTo>
                  <a:pt x="877836" y="1439443"/>
                </a:lnTo>
                <a:lnTo>
                  <a:pt x="870864" y="1428369"/>
                </a:lnTo>
                <a:lnTo>
                  <a:pt x="870864" y="1440395"/>
                </a:lnTo>
                <a:lnTo>
                  <a:pt x="868756" y="1453489"/>
                </a:lnTo>
                <a:lnTo>
                  <a:pt x="867968" y="1453591"/>
                </a:lnTo>
                <a:lnTo>
                  <a:pt x="867562" y="1440840"/>
                </a:lnTo>
                <a:lnTo>
                  <a:pt x="870864" y="1440395"/>
                </a:lnTo>
                <a:lnTo>
                  <a:pt x="870864" y="1428369"/>
                </a:lnTo>
                <a:lnTo>
                  <a:pt x="870407" y="1427632"/>
                </a:lnTo>
                <a:lnTo>
                  <a:pt x="858088" y="1429296"/>
                </a:lnTo>
                <a:lnTo>
                  <a:pt x="863358" y="1441399"/>
                </a:lnTo>
                <a:lnTo>
                  <a:pt x="846899" y="1443634"/>
                </a:lnTo>
                <a:lnTo>
                  <a:pt x="851966" y="1442935"/>
                </a:lnTo>
                <a:lnTo>
                  <a:pt x="856957" y="1429448"/>
                </a:lnTo>
                <a:lnTo>
                  <a:pt x="858088" y="1429296"/>
                </a:lnTo>
                <a:lnTo>
                  <a:pt x="869124" y="1427797"/>
                </a:lnTo>
                <a:lnTo>
                  <a:pt x="865835" y="1415440"/>
                </a:lnTo>
                <a:lnTo>
                  <a:pt x="869657" y="1414919"/>
                </a:lnTo>
                <a:lnTo>
                  <a:pt x="869124" y="1427797"/>
                </a:lnTo>
                <a:lnTo>
                  <a:pt x="870407" y="1427632"/>
                </a:lnTo>
                <a:lnTo>
                  <a:pt x="873163" y="1427251"/>
                </a:lnTo>
                <a:lnTo>
                  <a:pt x="869772" y="1414907"/>
                </a:lnTo>
                <a:lnTo>
                  <a:pt x="876617" y="1413967"/>
                </a:lnTo>
                <a:lnTo>
                  <a:pt x="879449" y="1426400"/>
                </a:lnTo>
                <a:lnTo>
                  <a:pt x="888542" y="1425168"/>
                </a:lnTo>
                <a:lnTo>
                  <a:pt x="882688" y="1400340"/>
                </a:lnTo>
                <a:lnTo>
                  <a:pt x="854798" y="1404112"/>
                </a:lnTo>
                <a:lnTo>
                  <a:pt x="864438" y="1402803"/>
                </a:lnTo>
                <a:lnTo>
                  <a:pt x="859777" y="1390624"/>
                </a:lnTo>
                <a:lnTo>
                  <a:pt x="864527" y="1389976"/>
                </a:lnTo>
                <a:lnTo>
                  <a:pt x="868159" y="1389481"/>
                </a:lnTo>
                <a:lnTo>
                  <a:pt x="865530" y="1377022"/>
                </a:lnTo>
                <a:lnTo>
                  <a:pt x="863180" y="1377340"/>
                </a:lnTo>
                <a:lnTo>
                  <a:pt x="861885" y="1364703"/>
                </a:lnTo>
                <a:lnTo>
                  <a:pt x="866127" y="1364132"/>
                </a:lnTo>
                <a:lnTo>
                  <a:pt x="868451" y="1376629"/>
                </a:lnTo>
                <a:lnTo>
                  <a:pt x="869188" y="1363726"/>
                </a:lnTo>
                <a:lnTo>
                  <a:pt x="871093" y="1363459"/>
                </a:lnTo>
                <a:lnTo>
                  <a:pt x="873645" y="1375930"/>
                </a:lnTo>
                <a:lnTo>
                  <a:pt x="870343" y="1376375"/>
                </a:lnTo>
                <a:lnTo>
                  <a:pt x="868159" y="1389481"/>
                </a:lnTo>
                <a:lnTo>
                  <a:pt x="877455" y="1388224"/>
                </a:lnTo>
                <a:lnTo>
                  <a:pt x="882878" y="1387487"/>
                </a:lnTo>
                <a:lnTo>
                  <a:pt x="883678" y="1374571"/>
                </a:lnTo>
                <a:lnTo>
                  <a:pt x="882294" y="1374762"/>
                </a:lnTo>
                <a:lnTo>
                  <a:pt x="880846" y="1362138"/>
                </a:lnTo>
                <a:lnTo>
                  <a:pt x="883564" y="1361770"/>
                </a:lnTo>
                <a:lnTo>
                  <a:pt x="880681" y="1349349"/>
                </a:lnTo>
                <a:lnTo>
                  <a:pt x="864425" y="1351546"/>
                </a:lnTo>
                <a:lnTo>
                  <a:pt x="862380" y="1351826"/>
                </a:lnTo>
                <a:lnTo>
                  <a:pt x="858634" y="1339519"/>
                </a:lnTo>
                <a:lnTo>
                  <a:pt x="862164" y="1339037"/>
                </a:lnTo>
                <a:lnTo>
                  <a:pt x="864425" y="1351546"/>
                </a:lnTo>
                <a:lnTo>
                  <a:pt x="868159" y="1351038"/>
                </a:lnTo>
                <a:lnTo>
                  <a:pt x="870534" y="1337906"/>
                </a:lnTo>
                <a:lnTo>
                  <a:pt x="873010" y="1350378"/>
                </a:lnTo>
                <a:lnTo>
                  <a:pt x="880681" y="1349349"/>
                </a:lnTo>
                <a:lnTo>
                  <a:pt x="888250" y="1348320"/>
                </a:lnTo>
                <a:lnTo>
                  <a:pt x="889254" y="1335366"/>
                </a:lnTo>
                <a:lnTo>
                  <a:pt x="888504" y="1335468"/>
                </a:lnTo>
                <a:lnTo>
                  <a:pt x="891159" y="1322298"/>
                </a:lnTo>
                <a:lnTo>
                  <a:pt x="895807" y="1321663"/>
                </a:lnTo>
                <a:lnTo>
                  <a:pt x="896924" y="1308709"/>
                </a:lnTo>
                <a:lnTo>
                  <a:pt x="901738" y="1308049"/>
                </a:lnTo>
                <a:lnTo>
                  <a:pt x="900645" y="1295387"/>
                </a:lnTo>
                <a:lnTo>
                  <a:pt x="904836" y="1294815"/>
                </a:lnTo>
                <a:lnTo>
                  <a:pt x="906868" y="1281722"/>
                </a:lnTo>
                <a:lnTo>
                  <a:pt x="907478" y="1281633"/>
                </a:lnTo>
                <a:lnTo>
                  <a:pt x="910424" y="1268425"/>
                </a:lnTo>
                <a:lnTo>
                  <a:pt x="913396" y="1268018"/>
                </a:lnTo>
                <a:lnTo>
                  <a:pt x="913104" y="1255242"/>
                </a:lnTo>
                <a:lnTo>
                  <a:pt x="916190" y="1254823"/>
                </a:lnTo>
                <a:lnTo>
                  <a:pt x="917727" y="1241806"/>
                </a:lnTo>
                <a:lnTo>
                  <a:pt x="917892" y="1228966"/>
                </a:lnTo>
                <a:lnTo>
                  <a:pt x="915543" y="1229283"/>
                </a:lnTo>
                <a:lnTo>
                  <a:pt x="920229" y="1215834"/>
                </a:lnTo>
                <a:lnTo>
                  <a:pt x="852741" y="1224978"/>
                </a:lnTo>
                <a:lnTo>
                  <a:pt x="852741" y="1417205"/>
                </a:lnTo>
                <a:lnTo>
                  <a:pt x="849172" y="1417688"/>
                </a:lnTo>
                <a:lnTo>
                  <a:pt x="850988" y="1404632"/>
                </a:lnTo>
                <a:lnTo>
                  <a:pt x="852424" y="1404442"/>
                </a:lnTo>
                <a:lnTo>
                  <a:pt x="852741" y="1417205"/>
                </a:lnTo>
                <a:lnTo>
                  <a:pt x="852741" y="1224978"/>
                </a:lnTo>
                <a:lnTo>
                  <a:pt x="850163" y="1225321"/>
                </a:lnTo>
                <a:lnTo>
                  <a:pt x="850163" y="1404734"/>
                </a:lnTo>
                <a:lnTo>
                  <a:pt x="847775" y="1405064"/>
                </a:lnTo>
                <a:lnTo>
                  <a:pt x="849160" y="1417688"/>
                </a:lnTo>
                <a:lnTo>
                  <a:pt x="848258" y="1417815"/>
                </a:lnTo>
                <a:lnTo>
                  <a:pt x="846645" y="1414284"/>
                </a:lnTo>
                <a:lnTo>
                  <a:pt x="846645" y="1443659"/>
                </a:lnTo>
                <a:lnTo>
                  <a:pt x="844969" y="1443888"/>
                </a:lnTo>
                <a:lnTo>
                  <a:pt x="843483" y="1444091"/>
                </a:lnTo>
                <a:lnTo>
                  <a:pt x="842162" y="1442275"/>
                </a:lnTo>
                <a:lnTo>
                  <a:pt x="842162" y="1444269"/>
                </a:lnTo>
                <a:lnTo>
                  <a:pt x="832954" y="1445514"/>
                </a:lnTo>
                <a:lnTo>
                  <a:pt x="782510" y="1452346"/>
                </a:lnTo>
                <a:lnTo>
                  <a:pt x="789355" y="1464233"/>
                </a:lnTo>
                <a:lnTo>
                  <a:pt x="784771" y="1464856"/>
                </a:lnTo>
                <a:lnTo>
                  <a:pt x="782510" y="1452346"/>
                </a:lnTo>
                <a:lnTo>
                  <a:pt x="801674" y="1449743"/>
                </a:lnTo>
                <a:lnTo>
                  <a:pt x="801560" y="1436941"/>
                </a:lnTo>
                <a:lnTo>
                  <a:pt x="799045" y="1437284"/>
                </a:lnTo>
                <a:lnTo>
                  <a:pt x="798728" y="1424520"/>
                </a:lnTo>
                <a:lnTo>
                  <a:pt x="802665" y="1423987"/>
                </a:lnTo>
                <a:lnTo>
                  <a:pt x="804824" y="1436509"/>
                </a:lnTo>
                <a:lnTo>
                  <a:pt x="810145" y="1435785"/>
                </a:lnTo>
                <a:lnTo>
                  <a:pt x="814692" y="1435163"/>
                </a:lnTo>
                <a:lnTo>
                  <a:pt x="820432" y="1421587"/>
                </a:lnTo>
                <a:lnTo>
                  <a:pt x="821791" y="1434211"/>
                </a:lnTo>
                <a:lnTo>
                  <a:pt x="823328" y="1433995"/>
                </a:lnTo>
                <a:lnTo>
                  <a:pt x="826985" y="1420698"/>
                </a:lnTo>
                <a:lnTo>
                  <a:pt x="833437" y="1419821"/>
                </a:lnTo>
                <a:lnTo>
                  <a:pt x="831862" y="1432839"/>
                </a:lnTo>
                <a:lnTo>
                  <a:pt x="832739" y="1432725"/>
                </a:lnTo>
                <a:lnTo>
                  <a:pt x="834364" y="1436814"/>
                </a:lnTo>
                <a:lnTo>
                  <a:pt x="832954" y="1445514"/>
                </a:lnTo>
                <a:lnTo>
                  <a:pt x="837603" y="1444879"/>
                </a:lnTo>
                <a:lnTo>
                  <a:pt x="842162" y="1444269"/>
                </a:lnTo>
                <a:lnTo>
                  <a:pt x="842162" y="1442275"/>
                </a:lnTo>
                <a:lnTo>
                  <a:pt x="838454" y="1437093"/>
                </a:lnTo>
                <a:lnTo>
                  <a:pt x="839025" y="1431874"/>
                </a:lnTo>
                <a:lnTo>
                  <a:pt x="844943" y="1431074"/>
                </a:lnTo>
                <a:lnTo>
                  <a:pt x="846645" y="1443659"/>
                </a:lnTo>
                <a:lnTo>
                  <a:pt x="846645" y="1414284"/>
                </a:lnTo>
                <a:lnTo>
                  <a:pt x="842772" y="1405737"/>
                </a:lnTo>
                <a:lnTo>
                  <a:pt x="840320" y="1406067"/>
                </a:lnTo>
                <a:lnTo>
                  <a:pt x="848461" y="1392161"/>
                </a:lnTo>
                <a:lnTo>
                  <a:pt x="850163" y="1404734"/>
                </a:lnTo>
                <a:lnTo>
                  <a:pt x="850163" y="1225321"/>
                </a:lnTo>
                <a:lnTo>
                  <a:pt x="849998" y="1225346"/>
                </a:lnTo>
                <a:lnTo>
                  <a:pt x="849998" y="1391945"/>
                </a:lnTo>
                <a:lnTo>
                  <a:pt x="845553" y="1379740"/>
                </a:lnTo>
                <a:lnTo>
                  <a:pt x="849274" y="1379232"/>
                </a:lnTo>
                <a:lnTo>
                  <a:pt x="849998" y="1391945"/>
                </a:lnTo>
                <a:lnTo>
                  <a:pt x="849998" y="1225346"/>
                </a:lnTo>
                <a:lnTo>
                  <a:pt x="845832" y="1225918"/>
                </a:lnTo>
                <a:lnTo>
                  <a:pt x="845832" y="1366875"/>
                </a:lnTo>
                <a:lnTo>
                  <a:pt x="841552" y="1367459"/>
                </a:lnTo>
                <a:lnTo>
                  <a:pt x="841552" y="1393088"/>
                </a:lnTo>
                <a:lnTo>
                  <a:pt x="838619" y="1393482"/>
                </a:lnTo>
                <a:lnTo>
                  <a:pt x="837996" y="1380972"/>
                </a:lnTo>
                <a:lnTo>
                  <a:pt x="832637" y="1394294"/>
                </a:lnTo>
                <a:lnTo>
                  <a:pt x="832307" y="1391704"/>
                </a:lnTo>
                <a:lnTo>
                  <a:pt x="832307" y="1394333"/>
                </a:lnTo>
                <a:lnTo>
                  <a:pt x="826503" y="1395120"/>
                </a:lnTo>
                <a:lnTo>
                  <a:pt x="824331" y="1382610"/>
                </a:lnTo>
                <a:lnTo>
                  <a:pt x="832307" y="1394333"/>
                </a:lnTo>
                <a:lnTo>
                  <a:pt x="832307" y="1391704"/>
                </a:lnTo>
                <a:lnTo>
                  <a:pt x="831088" y="1381696"/>
                </a:lnTo>
                <a:lnTo>
                  <a:pt x="837984" y="1380756"/>
                </a:lnTo>
                <a:lnTo>
                  <a:pt x="837996" y="1380972"/>
                </a:lnTo>
                <a:lnTo>
                  <a:pt x="838085" y="1380744"/>
                </a:lnTo>
                <a:lnTo>
                  <a:pt x="841197" y="1380324"/>
                </a:lnTo>
                <a:lnTo>
                  <a:pt x="841552" y="1393088"/>
                </a:lnTo>
                <a:lnTo>
                  <a:pt x="841552" y="1367459"/>
                </a:lnTo>
                <a:lnTo>
                  <a:pt x="839673" y="1367713"/>
                </a:lnTo>
                <a:lnTo>
                  <a:pt x="841133" y="1367510"/>
                </a:lnTo>
                <a:lnTo>
                  <a:pt x="841870" y="1354607"/>
                </a:lnTo>
                <a:lnTo>
                  <a:pt x="845832" y="1366875"/>
                </a:lnTo>
                <a:lnTo>
                  <a:pt x="845832" y="1225918"/>
                </a:lnTo>
                <a:lnTo>
                  <a:pt x="841717" y="1226464"/>
                </a:lnTo>
                <a:lnTo>
                  <a:pt x="841717" y="1354620"/>
                </a:lnTo>
                <a:lnTo>
                  <a:pt x="840041" y="1354848"/>
                </a:lnTo>
                <a:lnTo>
                  <a:pt x="839165" y="1352804"/>
                </a:lnTo>
                <a:lnTo>
                  <a:pt x="839165" y="1354975"/>
                </a:lnTo>
                <a:lnTo>
                  <a:pt x="838174" y="1367917"/>
                </a:lnTo>
                <a:lnTo>
                  <a:pt x="832891" y="1355826"/>
                </a:lnTo>
                <a:lnTo>
                  <a:pt x="839165" y="1354975"/>
                </a:lnTo>
                <a:lnTo>
                  <a:pt x="839165" y="1352804"/>
                </a:lnTo>
                <a:lnTo>
                  <a:pt x="834923" y="1342732"/>
                </a:lnTo>
                <a:lnTo>
                  <a:pt x="841565" y="1341831"/>
                </a:lnTo>
                <a:lnTo>
                  <a:pt x="841717" y="1354620"/>
                </a:lnTo>
                <a:lnTo>
                  <a:pt x="841717" y="1226464"/>
                </a:lnTo>
                <a:lnTo>
                  <a:pt x="830376" y="1228001"/>
                </a:lnTo>
                <a:lnTo>
                  <a:pt x="830376" y="1356156"/>
                </a:lnTo>
                <a:lnTo>
                  <a:pt x="819289" y="1357655"/>
                </a:lnTo>
                <a:lnTo>
                  <a:pt x="817638" y="1357884"/>
                </a:lnTo>
                <a:lnTo>
                  <a:pt x="817638" y="1396326"/>
                </a:lnTo>
                <a:lnTo>
                  <a:pt x="817003" y="1409230"/>
                </a:lnTo>
                <a:lnTo>
                  <a:pt x="811974" y="1409903"/>
                </a:lnTo>
                <a:lnTo>
                  <a:pt x="814857" y="1409509"/>
                </a:lnTo>
                <a:lnTo>
                  <a:pt x="807745" y="1397673"/>
                </a:lnTo>
                <a:lnTo>
                  <a:pt x="817638" y="1396326"/>
                </a:lnTo>
                <a:lnTo>
                  <a:pt x="817638" y="1357884"/>
                </a:lnTo>
                <a:lnTo>
                  <a:pt x="806805" y="1359357"/>
                </a:lnTo>
                <a:lnTo>
                  <a:pt x="806805" y="1397787"/>
                </a:lnTo>
                <a:lnTo>
                  <a:pt x="802716" y="1385531"/>
                </a:lnTo>
                <a:lnTo>
                  <a:pt x="806399" y="1385036"/>
                </a:lnTo>
                <a:lnTo>
                  <a:pt x="806805" y="1397787"/>
                </a:lnTo>
                <a:lnTo>
                  <a:pt x="806805" y="1359357"/>
                </a:lnTo>
                <a:lnTo>
                  <a:pt x="797788" y="1360576"/>
                </a:lnTo>
                <a:lnTo>
                  <a:pt x="797788" y="1424635"/>
                </a:lnTo>
                <a:lnTo>
                  <a:pt x="795794" y="1424914"/>
                </a:lnTo>
                <a:lnTo>
                  <a:pt x="793788" y="1412367"/>
                </a:lnTo>
                <a:lnTo>
                  <a:pt x="790994" y="1412748"/>
                </a:lnTo>
                <a:lnTo>
                  <a:pt x="791870" y="1425435"/>
                </a:lnTo>
                <a:lnTo>
                  <a:pt x="788339" y="1413103"/>
                </a:lnTo>
                <a:lnTo>
                  <a:pt x="790994" y="1412748"/>
                </a:lnTo>
                <a:lnTo>
                  <a:pt x="791400" y="1412684"/>
                </a:lnTo>
                <a:lnTo>
                  <a:pt x="789698" y="1400111"/>
                </a:lnTo>
                <a:lnTo>
                  <a:pt x="795324" y="1399349"/>
                </a:lnTo>
                <a:lnTo>
                  <a:pt x="794677" y="1412240"/>
                </a:lnTo>
                <a:lnTo>
                  <a:pt x="794207" y="1412303"/>
                </a:lnTo>
                <a:lnTo>
                  <a:pt x="797788" y="1424635"/>
                </a:lnTo>
                <a:lnTo>
                  <a:pt x="797788" y="1360576"/>
                </a:lnTo>
                <a:lnTo>
                  <a:pt x="790778" y="1361516"/>
                </a:lnTo>
                <a:lnTo>
                  <a:pt x="792835" y="1374051"/>
                </a:lnTo>
                <a:lnTo>
                  <a:pt x="785622" y="1375029"/>
                </a:lnTo>
                <a:lnTo>
                  <a:pt x="788441" y="1387462"/>
                </a:lnTo>
                <a:lnTo>
                  <a:pt x="785545" y="1387856"/>
                </a:lnTo>
                <a:lnTo>
                  <a:pt x="783844" y="1375270"/>
                </a:lnTo>
                <a:lnTo>
                  <a:pt x="784352" y="1375194"/>
                </a:lnTo>
                <a:lnTo>
                  <a:pt x="782955" y="1362570"/>
                </a:lnTo>
                <a:lnTo>
                  <a:pt x="784542" y="1362354"/>
                </a:lnTo>
                <a:lnTo>
                  <a:pt x="786942" y="1362024"/>
                </a:lnTo>
                <a:lnTo>
                  <a:pt x="789101" y="1348930"/>
                </a:lnTo>
                <a:lnTo>
                  <a:pt x="789432" y="1348879"/>
                </a:lnTo>
                <a:lnTo>
                  <a:pt x="789241" y="1361719"/>
                </a:lnTo>
                <a:lnTo>
                  <a:pt x="790778" y="1361516"/>
                </a:lnTo>
                <a:lnTo>
                  <a:pt x="802271" y="1359954"/>
                </a:lnTo>
                <a:lnTo>
                  <a:pt x="795921" y="1348003"/>
                </a:lnTo>
                <a:lnTo>
                  <a:pt x="800011" y="1347457"/>
                </a:lnTo>
                <a:lnTo>
                  <a:pt x="802271" y="1359954"/>
                </a:lnTo>
                <a:lnTo>
                  <a:pt x="815200" y="1358201"/>
                </a:lnTo>
                <a:lnTo>
                  <a:pt x="815797" y="1345311"/>
                </a:lnTo>
                <a:lnTo>
                  <a:pt x="816825" y="1345171"/>
                </a:lnTo>
                <a:lnTo>
                  <a:pt x="819289" y="1357655"/>
                </a:lnTo>
                <a:lnTo>
                  <a:pt x="819124" y="1344866"/>
                </a:lnTo>
                <a:lnTo>
                  <a:pt x="819581" y="1344803"/>
                </a:lnTo>
                <a:lnTo>
                  <a:pt x="821334" y="1357376"/>
                </a:lnTo>
                <a:lnTo>
                  <a:pt x="830376" y="1356156"/>
                </a:lnTo>
                <a:lnTo>
                  <a:pt x="830376" y="1228001"/>
                </a:lnTo>
                <a:lnTo>
                  <a:pt x="828116" y="1228305"/>
                </a:lnTo>
                <a:lnTo>
                  <a:pt x="917829" y="1216152"/>
                </a:lnTo>
                <a:lnTo>
                  <a:pt x="918832" y="1203210"/>
                </a:lnTo>
                <a:lnTo>
                  <a:pt x="918273" y="1203286"/>
                </a:lnTo>
                <a:lnTo>
                  <a:pt x="918921" y="1190383"/>
                </a:lnTo>
                <a:lnTo>
                  <a:pt x="917181" y="1177798"/>
                </a:lnTo>
                <a:lnTo>
                  <a:pt x="805726" y="1192885"/>
                </a:lnTo>
                <a:lnTo>
                  <a:pt x="805726" y="1308239"/>
                </a:lnTo>
                <a:lnTo>
                  <a:pt x="803503" y="1321346"/>
                </a:lnTo>
                <a:lnTo>
                  <a:pt x="800074" y="1321803"/>
                </a:lnTo>
                <a:lnTo>
                  <a:pt x="795261" y="1309649"/>
                </a:lnTo>
                <a:lnTo>
                  <a:pt x="805726" y="1308239"/>
                </a:lnTo>
                <a:lnTo>
                  <a:pt x="805726" y="1192885"/>
                </a:lnTo>
                <a:lnTo>
                  <a:pt x="794473" y="1194409"/>
                </a:lnTo>
                <a:lnTo>
                  <a:pt x="794473" y="1309751"/>
                </a:lnTo>
                <a:lnTo>
                  <a:pt x="793521" y="1309878"/>
                </a:lnTo>
                <a:lnTo>
                  <a:pt x="791222" y="1302969"/>
                </a:lnTo>
                <a:lnTo>
                  <a:pt x="791222" y="1323009"/>
                </a:lnTo>
                <a:lnTo>
                  <a:pt x="789254" y="1336090"/>
                </a:lnTo>
                <a:lnTo>
                  <a:pt x="731939" y="1343850"/>
                </a:lnTo>
                <a:lnTo>
                  <a:pt x="731939" y="1356664"/>
                </a:lnTo>
                <a:lnTo>
                  <a:pt x="614819" y="1372514"/>
                </a:lnTo>
                <a:lnTo>
                  <a:pt x="621931" y="1384363"/>
                </a:lnTo>
                <a:lnTo>
                  <a:pt x="614273" y="1385404"/>
                </a:lnTo>
                <a:lnTo>
                  <a:pt x="613244" y="1372730"/>
                </a:lnTo>
                <a:lnTo>
                  <a:pt x="614819" y="1372514"/>
                </a:lnTo>
                <a:lnTo>
                  <a:pt x="618045" y="1372069"/>
                </a:lnTo>
                <a:lnTo>
                  <a:pt x="616165" y="1359522"/>
                </a:lnTo>
                <a:lnTo>
                  <a:pt x="618134" y="1359255"/>
                </a:lnTo>
                <a:lnTo>
                  <a:pt x="622947" y="1371409"/>
                </a:lnTo>
                <a:lnTo>
                  <a:pt x="731939" y="1356664"/>
                </a:lnTo>
                <a:lnTo>
                  <a:pt x="731939" y="1343850"/>
                </a:lnTo>
                <a:lnTo>
                  <a:pt x="645515" y="1355547"/>
                </a:lnTo>
                <a:lnTo>
                  <a:pt x="774534" y="1338072"/>
                </a:lnTo>
                <a:lnTo>
                  <a:pt x="774319" y="1325295"/>
                </a:lnTo>
                <a:lnTo>
                  <a:pt x="779170" y="1324635"/>
                </a:lnTo>
                <a:lnTo>
                  <a:pt x="774534" y="1338072"/>
                </a:lnTo>
                <a:lnTo>
                  <a:pt x="785990" y="1336522"/>
                </a:lnTo>
                <a:lnTo>
                  <a:pt x="782396" y="1324203"/>
                </a:lnTo>
                <a:lnTo>
                  <a:pt x="791222" y="1323009"/>
                </a:lnTo>
                <a:lnTo>
                  <a:pt x="791222" y="1302969"/>
                </a:lnTo>
                <a:lnTo>
                  <a:pt x="789457" y="1297622"/>
                </a:lnTo>
                <a:lnTo>
                  <a:pt x="792784" y="1297165"/>
                </a:lnTo>
                <a:lnTo>
                  <a:pt x="794473" y="1309751"/>
                </a:lnTo>
                <a:lnTo>
                  <a:pt x="794473" y="1194409"/>
                </a:lnTo>
                <a:lnTo>
                  <a:pt x="770839" y="1197610"/>
                </a:lnTo>
                <a:lnTo>
                  <a:pt x="770839" y="1300137"/>
                </a:lnTo>
                <a:lnTo>
                  <a:pt x="761809" y="1301356"/>
                </a:lnTo>
                <a:lnTo>
                  <a:pt x="762368" y="1289265"/>
                </a:lnTo>
                <a:lnTo>
                  <a:pt x="762304" y="1288478"/>
                </a:lnTo>
                <a:lnTo>
                  <a:pt x="762546" y="1288783"/>
                </a:lnTo>
                <a:lnTo>
                  <a:pt x="762406" y="1288592"/>
                </a:lnTo>
                <a:lnTo>
                  <a:pt x="762571" y="1289494"/>
                </a:lnTo>
                <a:lnTo>
                  <a:pt x="765492" y="1300848"/>
                </a:lnTo>
                <a:lnTo>
                  <a:pt x="770839" y="1300137"/>
                </a:lnTo>
                <a:lnTo>
                  <a:pt x="770839" y="1197610"/>
                </a:lnTo>
                <a:lnTo>
                  <a:pt x="761796" y="1198841"/>
                </a:lnTo>
                <a:lnTo>
                  <a:pt x="761796" y="1301356"/>
                </a:lnTo>
                <a:lnTo>
                  <a:pt x="759002" y="1301737"/>
                </a:lnTo>
                <a:lnTo>
                  <a:pt x="756272" y="1289291"/>
                </a:lnTo>
                <a:lnTo>
                  <a:pt x="759396" y="1288872"/>
                </a:lnTo>
                <a:lnTo>
                  <a:pt x="761796" y="1301356"/>
                </a:lnTo>
                <a:lnTo>
                  <a:pt x="761796" y="1198841"/>
                </a:lnTo>
                <a:lnTo>
                  <a:pt x="754507" y="1199819"/>
                </a:lnTo>
                <a:lnTo>
                  <a:pt x="754507" y="1238262"/>
                </a:lnTo>
                <a:lnTo>
                  <a:pt x="751090" y="1238719"/>
                </a:lnTo>
                <a:lnTo>
                  <a:pt x="750824" y="1225943"/>
                </a:lnTo>
                <a:lnTo>
                  <a:pt x="753325" y="1225613"/>
                </a:lnTo>
                <a:lnTo>
                  <a:pt x="754507" y="1238262"/>
                </a:lnTo>
                <a:lnTo>
                  <a:pt x="754507" y="1199819"/>
                </a:lnTo>
                <a:lnTo>
                  <a:pt x="749376" y="1200518"/>
                </a:lnTo>
                <a:lnTo>
                  <a:pt x="749376" y="1303045"/>
                </a:lnTo>
                <a:lnTo>
                  <a:pt x="745985" y="1316316"/>
                </a:lnTo>
                <a:lnTo>
                  <a:pt x="744804" y="1316469"/>
                </a:lnTo>
                <a:lnTo>
                  <a:pt x="738505" y="1304518"/>
                </a:lnTo>
                <a:lnTo>
                  <a:pt x="749376" y="1303045"/>
                </a:lnTo>
                <a:lnTo>
                  <a:pt x="749376" y="1200518"/>
                </a:lnTo>
                <a:lnTo>
                  <a:pt x="747534" y="1200772"/>
                </a:lnTo>
                <a:lnTo>
                  <a:pt x="747534" y="1290472"/>
                </a:lnTo>
                <a:lnTo>
                  <a:pt x="654342" y="1303096"/>
                </a:lnTo>
                <a:lnTo>
                  <a:pt x="654342" y="1328712"/>
                </a:lnTo>
                <a:lnTo>
                  <a:pt x="640740" y="1330553"/>
                </a:lnTo>
                <a:lnTo>
                  <a:pt x="641883" y="1343215"/>
                </a:lnTo>
                <a:lnTo>
                  <a:pt x="639076" y="1343596"/>
                </a:lnTo>
                <a:lnTo>
                  <a:pt x="637933" y="1330934"/>
                </a:lnTo>
                <a:lnTo>
                  <a:pt x="640740" y="1330553"/>
                </a:lnTo>
                <a:lnTo>
                  <a:pt x="651675" y="1329067"/>
                </a:lnTo>
                <a:lnTo>
                  <a:pt x="649465" y="1316558"/>
                </a:lnTo>
                <a:lnTo>
                  <a:pt x="653249" y="1316050"/>
                </a:lnTo>
                <a:lnTo>
                  <a:pt x="654342" y="1328712"/>
                </a:lnTo>
                <a:lnTo>
                  <a:pt x="654342" y="1303096"/>
                </a:lnTo>
                <a:lnTo>
                  <a:pt x="641223" y="1304861"/>
                </a:lnTo>
                <a:lnTo>
                  <a:pt x="651700" y="1303439"/>
                </a:lnTo>
                <a:lnTo>
                  <a:pt x="650913" y="1290739"/>
                </a:lnTo>
                <a:lnTo>
                  <a:pt x="653656" y="1290370"/>
                </a:lnTo>
                <a:lnTo>
                  <a:pt x="651700" y="1303439"/>
                </a:lnTo>
                <a:lnTo>
                  <a:pt x="744004" y="1290942"/>
                </a:lnTo>
                <a:lnTo>
                  <a:pt x="747534" y="1290472"/>
                </a:lnTo>
                <a:lnTo>
                  <a:pt x="747534" y="1200772"/>
                </a:lnTo>
                <a:lnTo>
                  <a:pt x="744347" y="1201204"/>
                </a:lnTo>
                <a:lnTo>
                  <a:pt x="744347" y="1278089"/>
                </a:lnTo>
                <a:lnTo>
                  <a:pt x="744118" y="1286967"/>
                </a:lnTo>
                <a:lnTo>
                  <a:pt x="736473" y="1279156"/>
                </a:lnTo>
                <a:lnTo>
                  <a:pt x="744347" y="1278089"/>
                </a:lnTo>
                <a:lnTo>
                  <a:pt x="744347" y="1201204"/>
                </a:lnTo>
                <a:lnTo>
                  <a:pt x="729348" y="1203223"/>
                </a:lnTo>
                <a:lnTo>
                  <a:pt x="916381" y="1177899"/>
                </a:lnTo>
                <a:lnTo>
                  <a:pt x="914793" y="1165313"/>
                </a:lnTo>
                <a:lnTo>
                  <a:pt x="920216" y="1164577"/>
                </a:lnTo>
                <a:lnTo>
                  <a:pt x="914628" y="1152512"/>
                </a:lnTo>
                <a:lnTo>
                  <a:pt x="909561" y="1153198"/>
                </a:lnTo>
                <a:lnTo>
                  <a:pt x="911034" y="1140180"/>
                </a:lnTo>
                <a:lnTo>
                  <a:pt x="910310" y="1140282"/>
                </a:lnTo>
                <a:lnTo>
                  <a:pt x="907338" y="1127861"/>
                </a:lnTo>
                <a:lnTo>
                  <a:pt x="905637" y="1128102"/>
                </a:lnTo>
                <a:lnTo>
                  <a:pt x="903846" y="1115529"/>
                </a:lnTo>
                <a:lnTo>
                  <a:pt x="808050" y="1128496"/>
                </a:lnTo>
                <a:lnTo>
                  <a:pt x="808050" y="1154125"/>
                </a:lnTo>
                <a:lnTo>
                  <a:pt x="725627" y="1165288"/>
                </a:lnTo>
                <a:lnTo>
                  <a:pt x="725627" y="1242174"/>
                </a:lnTo>
                <a:lnTo>
                  <a:pt x="721652" y="1242707"/>
                </a:lnTo>
                <a:lnTo>
                  <a:pt x="724852" y="1229461"/>
                </a:lnTo>
                <a:lnTo>
                  <a:pt x="721385" y="1229931"/>
                </a:lnTo>
                <a:lnTo>
                  <a:pt x="714717" y="1218031"/>
                </a:lnTo>
                <a:lnTo>
                  <a:pt x="720648" y="1217218"/>
                </a:lnTo>
                <a:lnTo>
                  <a:pt x="721791" y="1229868"/>
                </a:lnTo>
                <a:lnTo>
                  <a:pt x="724852" y="1229461"/>
                </a:lnTo>
                <a:lnTo>
                  <a:pt x="725627" y="1242174"/>
                </a:lnTo>
                <a:lnTo>
                  <a:pt x="725627" y="1165288"/>
                </a:lnTo>
                <a:lnTo>
                  <a:pt x="712800" y="1167028"/>
                </a:lnTo>
                <a:lnTo>
                  <a:pt x="712800" y="1269542"/>
                </a:lnTo>
                <a:lnTo>
                  <a:pt x="661301" y="1276515"/>
                </a:lnTo>
                <a:lnTo>
                  <a:pt x="709015" y="1270050"/>
                </a:lnTo>
                <a:lnTo>
                  <a:pt x="708431" y="1257325"/>
                </a:lnTo>
                <a:lnTo>
                  <a:pt x="712571" y="1256753"/>
                </a:lnTo>
                <a:lnTo>
                  <a:pt x="712800" y="1269542"/>
                </a:lnTo>
                <a:lnTo>
                  <a:pt x="712800" y="1167028"/>
                </a:lnTo>
                <a:lnTo>
                  <a:pt x="708761" y="1167574"/>
                </a:lnTo>
                <a:lnTo>
                  <a:pt x="708761" y="1206004"/>
                </a:lnTo>
                <a:lnTo>
                  <a:pt x="706069" y="1206373"/>
                </a:lnTo>
                <a:lnTo>
                  <a:pt x="703745" y="1193876"/>
                </a:lnTo>
                <a:lnTo>
                  <a:pt x="706158" y="1193558"/>
                </a:lnTo>
                <a:lnTo>
                  <a:pt x="708761" y="1206004"/>
                </a:lnTo>
                <a:lnTo>
                  <a:pt x="708761" y="1167574"/>
                </a:lnTo>
                <a:lnTo>
                  <a:pt x="692912" y="1169720"/>
                </a:lnTo>
                <a:lnTo>
                  <a:pt x="692912" y="1246593"/>
                </a:lnTo>
                <a:lnTo>
                  <a:pt x="682967" y="1247940"/>
                </a:lnTo>
                <a:lnTo>
                  <a:pt x="682790" y="1235151"/>
                </a:lnTo>
                <a:lnTo>
                  <a:pt x="660247" y="1238199"/>
                </a:lnTo>
                <a:lnTo>
                  <a:pt x="660819" y="1250937"/>
                </a:lnTo>
                <a:lnTo>
                  <a:pt x="657707" y="1251356"/>
                </a:lnTo>
                <a:lnTo>
                  <a:pt x="659815" y="1263891"/>
                </a:lnTo>
                <a:lnTo>
                  <a:pt x="657479" y="1264208"/>
                </a:lnTo>
                <a:lnTo>
                  <a:pt x="655193" y="1256271"/>
                </a:lnTo>
                <a:lnTo>
                  <a:pt x="655193" y="1290154"/>
                </a:lnTo>
                <a:lnTo>
                  <a:pt x="654088" y="1290307"/>
                </a:lnTo>
                <a:lnTo>
                  <a:pt x="652691" y="1277683"/>
                </a:lnTo>
                <a:lnTo>
                  <a:pt x="655193" y="1290154"/>
                </a:lnTo>
                <a:lnTo>
                  <a:pt x="655193" y="1256271"/>
                </a:lnTo>
                <a:lnTo>
                  <a:pt x="653935" y="1251877"/>
                </a:lnTo>
                <a:lnTo>
                  <a:pt x="650252" y="1252385"/>
                </a:lnTo>
                <a:lnTo>
                  <a:pt x="650252" y="1278001"/>
                </a:lnTo>
                <a:lnTo>
                  <a:pt x="637044" y="1279791"/>
                </a:lnTo>
                <a:lnTo>
                  <a:pt x="634885" y="1272387"/>
                </a:lnTo>
                <a:lnTo>
                  <a:pt x="634885" y="1318526"/>
                </a:lnTo>
                <a:lnTo>
                  <a:pt x="634352" y="1318602"/>
                </a:lnTo>
                <a:lnTo>
                  <a:pt x="634352" y="1331417"/>
                </a:lnTo>
                <a:lnTo>
                  <a:pt x="624687" y="1332725"/>
                </a:lnTo>
                <a:lnTo>
                  <a:pt x="626999" y="1345234"/>
                </a:lnTo>
                <a:lnTo>
                  <a:pt x="625119" y="1345488"/>
                </a:lnTo>
                <a:lnTo>
                  <a:pt x="624687" y="1332725"/>
                </a:lnTo>
                <a:lnTo>
                  <a:pt x="617080" y="1333754"/>
                </a:lnTo>
                <a:lnTo>
                  <a:pt x="623874" y="1345653"/>
                </a:lnTo>
                <a:lnTo>
                  <a:pt x="620306" y="1346136"/>
                </a:lnTo>
                <a:lnTo>
                  <a:pt x="617080" y="1333754"/>
                </a:lnTo>
                <a:lnTo>
                  <a:pt x="622592" y="1333004"/>
                </a:lnTo>
                <a:lnTo>
                  <a:pt x="624878" y="1319885"/>
                </a:lnTo>
                <a:lnTo>
                  <a:pt x="603618" y="1322768"/>
                </a:lnTo>
                <a:lnTo>
                  <a:pt x="604545" y="1335455"/>
                </a:lnTo>
                <a:lnTo>
                  <a:pt x="601929" y="1335811"/>
                </a:lnTo>
                <a:lnTo>
                  <a:pt x="600875" y="1323136"/>
                </a:lnTo>
                <a:lnTo>
                  <a:pt x="603618" y="1322768"/>
                </a:lnTo>
                <a:lnTo>
                  <a:pt x="621550" y="1320330"/>
                </a:lnTo>
                <a:lnTo>
                  <a:pt x="612648" y="1308722"/>
                </a:lnTo>
                <a:lnTo>
                  <a:pt x="609320" y="1309179"/>
                </a:lnTo>
                <a:lnTo>
                  <a:pt x="616927" y="1295336"/>
                </a:lnTo>
                <a:lnTo>
                  <a:pt x="618871" y="1308938"/>
                </a:lnTo>
                <a:lnTo>
                  <a:pt x="621550" y="1320330"/>
                </a:lnTo>
                <a:lnTo>
                  <a:pt x="624878" y="1319885"/>
                </a:lnTo>
                <a:lnTo>
                  <a:pt x="629996" y="1319199"/>
                </a:lnTo>
                <a:lnTo>
                  <a:pt x="634352" y="1331417"/>
                </a:lnTo>
                <a:lnTo>
                  <a:pt x="634352" y="1318602"/>
                </a:lnTo>
                <a:lnTo>
                  <a:pt x="630910" y="1319072"/>
                </a:lnTo>
                <a:lnTo>
                  <a:pt x="629907" y="1307909"/>
                </a:lnTo>
                <a:lnTo>
                  <a:pt x="629805" y="1307211"/>
                </a:lnTo>
                <a:lnTo>
                  <a:pt x="629767" y="1306410"/>
                </a:lnTo>
                <a:lnTo>
                  <a:pt x="631964" y="1306106"/>
                </a:lnTo>
                <a:lnTo>
                  <a:pt x="628523" y="1293774"/>
                </a:lnTo>
                <a:lnTo>
                  <a:pt x="633895" y="1293037"/>
                </a:lnTo>
                <a:lnTo>
                  <a:pt x="633996" y="1305839"/>
                </a:lnTo>
                <a:lnTo>
                  <a:pt x="629767" y="1306410"/>
                </a:lnTo>
                <a:lnTo>
                  <a:pt x="629907" y="1307452"/>
                </a:lnTo>
                <a:lnTo>
                  <a:pt x="634885" y="1318526"/>
                </a:lnTo>
                <a:lnTo>
                  <a:pt x="634885" y="1272387"/>
                </a:lnTo>
                <a:lnTo>
                  <a:pt x="633450" y="1267460"/>
                </a:lnTo>
                <a:lnTo>
                  <a:pt x="639178" y="1266685"/>
                </a:lnTo>
                <a:lnTo>
                  <a:pt x="640118" y="1279372"/>
                </a:lnTo>
                <a:lnTo>
                  <a:pt x="650252" y="1278001"/>
                </a:lnTo>
                <a:lnTo>
                  <a:pt x="650252" y="1252385"/>
                </a:lnTo>
                <a:lnTo>
                  <a:pt x="629043" y="1255242"/>
                </a:lnTo>
                <a:lnTo>
                  <a:pt x="622757" y="1256093"/>
                </a:lnTo>
                <a:lnTo>
                  <a:pt x="625830" y="1268488"/>
                </a:lnTo>
                <a:lnTo>
                  <a:pt x="619442" y="1269352"/>
                </a:lnTo>
                <a:lnTo>
                  <a:pt x="621195" y="1281938"/>
                </a:lnTo>
                <a:lnTo>
                  <a:pt x="622528" y="1281760"/>
                </a:lnTo>
                <a:lnTo>
                  <a:pt x="627303" y="1293926"/>
                </a:lnTo>
                <a:lnTo>
                  <a:pt x="624332" y="1294333"/>
                </a:lnTo>
                <a:lnTo>
                  <a:pt x="622528" y="1281760"/>
                </a:lnTo>
                <a:lnTo>
                  <a:pt x="616038" y="1282636"/>
                </a:lnTo>
                <a:lnTo>
                  <a:pt x="612343" y="1270330"/>
                </a:lnTo>
                <a:lnTo>
                  <a:pt x="617448" y="1269631"/>
                </a:lnTo>
                <a:lnTo>
                  <a:pt x="619620" y="1256525"/>
                </a:lnTo>
                <a:lnTo>
                  <a:pt x="622757" y="1256093"/>
                </a:lnTo>
                <a:lnTo>
                  <a:pt x="626478" y="1255585"/>
                </a:lnTo>
                <a:lnTo>
                  <a:pt x="623252" y="1243215"/>
                </a:lnTo>
                <a:lnTo>
                  <a:pt x="608126" y="1245273"/>
                </a:lnTo>
                <a:lnTo>
                  <a:pt x="608126" y="1270889"/>
                </a:lnTo>
                <a:lnTo>
                  <a:pt x="604672" y="1271358"/>
                </a:lnTo>
                <a:lnTo>
                  <a:pt x="604672" y="1309801"/>
                </a:lnTo>
                <a:lnTo>
                  <a:pt x="597509" y="1301242"/>
                </a:lnTo>
                <a:lnTo>
                  <a:pt x="597509" y="1323594"/>
                </a:lnTo>
                <a:lnTo>
                  <a:pt x="588949" y="1324749"/>
                </a:lnTo>
                <a:lnTo>
                  <a:pt x="590232" y="1313281"/>
                </a:lnTo>
                <a:lnTo>
                  <a:pt x="590194" y="1312583"/>
                </a:lnTo>
                <a:lnTo>
                  <a:pt x="590296" y="1312735"/>
                </a:lnTo>
                <a:lnTo>
                  <a:pt x="590410" y="1311732"/>
                </a:lnTo>
                <a:lnTo>
                  <a:pt x="590321" y="1312557"/>
                </a:lnTo>
                <a:lnTo>
                  <a:pt x="590346" y="1312799"/>
                </a:lnTo>
                <a:lnTo>
                  <a:pt x="590638" y="1313230"/>
                </a:lnTo>
                <a:lnTo>
                  <a:pt x="592289" y="1324292"/>
                </a:lnTo>
                <a:lnTo>
                  <a:pt x="597509" y="1323594"/>
                </a:lnTo>
                <a:lnTo>
                  <a:pt x="597509" y="1301242"/>
                </a:lnTo>
                <a:lnTo>
                  <a:pt x="595045" y="1298295"/>
                </a:lnTo>
                <a:lnTo>
                  <a:pt x="603275" y="1297190"/>
                </a:lnTo>
                <a:lnTo>
                  <a:pt x="604672" y="1309801"/>
                </a:lnTo>
                <a:lnTo>
                  <a:pt x="604672" y="1271358"/>
                </a:lnTo>
                <a:lnTo>
                  <a:pt x="600176" y="1271968"/>
                </a:lnTo>
                <a:lnTo>
                  <a:pt x="599186" y="1259293"/>
                </a:lnTo>
                <a:lnTo>
                  <a:pt x="604608" y="1258557"/>
                </a:lnTo>
                <a:lnTo>
                  <a:pt x="604926" y="1271320"/>
                </a:lnTo>
                <a:lnTo>
                  <a:pt x="608126" y="1270889"/>
                </a:lnTo>
                <a:lnTo>
                  <a:pt x="608126" y="1245273"/>
                </a:lnTo>
                <a:lnTo>
                  <a:pt x="596417" y="1246847"/>
                </a:lnTo>
                <a:lnTo>
                  <a:pt x="592924" y="1234503"/>
                </a:lnTo>
                <a:lnTo>
                  <a:pt x="594702" y="1234262"/>
                </a:lnTo>
                <a:lnTo>
                  <a:pt x="644283" y="1227543"/>
                </a:lnTo>
                <a:lnTo>
                  <a:pt x="641769" y="1215072"/>
                </a:lnTo>
                <a:lnTo>
                  <a:pt x="645922" y="1227328"/>
                </a:lnTo>
                <a:lnTo>
                  <a:pt x="675982" y="1223264"/>
                </a:lnTo>
                <a:lnTo>
                  <a:pt x="679094" y="1222844"/>
                </a:lnTo>
                <a:lnTo>
                  <a:pt x="679475" y="1235595"/>
                </a:lnTo>
                <a:lnTo>
                  <a:pt x="682790" y="1235151"/>
                </a:lnTo>
                <a:lnTo>
                  <a:pt x="692200" y="1233881"/>
                </a:lnTo>
                <a:lnTo>
                  <a:pt x="692912" y="1246593"/>
                </a:lnTo>
                <a:lnTo>
                  <a:pt x="692912" y="1169720"/>
                </a:lnTo>
                <a:lnTo>
                  <a:pt x="685025" y="1170787"/>
                </a:lnTo>
                <a:lnTo>
                  <a:pt x="685025" y="1196416"/>
                </a:lnTo>
                <a:lnTo>
                  <a:pt x="684491" y="1209294"/>
                </a:lnTo>
                <a:lnTo>
                  <a:pt x="682294" y="1209586"/>
                </a:lnTo>
                <a:lnTo>
                  <a:pt x="678345" y="1197317"/>
                </a:lnTo>
                <a:lnTo>
                  <a:pt x="685025" y="1196416"/>
                </a:lnTo>
                <a:lnTo>
                  <a:pt x="685025" y="1170787"/>
                </a:lnTo>
                <a:lnTo>
                  <a:pt x="590372" y="1183589"/>
                </a:lnTo>
                <a:lnTo>
                  <a:pt x="590372" y="1286116"/>
                </a:lnTo>
                <a:lnTo>
                  <a:pt x="590346" y="1298930"/>
                </a:lnTo>
                <a:lnTo>
                  <a:pt x="543166" y="1305318"/>
                </a:lnTo>
                <a:lnTo>
                  <a:pt x="544309" y="1317967"/>
                </a:lnTo>
                <a:lnTo>
                  <a:pt x="568121" y="1314754"/>
                </a:lnTo>
                <a:lnTo>
                  <a:pt x="571550" y="1314284"/>
                </a:lnTo>
                <a:lnTo>
                  <a:pt x="572389" y="1326984"/>
                </a:lnTo>
                <a:lnTo>
                  <a:pt x="576986" y="1326375"/>
                </a:lnTo>
                <a:lnTo>
                  <a:pt x="577964" y="1339049"/>
                </a:lnTo>
                <a:lnTo>
                  <a:pt x="573011" y="1339723"/>
                </a:lnTo>
                <a:lnTo>
                  <a:pt x="572287" y="1327010"/>
                </a:lnTo>
                <a:lnTo>
                  <a:pt x="569328" y="1318221"/>
                </a:lnTo>
                <a:lnTo>
                  <a:pt x="569328" y="1340218"/>
                </a:lnTo>
                <a:lnTo>
                  <a:pt x="561111" y="1341335"/>
                </a:lnTo>
                <a:lnTo>
                  <a:pt x="561492" y="1328470"/>
                </a:lnTo>
                <a:lnTo>
                  <a:pt x="564057" y="1328127"/>
                </a:lnTo>
                <a:lnTo>
                  <a:pt x="569328" y="1340218"/>
                </a:lnTo>
                <a:lnTo>
                  <a:pt x="569328" y="1318221"/>
                </a:lnTo>
                <a:lnTo>
                  <a:pt x="568121" y="1314754"/>
                </a:lnTo>
                <a:lnTo>
                  <a:pt x="543331" y="1318107"/>
                </a:lnTo>
                <a:lnTo>
                  <a:pt x="546354" y="1330515"/>
                </a:lnTo>
                <a:lnTo>
                  <a:pt x="538073" y="1331645"/>
                </a:lnTo>
                <a:lnTo>
                  <a:pt x="538073" y="1370076"/>
                </a:lnTo>
                <a:lnTo>
                  <a:pt x="535330" y="1370457"/>
                </a:lnTo>
                <a:lnTo>
                  <a:pt x="530174" y="1358646"/>
                </a:lnTo>
                <a:lnTo>
                  <a:pt x="530174" y="1383969"/>
                </a:lnTo>
                <a:lnTo>
                  <a:pt x="527570" y="1384312"/>
                </a:lnTo>
                <a:lnTo>
                  <a:pt x="524395" y="1371930"/>
                </a:lnTo>
                <a:lnTo>
                  <a:pt x="523481" y="1384871"/>
                </a:lnTo>
                <a:lnTo>
                  <a:pt x="522185" y="1372235"/>
                </a:lnTo>
                <a:lnTo>
                  <a:pt x="521093" y="1372387"/>
                </a:lnTo>
                <a:lnTo>
                  <a:pt x="521093" y="1398016"/>
                </a:lnTo>
                <a:lnTo>
                  <a:pt x="519722" y="1398193"/>
                </a:lnTo>
                <a:lnTo>
                  <a:pt x="517817" y="1385646"/>
                </a:lnTo>
                <a:lnTo>
                  <a:pt x="521093" y="1398016"/>
                </a:lnTo>
                <a:lnTo>
                  <a:pt x="521093" y="1372387"/>
                </a:lnTo>
                <a:lnTo>
                  <a:pt x="517842" y="1372819"/>
                </a:lnTo>
                <a:lnTo>
                  <a:pt x="518185" y="1359954"/>
                </a:lnTo>
                <a:lnTo>
                  <a:pt x="529031" y="1371307"/>
                </a:lnTo>
                <a:lnTo>
                  <a:pt x="528218" y="1371409"/>
                </a:lnTo>
                <a:lnTo>
                  <a:pt x="530174" y="1383969"/>
                </a:lnTo>
                <a:lnTo>
                  <a:pt x="530174" y="1358646"/>
                </a:lnTo>
                <a:lnTo>
                  <a:pt x="530047" y="1358353"/>
                </a:lnTo>
                <a:lnTo>
                  <a:pt x="528561" y="1358557"/>
                </a:lnTo>
                <a:lnTo>
                  <a:pt x="522922" y="1346504"/>
                </a:lnTo>
                <a:lnTo>
                  <a:pt x="522058" y="1346619"/>
                </a:lnTo>
                <a:lnTo>
                  <a:pt x="520255" y="1334058"/>
                </a:lnTo>
                <a:lnTo>
                  <a:pt x="523468" y="1333614"/>
                </a:lnTo>
                <a:lnTo>
                  <a:pt x="529361" y="1345628"/>
                </a:lnTo>
                <a:lnTo>
                  <a:pt x="529513" y="1345615"/>
                </a:lnTo>
                <a:lnTo>
                  <a:pt x="531012" y="1358214"/>
                </a:lnTo>
                <a:lnTo>
                  <a:pt x="537298" y="1357376"/>
                </a:lnTo>
                <a:lnTo>
                  <a:pt x="538073" y="1370076"/>
                </a:lnTo>
                <a:lnTo>
                  <a:pt x="538073" y="1331645"/>
                </a:lnTo>
                <a:lnTo>
                  <a:pt x="532079" y="1332445"/>
                </a:lnTo>
                <a:lnTo>
                  <a:pt x="532066" y="1319631"/>
                </a:lnTo>
                <a:lnTo>
                  <a:pt x="519353" y="1321358"/>
                </a:lnTo>
                <a:lnTo>
                  <a:pt x="519353" y="1346987"/>
                </a:lnTo>
                <a:lnTo>
                  <a:pt x="514845" y="1347597"/>
                </a:lnTo>
                <a:lnTo>
                  <a:pt x="516636" y="1354442"/>
                </a:lnTo>
                <a:lnTo>
                  <a:pt x="514718" y="1359738"/>
                </a:lnTo>
                <a:lnTo>
                  <a:pt x="514718" y="1359992"/>
                </a:lnTo>
                <a:lnTo>
                  <a:pt x="517004" y="1355826"/>
                </a:lnTo>
                <a:lnTo>
                  <a:pt x="518083" y="1359966"/>
                </a:lnTo>
                <a:lnTo>
                  <a:pt x="514972" y="1360398"/>
                </a:lnTo>
                <a:lnTo>
                  <a:pt x="514972" y="1373212"/>
                </a:lnTo>
                <a:lnTo>
                  <a:pt x="514642" y="1386065"/>
                </a:lnTo>
                <a:lnTo>
                  <a:pt x="507898" y="1386979"/>
                </a:lnTo>
                <a:lnTo>
                  <a:pt x="514972" y="1373212"/>
                </a:lnTo>
                <a:lnTo>
                  <a:pt x="514972" y="1360398"/>
                </a:lnTo>
                <a:lnTo>
                  <a:pt x="514718" y="1360424"/>
                </a:lnTo>
                <a:lnTo>
                  <a:pt x="513372" y="1368691"/>
                </a:lnTo>
                <a:lnTo>
                  <a:pt x="512978" y="1360665"/>
                </a:lnTo>
                <a:lnTo>
                  <a:pt x="512914" y="1360195"/>
                </a:lnTo>
                <a:lnTo>
                  <a:pt x="512914" y="1371663"/>
                </a:lnTo>
                <a:lnTo>
                  <a:pt x="512635" y="1373530"/>
                </a:lnTo>
                <a:lnTo>
                  <a:pt x="511022" y="1373746"/>
                </a:lnTo>
                <a:lnTo>
                  <a:pt x="508292" y="1361300"/>
                </a:lnTo>
                <a:lnTo>
                  <a:pt x="508787" y="1361236"/>
                </a:lnTo>
                <a:lnTo>
                  <a:pt x="512914" y="1371663"/>
                </a:lnTo>
                <a:lnTo>
                  <a:pt x="512914" y="1360195"/>
                </a:lnTo>
                <a:lnTo>
                  <a:pt x="509943" y="1348257"/>
                </a:lnTo>
                <a:lnTo>
                  <a:pt x="501573" y="1349400"/>
                </a:lnTo>
                <a:lnTo>
                  <a:pt x="509244" y="1348346"/>
                </a:lnTo>
                <a:lnTo>
                  <a:pt x="506730" y="1335887"/>
                </a:lnTo>
                <a:lnTo>
                  <a:pt x="510590" y="1335366"/>
                </a:lnTo>
                <a:lnTo>
                  <a:pt x="515861" y="1334643"/>
                </a:lnTo>
                <a:lnTo>
                  <a:pt x="515467" y="1347508"/>
                </a:lnTo>
                <a:lnTo>
                  <a:pt x="519353" y="1346987"/>
                </a:lnTo>
                <a:lnTo>
                  <a:pt x="519353" y="1321358"/>
                </a:lnTo>
                <a:lnTo>
                  <a:pt x="500468" y="1323911"/>
                </a:lnTo>
                <a:lnTo>
                  <a:pt x="500468" y="1349540"/>
                </a:lnTo>
                <a:lnTo>
                  <a:pt x="490524" y="1350886"/>
                </a:lnTo>
                <a:lnTo>
                  <a:pt x="488632" y="1351153"/>
                </a:lnTo>
                <a:lnTo>
                  <a:pt x="488632" y="1389583"/>
                </a:lnTo>
                <a:lnTo>
                  <a:pt x="484898" y="1390091"/>
                </a:lnTo>
                <a:lnTo>
                  <a:pt x="484060" y="1377391"/>
                </a:lnTo>
                <a:lnTo>
                  <a:pt x="486765" y="1377035"/>
                </a:lnTo>
                <a:lnTo>
                  <a:pt x="488632" y="1389583"/>
                </a:lnTo>
                <a:lnTo>
                  <a:pt x="488632" y="1351153"/>
                </a:lnTo>
                <a:lnTo>
                  <a:pt x="474510" y="1353058"/>
                </a:lnTo>
                <a:lnTo>
                  <a:pt x="477380" y="1365478"/>
                </a:lnTo>
                <a:lnTo>
                  <a:pt x="475462" y="1365745"/>
                </a:lnTo>
                <a:lnTo>
                  <a:pt x="470331" y="1353616"/>
                </a:lnTo>
                <a:lnTo>
                  <a:pt x="472579" y="1366126"/>
                </a:lnTo>
                <a:lnTo>
                  <a:pt x="462838" y="1367447"/>
                </a:lnTo>
                <a:lnTo>
                  <a:pt x="468490" y="1353870"/>
                </a:lnTo>
                <a:lnTo>
                  <a:pt x="469099" y="1353781"/>
                </a:lnTo>
                <a:lnTo>
                  <a:pt x="460451" y="1342148"/>
                </a:lnTo>
                <a:lnTo>
                  <a:pt x="466788" y="1354099"/>
                </a:lnTo>
                <a:lnTo>
                  <a:pt x="341236" y="1371092"/>
                </a:lnTo>
                <a:lnTo>
                  <a:pt x="456882" y="1355432"/>
                </a:lnTo>
                <a:lnTo>
                  <a:pt x="459016" y="1342339"/>
                </a:lnTo>
                <a:lnTo>
                  <a:pt x="460451" y="1342148"/>
                </a:lnTo>
                <a:lnTo>
                  <a:pt x="468630" y="1341043"/>
                </a:lnTo>
                <a:lnTo>
                  <a:pt x="469099" y="1353781"/>
                </a:lnTo>
                <a:lnTo>
                  <a:pt x="470331" y="1353616"/>
                </a:lnTo>
                <a:lnTo>
                  <a:pt x="474510" y="1353058"/>
                </a:lnTo>
                <a:lnTo>
                  <a:pt x="484187" y="1351737"/>
                </a:lnTo>
                <a:lnTo>
                  <a:pt x="483704" y="1338999"/>
                </a:lnTo>
                <a:lnTo>
                  <a:pt x="488810" y="1338313"/>
                </a:lnTo>
                <a:lnTo>
                  <a:pt x="490524" y="1350886"/>
                </a:lnTo>
                <a:lnTo>
                  <a:pt x="497827" y="1349895"/>
                </a:lnTo>
                <a:lnTo>
                  <a:pt x="494385" y="1337551"/>
                </a:lnTo>
                <a:lnTo>
                  <a:pt x="499033" y="1336929"/>
                </a:lnTo>
                <a:lnTo>
                  <a:pt x="500468" y="1349540"/>
                </a:lnTo>
                <a:lnTo>
                  <a:pt x="500468" y="1323911"/>
                </a:lnTo>
                <a:lnTo>
                  <a:pt x="488035" y="1325587"/>
                </a:lnTo>
                <a:lnTo>
                  <a:pt x="480809" y="1313764"/>
                </a:lnTo>
                <a:lnTo>
                  <a:pt x="489077" y="1312646"/>
                </a:lnTo>
                <a:lnTo>
                  <a:pt x="488035" y="1325587"/>
                </a:lnTo>
                <a:lnTo>
                  <a:pt x="519264" y="1321358"/>
                </a:lnTo>
                <a:lnTo>
                  <a:pt x="516229" y="1308976"/>
                </a:lnTo>
                <a:lnTo>
                  <a:pt x="530593" y="1307020"/>
                </a:lnTo>
                <a:lnTo>
                  <a:pt x="529958" y="1294282"/>
                </a:lnTo>
                <a:lnTo>
                  <a:pt x="534466" y="1293672"/>
                </a:lnTo>
                <a:lnTo>
                  <a:pt x="535076" y="1306410"/>
                </a:lnTo>
                <a:lnTo>
                  <a:pt x="530898" y="1306969"/>
                </a:lnTo>
                <a:lnTo>
                  <a:pt x="526884" y="1320330"/>
                </a:lnTo>
                <a:lnTo>
                  <a:pt x="532066" y="1319631"/>
                </a:lnTo>
                <a:lnTo>
                  <a:pt x="533933" y="1319377"/>
                </a:lnTo>
                <a:lnTo>
                  <a:pt x="535432" y="1331988"/>
                </a:lnTo>
                <a:lnTo>
                  <a:pt x="539927" y="1331379"/>
                </a:lnTo>
                <a:lnTo>
                  <a:pt x="543331" y="1318107"/>
                </a:lnTo>
                <a:lnTo>
                  <a:pt x="544309" y="1317967"/>
                </a:lnTo>
                <a:lnTo>
                  <a:pt x="541578" y="1305521"/>
                </a:lnTo>
                <a:lnTo>
                  <a:pt x="537133" y="1306131"/>
                </a:lnTo>
                <a:lnTo>
                  <a:pt x="535838" y="1293495"/>
                </a:lnTo>
                <a:lnTo>
                  <a:pt x="543674" y="1305242"/>
                </a:lnTo>
                <a:lnTo>
                  <a:pt x="547611" y="1304709"/>
                </a:lnTo>
                <a:lnTo>
                  <a:pt x="546417" y="1292059"/>
                </a:lnTo>
                <a:lnTo>
                  <a:pt x="538137" y="1293177"/>
                </a:lnTo>
                <a:lnTo>
                  <a:pt x="544576" y="1292301"/>
                </a:lnTo>
                <a:lnTo>
                  <a:pt x="544817" y="1279461"/>
                </a:lnTo>
                <a:lnTo>
                  <a:pt x="495884" y="1286090"/>
                </a:lnTo>
                <a:lnTo>
                  <a:pt x="508279" y="1284401"/>
                </a:lnTo>
                <a:lnTo>
                  <a:pt x="508622" y="1271536"/>
                </a:lnTo>
                <a:lnTo>
                  <a:pt x="493941" y="1273530"/>
                </a:lnTo>
                <a:lnTo>
                  <a:pt x="495642" y="1286116"/>
                </a:lnTo>
                <a:lnTo>
                  <a:pt x="495185" y="1286179"/>
                </a:lnTo>
                <a:lnTo>
                  <a:pt x="497408" y="1298689"/>
                </a:lnTo>
                <a:lnTo>
                  <a:pt x="504304" y="1297762"/>
                </a:lnTo>
                <a:lnTo>
                  <a:pt x="512381" y="1296670"/>
                </a:lnTo>
                <a:lnTo>
                  <a:pt x="513969" y="1309268"/>
                </a:lnTo>
                <a:lnTo>
                  <a:pt x="510298" y="1309763"/>
                </a:lnTo>
                <a:lnTo>
                  <a:pt x="504304" y="1297762"/>
                </a:lnTo>
                <a:lnTo>
                  <a:pt x="482765" y="1300683"/>
                </a:lnTo>
                <a:lnTo>
                  <a:pt x="495719" y="1298917"/>
                </a:lnTo>
                <a:lnTo>
                  <a:pt x="495185" y="1286179"/>
                </a:lnTo>
                <a:lnTo>
                  <a:pt x="484276" y="1287665"/>
                </a:lnTo>
                <a:lnTo>
                  <a:pt x="492887" y="1286484"/>
                </a:lnTo>
                <a:lnTo>
                  <a:pt x="489750" y="1274102"/>
                </a:lnTo>
                <a:lnTo>
                  <a:pt x="493941" y="1273530"/>
                </a:lnTo>
                <a:lnTo>
                  <a:pt x="502437" y="1272374"/>
                </a:lnTo>
                <a:lnTo>
                  <a:pt x="504405" y="1259293"/>
                </a:lnTo>
                <a:lnTo>
                  <a:pt x="503288" y="1259446"/>
                </a:lnTo>
                <a:lnTo>
                  <a:pt x="506742" y="1246162"/>
                </a:lnTo>
                <a:lnTo>
                  <a:pt x="506349" y="1259027"/>
                </a:lnTo>
                <a:lnTo>
                  <a:pt x="507682" y="1258849"/>
                </a:lnTo>
                <a:lnTo>
                  <a:pt x="521169" y="1257020"/>
                </a:lnTo>
                <a:lnTo>
                  <a:pt x="520344" y="1244333"/>
                </a:lnTo>
                <a:lnTo>
                  <a:pt x="522795" y="1243990"/>
                </a:lnTo>
                <a:lnTo>
                  <a:pt x="524129" y="1256626"/>
                </a:lnTo>
                <a:lnTo>
                  <a:pt x="507682" y="1258849"/>
                </a:lnTo>
                <a:lnTo>
                  <a:pt x="510971" y="1271219"/>
                </a:lnTo>
                <a:lnTo>
                  <a:pt x="508279" y="1284401"/>
                </a:lnTo>
                <a:lnTo>
                  <a:pt x="544817" y="1279461"/>
                </a:lnTo>
                <a:lnTo>
                  <a:pt x="547217" y="1279144"/>
                </a:lnTo>
                <a:lnTo>
                  <a:pt x="549846" y="1291590"/>
                </a:lnTo>
                <a:lnTo>
                  <a:pt x="551637" y="1291348"/>
                </a:lnTo>
                <a:lnTo>
                  <a:pt x="554799" y="1290916"/>
                </a:lnTo>
                <a:lnTo>
                  <a:pt x="553504" y="1278293"/>
                </a:lnTo>
                <a:lnTo>
                  <a:pt x="558063" y="1277670"/>
                </a:lnTo>
                <a:lnTo>
                  <a:pt x="559752" y="1290256"/>
                </a:lnTo>
                <a:lnTo>
                  <a:pt x="551637" y="1291348"/>
                </a:lnTo>
                <a:lnTo>
                  <a:pt x="551802" y="1304137"/>
                </a:lnTo>
                <a:lnTo>
                  <a:pt x="590346" y="1298930"/>
                </a:lnTo>
                <a:lnTo>
                  <a:pt x="581634" y="1287297"/>
                </a:lnTo>
                <a:lnTo>
                  <a:pt x="586447" y="1286637"/>
                </a:lnTo>
                <a:lnTo>
                  <a:pt x="584123" y="1274152"/>
                </a:lnTo>
                <a:lnTo>
                  <a:pt x="587705" y="1273657"/>
                </a:lnTo>
                <a:lnTo>
                  <a:pt x="589495" y="1286230"/>
                </a:lnTo>
                <a:lnTo>
                  <a:pt x="590372" y="1286116"/>
                </a:lnTo>
                <a:lnTo>
                  <a:pt x="590372" y="1183589"/>
                </a:lnTo>
                <a:lnTo>
                  <a:pt x="580301" y="1184960"/>
                </a:lnTo>
                <a:lnTo>
                  <a:pt x="580301" y="1287475"/>
                </a:lnTo>
                <a:lnTo>
                  <a:pt x="577088" y="1287907"/>
                </a:lnTo>
                <a:lnTo>
                  <a:pt x="576199" y="1275219"/>
                </a:lnTo>
                <a:lnTo>
                  <a:pt x="580301" y="1287475"/>
                </a:lnTo>
                <a:lnTo>
                  <a:pt x="580301" y="1184960"/>
                </a:lnTo>
                <a:lnTo>
                  <a:pt x="576999" y="1185405"/>
                </a:lnTo>
                <a:lnTo>
                  <a:pt x="576999" y="1262291"/>
                </a:lnTo>
                <a:lnTo>
                  <a:pt x="572300" y="1262926"/>
                </a:lnTo>
                <a:lnTo>
                  <a:pt x="570217" y="1257033"/>
                </a:lnTo>
                <a:lnTo>
                  <a:pt x="570217" y="1276032"/>
                </a:lnTo>
                <a:lnTo>
                  <a:pt x="567537" y="1289202"/>
                </a:lnTo>
                <a:lnTo>
                  <a:pt x="567105" y="1276451"/>
                </a:lnTo>
                <a:lnTo>
                  <a:pt x="570217" y="1276032"/>
                </a:lnTo>
                <a:lnTo>
                  <a:pt x="570217" y="1257033"/>
                </a:lnTo>
                <a:lnTo>
                  <a:pt x="567994" y="1250696"/>
                </a:lnTo>
                <a:lnTo>
                  <a:pt x="572744" y="1250048"/>
                </a:lnTo>
                <a:lnTo>
                  <a:pt x="576999" y="1262291"/>
                </a:lnTo>
                <a:lnTo>
                  <a:pt x="576999" y="1185405"/>
                </a:lnTo>
                <a:lnTo>
                  <a:pt x="551116" y="1188910"/>
                </a:lnTo>
                <a:lnTo>
                  <a:pt x="551116" y="1252969"/>
                </a:lnTo>
                <a:lnTo>
                  <a:pt x="545401" y="1253744"/>
                </a:lnTo>
                <a:lnTo>
                  <a:pt x="550481" y="1240256"/>
                </a:lnTo>
                <a:lnTo>
                  <a:pt x="551116" y="1252969"/>
                </a:lnTo>
                <a:lnTo>
                  <a:pt x="551116" y="1188910"/>
                </a:lnTo>
                <a:lnTo>
                  <a:pt x="550672" y="1188961"/>
                </a:lnTo>
                <a:lnTo>
                  <a:pt x="550672" y="1227404"/>
                </a:lnTo>
                <a:lnTo>
                  <a:pt x="542099" y="1228559"/>
                </a:lnTo>
                <a:lnTo>
                  <a:pt x="545325" y="1240942"/>
                </a:lnTo>
                <a:lnTo>
                  <a:pt x="531431" y="1242822"/>
                </a:lnTo>
                <a:lnTo>
                  <a:pt x="529082" y="1243139"/>
                </a:lnTo>
                <a:lnTo>
                  <a:pt x="529526" y="1230261"/>
                </a:lnTo>
                <a:lnTo>
                  <a:pt x="535559" y="1229448"/>
                </a:lnTo>
                <a:lnTo>
                  <a:pt x="531431" y="1242822"/>
                </a:lnTo>
                <a:lnTo>
                  <a:pt x="542366" y="1241336"/>
                </a:lnTo>
                <a:lnTo>
                  <a:pt x="542099" y="1228559"/>
                </a:lnTo>
                <a:lnTo>
                  <a:pt x="547052" y="1227886"/>
                </a:lnTo>
                <a:lnTo>
                  <a:pt x="543864" y="1215517"/>
                </a:lnTo>
                <a:lnTo>
                  <a:pt x="546277" y="1215186"/>
                </a:lnTo>
                <a:lnTo>
                  <a:pt x="550672" y="1227404"/>
                </a:lnTo>
                <a:lnTo>
                  <a:pt x="550672" y="1188961"/>
                </a:lnTo>
                <a:lnTo>
                  <a:pt x="527824" y="1192060"/>
                </a:lnTo>
                <a:lnTo>
                  <a:pt x="527824" y="1268945"/>
                </a:lnTo>
                <a:lnTo>
                  <a:pt x="524916" y="1269339"/>
                </a:lnTo>
                <a:lnTo>
                  <a:pt x="524192" y="1256626"/>
                </a:lnTo>
                <a:lnTo>
                  <a:pt x="525157" y="1256499"/>
                </a:lnTo>
                <a:lnTo>
                  <a:pt x="527824" y="1268945"/>
                </a:lnTo>
                <a:lnTo>
                  <a:pt x="527824" y="1192060"/>
                </a:lnTo>
                <a:lnTo>
                  <a:pt x="522414" y="1192784"/>
                </a:lnTo>
                <a:lnTo>
                  <a:pt x="521296" y="1192936"/>
                </a:lnTo>
                <a:lnTo>
                  <a:pt x="522224" y="1205623"/>
                </a:lnTo>
                <a:lnTo>
                  <a:pt x="520242" y="1205890"/>
                </a:lnTo>
                <a:lnTo>
                  <a:pt x="518553" y="1197927"/>
                </a:lnTo>
                <a:lnTo>
                  <a:pt x="518553" y="1218933"/>
                </a:lnTo>
                <a:lnTo>
                  <a:pt x="514934" y="1219428"/>
                </a:lnTo>
                <a:lnTo>
                  <a:pt x="511238" y="1207109"/>
                </a:lnTo>
                <a:lnTo>
                  <a:pt x="499008" y="1208773"/>
                </a:lnTo>
                <a:lnTo>
                  <a:pt x="499008" y="1247216"/>
                </a:lnTo>
                <a:lnTo>
                  <a:pt x="495935" y="1260170"/>
                </a:lnTo>
                <a:lnTo>
                  <a:pt x="495871" y="1260449"/>
                </a:lnTo>
                <a:lnTo>
                  <a:pt x="494271" y="1247851"/>
                </a:lnTo>
                <a:lnTo>
                  <a:pt x="499008" y="1247216"/>
                </a:lnTo>
                <a:lnTo>
                  <a:pt x="499008" y="1208773"/>
                </a:lnTo>
                <a:lnTo>
                  <a:pt x="481444" y="1211148"/>
                </a:lnTo>
                <a:lnTo>
                  <a:pt x="481444" y="1300861"/>
                </a:lnTo>
                <a:lnTo>
                  <a:pt x="480301" y="1313827"/>
                </a:lnTo>
                <a:lnTo>
                  <a:pt x="477761" y="1314170"/>
                </a:lnTo>
                <a:lnTo>
                  <a:pt x="477761" y="1339799"/>
                </a:lnTo>
                <a:lnTo>
                  <a:pt x="471944" y="1340586"/>
                </a:lnTo>
                <a:lnTo>
                  <a:pt x="474421" y="1327442"/>
                </a:lnTo>
                <a:lnTo>
                  <a:pt x="477761" y="1339799"/>
                </a:lnTo>
                <a:lnTo>
                  <a:pt x="477761" y="1314170"/>
                </a:lnTo>
                <a:lnTo>
                  <a:pt x="475754" y="1314437"/>
                </a:lnTo>
                <a:lnTo>
                  <a:pt x="474764" y="1301762"/>
                </a:lnTo>
                <a:lnTo>
                  <a:pt x="481444" y="1300861"/>
                </a:lnTo>
                <a:lnTo>
                  <a:pt x="481444" y="1211148"/>
                </a:lnTo>
                <a:lnTo>
                  <a:pt x="480910" y="1211224"/>
                </a:lnTo>
                <a:lnTo>
                  <a:pt x="480910" y="1288110"/>
                </a:lnTo>
                <a:lnTo>
                  <a:pt x="476897" y="1288656"/>
                </a:lnTo>
                <a:lnTo>
                  <a:pt x="478751" y="1275588"/>
                </a:lnTo>
                <a:lnTo>
                  <a:pt x="480910" y="1288110"/>
                </a:lnTo>
                <a:lnTo>
                  <a:pt x="480910" y="1211224"/>
                </a:lnTo>
                <a:lnTo>
                  <a:pt x="475170" y="1211999"/>
                </a:lnTo>
                <a:lnTo>
                  <a:pt x="475170" y="1276070"/>
                </a:lnTo>
                <a:lnTo>
                  <a:pt x="472224" y="1276464"/>
                </a:lnTo>
                <a:lnTo>
                  <a:pt x="467448" y="1264297"/>
                </a:lnTo>
                <a:lnTo>
                  <a:pt x="470725" y="1263853"/>
                </a:lnTo>
                <a:lnTo>
                  <a:pt x="466153" y="1251661"/>
                </a:lnTo>
                <a:lnTo>
                  <a:pt x="471271" y="1250962"/>
                </a:lnTo>
                <a:lnTo>
                  <a:pt x="470725" y="1263853"/>
                </a:lnTo>
                <a:lnTo>
                  <a:pt x="472617" y="1263599"/>
                </a:lnTo>
                <a:lnTo>
                  <a:pt x="475170" y="1276070"/>
                </a:lnTo>
                <a:lnTo>
                  <a:pt x="475170" y="1211999"/>
                </a:lnTo>
                <a:lnTo>
                  <a:pt x="462762" y="1213675"/>
                </a:lnTo>
                <a:lnTo>
                  <a:pt x="462762" y="1239304"/>
                </a:lnTo>
                <a:lnTo>
                  <a:pt x="459193" y="1239786"/>
                </a:lnTo>
                <a:lnTo>
                  <a:pt x="457796" y="1227162"/>
                </a:lnTo>
                <a:lnTo>
                  <a:pt x="458304" y="1227099"/>
                </a:lnTo>
                <a:lnTo>
                  <a:pt x="462762" y="1239304"/>
                </a:lnTo>
                <a:lnTo>
                  <a:pt x="462762" y="1213675"/>
                </a:lnTo>
                <a:lnTo>
                  <a:pt x="457365" y="1214412"/>
                </a:lnTo>
                <a:lnTo>
                  <a:pt x="457365" y="1252842"/>
                </a:lnTo>
                <a:lnTo>
                  <a:pt x="455244" y="1265948"/>
                </a:lnTo>
                <a:lnTo>
                  <a:pt x="438200" y="1268260"/>
                </a:lnTo>
                <a:lnTo>
                  <a:pt x="438200" y="1306703"/>
                </a:lnTo>
                <a:lnTo>
                  <a:pt x="435127" y="1294320"/>
                </a:lnTo>
                <a:lnTo>
                  <a:pt x="437692" y="1293964"/>
                </a:lnTo>
                <a:lnTo>
                  <a:pt x="438200" y="1306703"/>
                </a:lnTo>
                <a:lnTo>
                  <a:pt x="438200" y="1268260"/>
                </a:lnTo>
                <a:lnTo>
                  <a:pt x="391858" y="1274533"/>
                </a:lnTo>
                <a:lnTo>
                  <a:pt x="392506" y="1261630"/>
                </a:lnTo>
                <a:lnTo>
                  <a:pt x="440397" y="1255141"/>
                </a:lnTo>
                <a:lnTo>
                  <a:pt x="438162" y="1242644"/>
                </a:lnTo>
                <a:lnTo>
                  <a:pt x="444525" y="1241780"/>
                </a:lnTo>
                <a:lnTo>
                  <a:pt x="449287" y="1253934"/>
                </a:lnTo>
                <a:lnTo>
                  <a:pt x="449656" y="1253896"/>
                </a:lnTo>
                <a:lnTo>
                  <a:pt x="457365" y="1252842"/>
                </a:lnTo>
                <a:lnTo>
                  <a:pt x="457365" y="1214412"/>
                </a:lnTo>
                <a:lnTo>
                  <a:pt x="427189" y="1218488"/>
                </a:lnTo>
                <a:lnTo>
                  <a:pt x="450570" y="1215313"/>
                </a:lnTo>
                <a:lnTo>
                  <a:pt x="446011" y="1203134"/>
                </a:lnTo>
                <a:lnTo>
                  <a:pt x="451573" y="1202372"/>
                </a:lnTo>
                <a:lnTo>
                  <a:pt x="450570" y="1215313"/>
                </a:lnTo>
                <a:lnTo>
                  <a:pt x="504545" y="1208011"/>
                </a:lnTo>
                <a:lnTo>
                  <a:pt x="503859" y="1195298"/>
                </a:lnTo>
                <a:lnTo>
                  <a:pt x="509714" y="1207312"/>
                </a:lnTo>
                <a:lnTo>
                  <a:pt x="511238" y="1207109"/>
                </a:lnTo>
                <a:lnTo>
                  <a:pt x="514565" y="1206665"/>
                </a:lnTo>
                <a:lnTo>
                  <a:pt x="518553" y="1218933"/>
                </a:lnTo>
                <a:lnTo>
                  <a:pt x="518553" y="1197927"/>
                </a:lnTo>
                <a:lnTo>
                  <a:pt x="517613" y="1193444"/>
                </a:lnTo>
                <a:lnTo>
                  <a:pt x="518198" y="1193355"/>
                </a:lnTo>
                <a:lnTo>
                  <a:pt x="514527" y="1181036"/>
                </a:lnTo>
                <a:lnTo>
                  <a:pt x="522401" y="1179969"/>
                </a:lnTo>
                <a:lnTo>
                  <a:pt x="522414" y="1192784"/>
                </a:lnTo>
                <a:lnTo>
                  <a:pt x="603224" y="1181836"/>
                </a:lnTo>
                <a:lnTo>
                  <a:pt x="603567" y="1168984"/>
                </a:lnTo>
                <a:lnTo>
                  <a:pt x="606247" y="1181430"/>
                </a:lnTo>
                <a:lnTo>
                  <a:pt x="808050" y="1154125"/>
                </a:lnTo>
                <a:lnTo>
                  <a:pt x="808050" y="1128496"/>
                </a:lnTo>
                <a:lnTo>
                  <a:pt x="198589" y="1210983"/>
                </a:lnTo>
                <a:lnTo>
                  <a:pt x="413461" y="1181887"/>
                </a:lnTo>
                <a:lnTo>
                  <a:pt x="410070" y="1169543"/>
                </a:lnTo>
                <a:lnTo>
                  <a:pt x="412483" y="1169212"/>
                </a:lnTo>
                <a:lnTo>
                  <a:pt x="413461" y="1181887"/>
                </a:lnTo>
                <a:lnTo>
                  <a:pt x="903846" y="1115529"/>
                </a:lnTo>
                <a:lnTo>
                  <a:pt x="905471" y="1115301"/>
                </a:lnTo>
                <a:lnTo>
                  <a:pt x="898766" y="1103401"/>
                </a:lnTo>
                <a:lnTo>
                  <a:pt x="900404" y="1103172"/>
                </a:lnTo>
                <a:lnTo>
                  <a:pt x="897216" y="1090790"/>
                </a:lnTo>
                <a:lnTo>
                  <a:pt x="901763" y="1090168"/>
                </a:lnTo>
                <a:lnTo>
                  <a:pt x="894130" y="1078395"/>
                </a:lnTo>
                <a:lnTo>
                  <a:pt x="664324" y="1109497"/>
                </a:lnTo>
                <a:lnTo>
                  <a:pt x="662317" y="1096949"/>
                </a:lnTo>
                <a:lnTo>
                  <a:pt x="666864" y="1096340"/>
                </a:lnTo>
                <a:lnTo>
                  <a:pt x="670001" y="1108722"/>
                </a:lnTo>
                <a:lnTo>
                  <a:pt x="894130" y="1078395"/>
                </a:lnTo>
                <a:lnTo>
                  <a:pt x="895972" y="1078141"/>
                </a:lnTo>
                <a:lnTo>
                  <a:pt x="894270" y="1065555"/>
                </a:lnTo>
                <a:lnTo>
                  <a:pt x="895286" y="1065415"/>
                </a:lnTo>
                <a:lnTo>
                  <a:pt x="893889" y="1052791"/>
                </a:lnTo>
                <a:lnTo>
                  <a:pt x="895934" y="1052512"/>
                </a:lnTo>
                <a:lnTo>
                  <a:pt x="894168" y="1039939"/>
                </a:lnTo>
                <a:lnTo>
                  <a:pt x="895540" y="1039749"/>
                </a:lnTo>
                <a:lnTo>
                  <a:pt x="896658" y="1026795"/>
                </a:lnTo>
                <a:lnTo>
                  <a:pt x="898652" y="1026515"/>
                </a:lnTo>
                <a:lnTo>
                  <a:pt x="899147" y="1013637"/>
                </a:lnTo>
                <a:lnTo>
                  <a:pt x="905192" y="1012812"/>
                </a:lnTo>
                <a:lnTo>
                  <a:pt x="905027" y="1000023"/>
                </a:lnTo>
                <a:lnTo>
                  <a:pt x="906754" y="999782"/>
                </a:lnTo>
                <a:lnTo>
                  <a:pt x="904494" y="987285"/>
                </a:lnTo>
                <a:lnTo>
                  <a:pt x="910983" y="986396"/>
                </a:lnTo>
                <a:lnTo>
                  <a:pt x="909789" y="973747"/>
                </a:lnTo>
                <a:lnTo>
                  <a:pt x="912723" y="960539"/>
                </a:lnTo>
                <a:lnTo>
                  <a:pt x="913714" y="960399"/>
                </a:lnTo>
                <a:lnTo>
                  <a:pt x="913472" y="947623"/>
                </a:lnTo>
                <a:lnTo>
                  <a:pt x="915263" y="947369"/>
                </a:lnTo>
                <a:lnTo>
                  <a:pt x="914692" y="934631"/>
                </a:lnTo>
                <a:lnTo>
                  <a:pt x="914133" y="934707"/>
                </a:lnTo>
                <a:lnTo>
                  <a:pt x="913358" y="921994"/>
                </a:lnTo>
                <a:lnTo>
                  <a:pt x="916165" y="921613"/>
                </a:lnTo>
                <a:lnTo>
                  <a:pt x="909561" y="909713"/>
                </a:lnTo>
                <a:lnTo>
                  <a:pt x="912012" y="909370"/>
                </a:lnTo>
                <a:lnTo>
                  <a:pt x="908761" y="896988"/>
                </a:lnTo>
                <a:lnTo>
                  <a:pt x="908418" y="897039"/>
                </a:lnTo>
                <a:lnTo>
                  <a:pt x="906703" y="884453"/>
                </a:lnTo>
                <a:lnTo>
                  <a:pt x="896772" y="885799"/>
                </a:lnTo>
                <a:lnTo>
                  <a:pt x="896772" y="911440"/>
                </a:lnTo>
                <a:lnTo>
                  <a:pt x="844651" y="918489"/>
                </a:lnTo>
                <a:lnTo>
                  <a:pt x="844651" y="1033830"/>
                </a:lnTo>
                <a:lnTo>
                  <a:pt x="744461" y="1047381"/>
                </a:lnTo>
                <a:lnTo>
                  <a:pt x="742962" y="1034783"/>
                </a:lnTo>
                <a:lnTo>
                  <a:pt x="748855" y="1046784"/>
                </a:lnTo>
                <a:lnTo>
                  <a:pt x="844651" y="1033830"/>
                </a:lnTo>
                <a:lnTo>
                  <a:pt x="844651" y="918489"/>
                </a:lnTo>
                <a:lnTo>
                  <a:pt x="828306" y="920699"/>
                </a:lnTo>
                <a:lnTo>
                  <a:pt x="830999" y="920330"/>
                </a:lnTo>
                <a:lnTo>
                  <a:pt x="821944" y="910666"/>
                </a:lnTo>
                <a:lnTo>
                  <a:pt x="825207" y="921118"/>
                </a:lnTo>
                <a:lnTo>
                  <a:pt x="820521" y="921753"/>
                </a:lnTo>
                <a:lnTo>
                  <a:pt x="821296" y="909967"/>
                </a:lnTo>
                <a:lnTo>
                  <a:pt x="820343" y="908964"/>
                </a:lnTo>
                <a:lnTo>
                  <a:pt x="821359" y="908824"/>
                </a:lnTo>
                <a:lnTo>
                  <a:pt x="821296" y="909967"/>
                </a:lnTo>
                <a:lnTo>
                  <a:pt x="821944" y="910666"/>
                </a:lnTo>
                <a:lnTo>
                  <a:pt x="821372" y="908824"/>
                </a:lnTo>
                <a:lnTo>
                  <a:pt x="827913" y="907935"/>
                </a:lnTo>
                <a:lnTo>
                  <a:pt x="830999" y="920330"/>
                </a:lnTo>
                <a:lnTo>
                  <a:pt x="834631" y="919835"/>
                </a:lnTo>
                <a:lnTo>
                  <a:pt x="830465" y="907592"/>
                </a:lnTo>
                <a:lnTo>
                  <a:pt x="834898" y="906995"/>
                </a:lnTo>
                <a:lnTo>
                  <a:pt x="834631" y="919835"/>
                </a:lnTo>
                <a:lnTo>
                  <a:pt x="896772" y="911440"/>
                </a:lnTo>
                <a:lnTo>
                  <a:pt x="896772" y="885799"/>
                </a:lnTo>
                <a:lnTo>
                  <a:pt x="850023" y="892124"/>
                </a:lnTo>
                <a:lnTo>
                  <a:pt x="847750" y="905243"/>
                </a:lnTo>
                <a:lnTo>
                  <a:pt x="867867" y="902525"/>
                </a:lnTo>
                <a:lnTo>
                  <a:pt x="843915" y="905764"/>
                </a:lnTo>
                <a:lnTo>
                  <a:pt x="840828" y="893368"/>
                </a:lnTo>
                <a:lnTo>
                  <a:pt x="850023" y="892124"/>
                </a:lnTo>
                <a:lnTo>
                  <a:pt x="906094" y="884529"/>
                </a:lnTo>
                <a:lnTo>
                  <a:pt x="907719" y="871499"/>
                </a:lnTo>
                <a:lnTo>
                  <a:pt x="902195" y="872248"/>
                </a:lnTo>
                <a:lnTo>
                  <a:pt x="902233" y="859421"/>
                </a:lnTo>
                <a:lnTo>
                  <a:pt x="895591" y="860323"/>
                </a:lnTo>
                <a:lnTo>
                  <a:pt x="898029" y="847178"/>
                </a:lnTo>
                <a:lnTo>
                  <a:pt x="892492" y="847928"/>
                </a:lnTo>
                <a:lnTo>
                  <a:pt x="891260" y="841336"/>
                </a:lnTo>
                <a:lnTo>
                  <a:pt x="891260" y="848093"/>
                </a:lnTo>
                <a:lnTo>
                  <a:pt x="869454" y="851052"/>
                </a:lnTo>
                <a:lnTo>
                  <a:pt x="867867" y="838454"/>
                </a:lnTo>
                <a:lnTo>
                  <a:pt x="870966" y="838034"/>
                </a:lnTo>
                <a:lnTo>
                  <a:pt x="873696" y="850468"/>
                </a:lnTo>
                <a:lnTo>
                  <a:pt x="891260" y="848093"/>
                </a:lnTo>
                <a:lnTo>
                  <a:pt x="891260" y="841336"/>
                </a:lnTo>
                <a:lnTo>
                  <a:pt x="890168" y="835431"/>
                </a:lnTo>
                <a:lnTo>
                  <a:pt x="890955" y="835317"/>
                </a:lnTo>
                <a:lnTo>
                  <a:pt x="882459" y="823658"/>
                </a:lnTo>
                <a:lnTo>
                  <a:pt x="884224" y="810602"/>
                </a:lnTo>
                <a:lnTo>
                  <a:pt x="882078" y="810895"/>
                </a:lnTo>
                <a:lnTo>
                  <a:pt x="876693" y="798804"/>
                </a:lnTo>
                <a:lnTo>
                  <a:pt x="876338" y="798855"/>
                </a:lnTo>
                <a:lnTo>
                  <a:pt x="872896" y="786498"/>
                </a:lnTo>
                <a:lnTo>
                  <a:pt x="872591" y="786549"/>
                </a:lnTo>
                <a:lnTo>
                  <a:pt x="873188" y="773645"/>
                </a:lnTo>
                <a:lnTo>
                  <a:pt x="870013" y="774077"/>
                </a:lnTo>
                <a:lnTo>
                  <a:pt x="868591" y="768057"/>
                </a:lnTo>
                <a:lnTo>
                  <a:pt x="868591" y="774280"/>
                </a:lnTo>
                <a:lnTo>
                  <a:pt x="864222" y="774877"/>
                </a:lnTo>
                <a:lnTo>
                  <a:pt x="864222" y="851763"/>
                </a:lnTo>
                <a:lnTo>
                  <a:pt x="859040" y="865276"/>
                </a:lnTo>
                <a:lnTo>
                  <a:pt x="859828" y="852360"/>
                </a:lnTo>
                <a:lnTo>
                  <a:pt x="864222" y="851763"/>
                </a:lnTo>
                <a:lnTo>
                  <a:pt x="864222" y="774877"/>
                </a:lnTo>
                <a:lnTo>
                  <a:pt x="859929" y="775449"/>
                </a:lnTo>
                <a:lnTo>
                  <a:pt x="859929" y="839520"/>
                </a:lnTo>
                <a:lnTo>
                  <a:pt x="859383" y="852411"/>
                </a:lnTo>
                <a:lnTo>
                  <a:pt x="855141" y="852982"/>
                </a:lnTo>
                <a:lnTo>
                  <a:pt x="857478" y="839851"/>
                </a:lnTo>
                <a:lnTo>
                  <a:pt x="859929" y="839520"/>
                </a:lnTo>
                <a:lnTo>
                  <a:pt x="859929" y="775449"/>
                </a:lnTo>
                <a:lnTo>
                  <a:pt x="855192" y="776084"/>
                </a:lnTo>
                <a:lnTo>
                  <a:pt x="855662" y="788835"/>
                </a:lnTo>
                <a:lnTo>
                  <a:pt x="855027" y="787425"/>
                </a:lnTo>
                <a:lnTo>
                  <a:pt x="855027" y="814552"/>
                </a:lnTo>
                <a:lnTo>
                  <a:pt x="813536" y="820178"/>
                </a:lnTo>
                <a:lnTo>
                  <a:pt x="813536" y="909878"/>
                </a:lnTo>
                <a:lnTo>
                  <a:pt x="805980" y="910894"/>
                </a:lnTo>
                <a:lnTo>
                  <a:pt x="804379" y="898296"/>
                </a:lnTo>
                <a:lnTo>
                  <a:pt x="813536" y="909878"/>
                </a:lnTo>
                <a:lnTo>
                  <a:pt x="813536" y="820178"/>
                </a:lnTo>
                <a:lnTo>
                  <a:pt x="803541" y="821524"/>
                </a:lnTo>
                <a:lnTo>
                  <a:pt x="850036" y="815225"/>
                </a:lnTo>
                <a:lnTo>
                  <a:pt x="851344" y="802233"/>
                </a:lnTo>
                <a:lnTo>
                  <a:pt x="842759" y="803402"/>
                </a:lnTo>
                <a:lnTo>
                  <a:pt x="838441" y="791171"/>
                </a:lnTo>
                <a:lnTo>
                  <a:pt x="841921" y="790702"/>
                </a:lnTo>
                <a:lnTo>
                  <a:pt x="843622" y="803275"/>
                </a:lnTo>
                <a:lnTo>
                  <a:pt x="851344" y="802233"/>
                </a:lnTo>
                <a:lnTo>
                  <a:pt x="855027" y="814552"/>
                </a:lnTo>
                <a:lnTo>
                  <a:pt x="855027" y="787425"/>
                </a:lnTo>
                <a:lnTo>
                  <a:pt x="850239" y="776757"/>
                </a:lnTo>
                <a:lnTo>
                  <a:pt x="855192" y="776084"/>
                </a:lnTo>
                <a:lnTo>
                  <a:pt x="861885" y="775169"/>
                </a:lnTo>
                <a:lnTo>
                  <a:pt x="857885" y="762914"/>
                </a:lnTo>
                <a:lnTo>
                  <a:pt x="861771" y="762393"/>
                </a:lnTo>
                <a:lnTo>
                  <a:pt x="861885" y="775169"/>
                </a:lnTo>
                <a:lnTo>
                  <a:pt x="868591" y="774280"/>
                </a:lnTo>
                <a:lnTo>
                  <a:pt x="868591" y="768057"/>
                </a:lnTo>
                <a:lnTo>
                  <a:pt x="867092" y="761657"/>
                </a:lnTo>
                <a:lnTo>
                  <a:pt x="865644" y="749033"/>
                </a:lnTo>
                <a:lnTo>
                  <a:pt x="863346" y="749350"/>
                </a:lnTo>
                <a:lnTo>
                  <a:pt x="862355" y="736663"/>
                </a:lnTo>
                <a:lnTo>
                  <a:pt x="863828" y="736460"/>
                </a:lnTo>
                <a:lnTo>
                  <a:pt x="865543" y="723430"/>
                </a:lnTo>
                <a:lnTo>
                  <a:pt x="867752" y="723125"/>
                </a:lnTo>
                <a:lnTo>
                  <a:pt x="865073" y="710666"/>
                </a:lnTo>
                <a:lnTo>
                  <a:pt x="867257" y="697560"/>
                </a:lnTo>
                <a:lnTo>
                  <a:pt x="875639" y="696417"/>
                </a:lnTo>
                <a:lnTo>
                  <a:pt x="875169" y="683679"/>
                </a:lnTo>
                <a:lnTo>
                  <a:pt x="883907" y="682485"/>
                </a:lnTo>
                <a:lnTo>
                  <a:pt x="884402" y="669607"/>
                </a:lnTo>
                <a:lnTo>
                  <a:pt x="847331" y="674624"/>
                </a:lnTo>
                <a:lnTo>
                  <a:pt x="847331" y="789965"/>
                </a:lnTo>
                <a:lnTo>
                  <a:pt x="845223" y="777430"/>
                </a:lnTo>
                <a:lnTo>
                  <a:pt x="846912" y="777201"/>
                </a:lnTo>
                <a:lnTo>
                  <a:pt x="847331" y="789965"/>
                </a:lnTo>
                <a:lnTo>
                  <a:pt x="847331" y="674624"/>
                </a:lnTo>
                <a:lnTo>
                  <a:pt x="843762" y="675106"/>
                </a:lnTo>
                <a:lnTo>
                  <a:pt x="840219" y="662774"/>
                </a:lnTo>
                <a:lnTo>
                  <a:pt x="843089" y="662393"/>
                </a:lnTo>
                <a:lnTo>
                  <a:pt x="845959" y="674801"/>
                </a:lnTo>
                <a:lnTo>
                  <a:pt x="884402" y="669607"/>
                </a:lnTo>
                <a:lnTo>
                  <a:pt x="892479" y="668515"/>
                </a:lnTo>
                <a:lnTo>
                  <a:pt x="893978" y="655497"/>
                </a:lnTo>
                <a:lnTo>
                  <a:pt x="899972" y="654685"/>
                </a:lnTo>
                <a:lnTo>
                  <a:pt x="898982" y="642010"/>
                </a:lnTo>
                <a:lnTo>
                  <a:pt x="903427" y="641400"/>
                </a:lnTo>
                <a:lnTo>
                  <a:pt x="905916" y="628243"/>
                </a:lnTo>
                <a:lnTo>
                  <a:pt x="885964" y="630948"/>
                </a:lnTo>
                <a:lnTo>
                  <a:pt x="885964" y="643763"/>
                </a:lnTo>
                <a:lnTo>
                  <a:pt x="875525" y="645172"/>
                </a:lnTo>
                <a:lnTo>
                  <a:pt x="874737" y="632472"/>
                </a:lnTo>
                <a:lnTo>
                  <a:pt x="877087" y="632155"/>
                </a:lnTo>
                <a:lnTo>
                  <a:pt x="879360" y="644652"/>
                </a:lnTo>
                <a:lnTo>
                  <a:pt x="885964" y="643763"/>
                </a:lnTo>
                <a:lnTo>
                  <a:pt x="885964" y="630948"/>
                </a:lnTo>
                <a:lnTo>
                  <a:pt x="883119" y="631329"/>
                </a:lnTo>
                <a:lnTo>
                  <a:pt x="885393" y="618210"/>
                </a:lnTo>
                <a:lnTo>
                  <a:pt x="889000" y="630529"/>
                </a:lnTo>
                <a:lnTo>
                  <a:pt x="905916" y="628243"/>
                </a:lnTo>
                <a:lnTo>
                  <a:pt x="911034" y="627545"/>
                </a:lnTo>
                <a:lnTo>
                  <a:pt x="908050" y="615137"/>
                </a:lnTo>
                <a:lnTo>
                  <a:pt x="915162" y="614172"/>
                </a:lnTo>
                <a:lnTo>
                  <a:pt x="915035" y="601383"/>
                </a:lnTo>
                <a:lnTo>
                  <a:pt x="897966" y="603694"/>
                </a:lnTo>
                <a:lnTo>
                  <a:pt x="900303" y="590562"/>
                </a:lnTo>
                <a:lnTo>
                  <a:pt x="901395" y="603224"/>
                </a:lnTo>
                <a:lnTo>
                  <a:pt x="915035" y="601383"/>
                </a:lnTo>
                <a:lnTo>
                  <a:pt x="915339" y="601332"/>
                </a:lnTo>
                <a:lnTo>
                  <a:pt x="918908" y="588035"/>
                </a:lnTo>
                <a:lnTo>
                  <a:pt x="917219" y="588264"/>
                </a:lnTo>
                <a:lnTo>
                  <a:pt x="922515" y="574738"/>
                </a:lnTo>
                <a:lnTo>
                  <a:pt x="906056" y="576973"/>
                </a:lnTo>
                <a:lnTo>
                  <a:pt x="917765" y="575373"/>
                </a:lnTo>
                <a:lnTo>
                  <a:pt x="922401" y="561936"/>
                </a:lnTo>
                <a:lnTo>
                  <a:pt x="922655" y="561898"/>
                </a:lnTo>
                <a:lnTo>
                  <a:pt x="919873" y="549465"/>
                </a:lnTo>
                <a:lnTo>
                  <a:pt x="918756" y="549617"/>
                </a:lnTo>
                <a:lnTo>
                  <a:pt x="919035" y="536765"/>
                </a:lnTo>
                <a:lnTo>
                  <a:pt x="921448" y="536435"/>
                </a:lnTo>
                <a:lnTo>
                  <a:pt x="922655" y="523455"/>
                </a:lnTo>
                <a:close/>
              </a:path>
            </a:pathLst>
          </a:custGeom>
          <a:solidFill>
            <a:srgbClr val="0991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2035" y="7779314"/>
            <a:ext cx="614150" cy="2927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98744"/>
            <a:ext cx="18287999" cy="38780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5648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EDF1E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CE3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65445"/>
            <a:ext cx="18288000" cy="80215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264" y="1168204"/>
            <a:ext cx="1925625" cy="17201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5648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C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2" y="1242"/>
            <a:ext cx="18288635" cy="2606040"/>
          </a:xfrm>
          <a:custGeom>
            <a:avLst/>
            <a:gdLst/>
            <a:ahLst/>
            <a:cxnLst/>
            <a:rect l="l" t="t" r="r" b="b"/>
            <a:pathLst>
              <a:path w="18288635" h="2606040">
                <a:moveTo>
                  <a:pt x="17247318" y="2570803"/>
                </a:moveTo>
                <a:lnTo>
                  <a:pt x="16343934" y="2594522"/>
                </a:lnTo>
                <a:lnTo>
                  <a:pt x="16394507" y="2605898"/>
                </a:lnTo>
                <a:lnTo>
                  <a:pt x="17197598" y="2584813"/>
                </a:lnTo>
                <a:lnTo>
                  <a:pt x="17247318" y="2570803"/>
                </a:lnTo>
                <a:close/>
              </a:path>
              <a:path w="18288635" h="2606040">
                <a:moveTo>
                  <a:pt x="17396971" y="2554169"/>
                </a:moveTo>
                <a:lnTo>
                  <a:pt x="16192921" y="2585782"/>
                </a:lnTo>
                <a:lnTo>
                  <a:pt x="16243472" y="2597160"/>
                </a:lnTo>
                <a:lnTo>
                  <a:pt x="17347339" y="2568177"/>
                </a:lnTo>
                <a:lnTo>
                  <a:pt x="17396971" y="2554169"/>
                </a:lnTo>
                <a:close/>
              </a:path>
              <a:path w="18288635" h="2606040">
                <a:moveTo>
                  <a:pt x="17546328" y="2537544"/>
                </a:moveTo>
                <a:lnTo>
                  <a:pt x="16041802" y="2577046"/>
                </a:lnTo>
                <a:lnTo>
                  <a:pt x="16092520" y="2588419"/>
                </a:lnTo>
                <a:lnTo>
                  <a:pt x="17496801" y="2551548"/>
                </a:lnTo>
                <a:lnTo>
                  <a:pt x="17546328" y="2537544"/>
                </a:lnTo>
                <a:close/>
              </a:path>
              <a:path w="18288635" h="2606040">
                <a:moveTo>
                  <a:pt x="17645599" y="2522233"/>
                </a:moveTo>
                <a:lnTo>
                  <a:pt x="15889982" y="2568328"/>
                </a:lnTo>
                <a:lnTo>
                  <a:pt x="15940863" y="2579696"/>
                </a:lnTo>
                <a:lnTo>
                  <a:pt x="17596150" y="2536236"/>
                </a:lnTo>
                <a:lnTo>
                  <a:pt x="17645599" y="2522233"/>
                </a:lnTo>
                <a:close/>
              </a:path>
              <a:path w="18288635" h="2606040">
                <a:moveTo>
                  <a:pt x="17744701" y="2506926"/>
                </a:moveTo>
                <a:lnTo>
                  <a:pt x="15788419" y="2558290"/>
                </a:lnTo>
                <a:lnTo>
                  <a:pt x="15839389" y="2569656"/>
                </a:lnTo>
                <a:lnTo>
                  <a:pt x="17695338" y="2520927"/>
                </a:lnTo>
                <a:lnTo>
                  <a:pt x="17744701" y="2506926"/>
                </a:lnTo>
                <a:close/>
              </a:path>
              <a:path w="18288635" h="2606040">
                <a:moveTo>
                  <a:pt x="17892839" y="2477628"/>
                </a:moveTo>
                <a:lnTo>
                  <a:pt x="15534079" y="2539559"/>
                </a:lnTo>
                <a:lnTo>
                  <a:pt x="15585200" y="2550921"/>
                </a:lnTo>
                <a:lnTo>
                  <a:pt x="15686703" y="2548256"/>
                </a:lnTo>
                <a:lnTo>
                  <a:pt x="15737745" y="2559620"/>
                </a:lnTo>
                <a:lnTo>
                  <a:pt x="17794351" y="2505623"/>
                </a:lnTo>
                <a:lnTo>
                  <a:pt x="17892839" y="2477628"/>
                </a:lnTo>
                <a:close/>
              </a:path>
              <a:path w="18288635" h="2606040">
                <a:moveTo>
                  <a:pt x="18285261" y="2391099"/>
                </a:moveTo>
                <a:lnTo>
                  <a:pt x="14871663" y="2480725"/>
                </a:lnTo>
                <a:lnTo>
                  <a:pt x="14922705" y="2492089"/>
                </a:lnTo>
                <a:lnTo>
                  <a:pt x="14973444" y="2490757"/>
                </a:lnTo>
                <a:lnTo>
                  <a:pt x="15024542" y="2502120"/>
                </a:lnTo>
                <a:lnTo>
                  <a:pt x="15126134" y="2499452"/>
                </a:lnTo>
                <a:lnTo>
                  <a:pt x="15432121" y="2529531"/>
                </a:lnTo>
                <a:lnTo>
                  <a:pt x="15483274" y="2540893"/>
                </a:lnTo>
                <a:lnTo>
                  <a:pt x="17942341" y="2476329"/>
                </a:lnTo>
                <a:lnTo>
                  <a:pt x="18040516" y="2448342"/>
                </a:lnTo>
                <a:lnTo>
                  <a:pt x="18089853" y="2447047"/>
                </a:lnTo>
                <a:lnTo>
                  <a:pt x="18285261" y="2391099"/>
                </a:lnTo>
                <a:close/>
              </a:path>
              <a:path w="18288635" h="2606040">
                <a:moveTo>
                  <a:pt x="18288046" y="1971781"/>
                </a:moveTo>
                <a:lnTo>
                  <a:pt x="5356267" y="2311312"/>
                </a:lnTo>
                <a:lnTo>
                  <a:pt x="5407167" y="2322680"/>
                </a:lnTo>
                <a:lnTo>
                  <a:pt x="5862301" y="2310731"/>
                </a:lnTo>
                <a:lnTo>
                  <a:pt x="5913213" y="2322098"/>
                </a:lnTo>
                <a:lnTo>
                  <a:pt x="6317934" y="2311472"/>
                </a:lnTo>
                <a:lnTo>
                  <a:pt x="6368872" y="2322839"/>
                </a:lnTo>
                <a:lnTo>
                  <a:pt x="6621964" y="2316194"/>
                </a:lnTo>
                <a:lnTo>
                  <a:pt x="6723568" y="2326231"/>
                </a:lnTo>
                <a:lnTo>
                  <a:pt x="7027517" y="2318250"/>
                </a:lnTo>
                <a:lnTo>
                  <a:pt x="7129218" y="2328284"/>
                </a:lnTo>
                <a:lnTo>
                  <a:pt x="7332041" y="2322959"/>
                </a:lnTo>
                <a:lnTo>
                  <a:pt x="7433832" y="2332991"/>
                </a:lnTo>
                <a:lnTo>
                  <a:pt x="7687192" y="2326339"/>
                </a:lnTo>
                <a:lnTo>
                  <a:pt x="7738176" y="2337705"/>
                </a:lnTo>
                <a:lnTo>
                  <a:pt x="8193844" y="2325741"/>
                </a:lnTo>
                <a:lnTo>
                  <a:pt x="8244776" y="2337108"/>
                </a:lnTo>
                <a:lnTo>
                  <a:pt x="8497638" y="2330469"/>
                </a:lnTo>
                <a:lnTo>
                  <a:pt x="8901958" y="2332558"/>
                </a:lnTo>
                <a:lnTo>
                  <a:pt x="9405541" y="2319336"/>
                </a:lnTo>
                <a:lnTo>
                  <a:pt x="9456128" y="2330712"/>
                </a:lnTo>
                <a:lnTo>
                  <a:pt x="9857351" y="2320178"/>
                </a:lnTo>
                <a:lnTo>
                  <a:pt x="9957963" y="2330240"/>
                </a:lnTo>
                <a:lnTo>
                  <a:pt x="10158913" y="2324964"/>
                </a:lnTo>
                <a:lnTo>
                  <a:pt x="10259735" y="2335022"/>
                </a:lnTo>
                <a:lnTo>
                  <a:pt x="10460758" y="2329744"/>
                </a:lnTo>
                <a:lnTo>
                  <a:pt x="10561635" y="2339799"/>
                </a:lnTo>
                <a:lnTo>
                  <a:pt x="10762806" y="2334518"/>
                </a:lnTo>
                <a:lnTo>
                  <a:pt x="10863775" y="2344571"/>
                </a:lnTo>
                <a:lnTo>
                  <a:pt x="11065166" y="2339283"/>
                </a:lnTo>
                <a:lnTo>
                  <a:pt x="11166263" y="2349333"/>
                </a:lnTo>
                <a:lnTo>
                  <a:pt x="11267078" y="2346686"/>
                </a:lnTo>
                <a:lnTo>
                  <a:pt x="11368282" y="2356734"/>
                </a:lnTo>
                <a:lnTo>
                  <a:pt x="11570204" y="2351432"/>
                </a:lnTo>
                <a:lnTo>
                  <a:pt x="11671597" y="2361474"/>
                </a:lnTo>
                <a:lnTo>
                  <a:pt x="11772728" y="2358819"/>
                </a:lnTo>
                <a:lnTo>
                  <a:pt x="11874269" y="2368857"/>
                </a:lnTo>
                <a:lnTo>
                  <a:pt x="11975555" y="2366198"/>
                </a:lnTo>
                <a:lnTo>
                  <a:pt x="12077259" y="2376232"/>
                </a:lnTo>
                <a:lnTo>
                  <a:pt x="12178717" y="2373568"/>
                </a:lnTo>
                <a:lnTo>
                  <a:pt x="12280600" y="2383598"/>
                </a:lnTo>
                <a:lnTo>
                  <a:pt x="12432991" y="2379597"/>
                </a:lnTo>
                <a:lnTo>
                  <a:pt x="12484070" y="2390960"/>
                </a:lnTo>
                <a:lnTo>
                  <a:pt x="12687052" y="2385630"/>
                </a:lnTo>
                <a:lnTo>
                  <a:pt x="13093682" y="2400363"/>
                </a:lnTo>
                <a:lnTo>
                  <a:pt x="13195506" y="2410394"/>
                </a:lnTo>
                <a:lnTo>
                  <a:pt x="13398488" y="2405064"/>
                </a:lnTo>
                <a:lnTo>
                  <a:pt x="13449567" y="2416428"/>
                </a:lnTo>
                <a:lnTo>
                  <a:pt x="13601803" y="2412431"/>
                </a:lnTo>
                <a:lnTo>
                  <a:pt x="13652882" y="2423794"/>
                </a:lnTo>
                <a:lnTo>
                  <a:pt x="13805118" y="2419797"/>
                </a:lnTo>
                <a:lnTo>
                  <a:pt x="13856197" y="2431160"/>
                </a:lnTo>
                <a:lnTo>
                  <a:pt x="14008434" y="2427163"/>
                </a:lnTo>
                <a:lnTo>
                  <a:pt x="14059512" y="2438526"/>
                </a:lnTo>
                <a:lnTo>
                  <a:pt x="14211749" y="2434529"/>
                </a:lnTo>
                <a:lnTo>
                  <a:pt x="14262828" y="2445893"/>
                </a:lnTo>
                <a:lnTo>
                  <a:pt x="14364319" y="2443228"/>
                </a:lnTo>
                <a:lnTo>
                  <a:pt x="14415397" y="2454591"/>
                </a:lnTo>
                <a:lnTo>
                  <a:pt x="14516888" y="2451926"/>
                </a:lnTo>
                <a:lnTo>
                  <a:pt x="14567606" y="2463299"/>
                </a:lnTo>
                <a:lnTo>
                  <a:pt x="14618048" y="2461975"/>
                </a:lnTo>
                <a:lnTo>
                  <a:pt x="14668879" y="2473345"/>
                </a:lnTo>
                <a:lnTo>
                  <a:pt x="14770020" y="2470689"/>
                </a:lnTo>
                <a:lnTo>
                  <a:pt x="14820989" y="2482055"/>
                </a:lnTo>
                <a:lnTo>
                  <a:pt x="18288041" y="2391026"/>
                </a:lnTo>
                <a:lnTo>
                  <a:pt x="18288046" y="1971781"/>
                </a:lnTo>
                <a:close/>
              </a:path>
              <a:path w="18288635" h="2606040">
                <a:moveTo>
                  <a:pt x="441579" y="2567394"/>
                </a:moveTo>
                <a:lnTo>
                  <a:pt x="6350" y="2578821"/>
                </a:lnTo>
                <a:lnTo>
                  <a:pt x="50835" y="2590358"/>
                </a:lnTo>
                <a:lnTo>
                  <a:pt x="96598" y="2589156"/>
                </a:lnTo>
                <a:lnTo>
                  <a:pt x="144006" y="2600616"/>
                </a:lnTo>
                <a:lnTo>
                  <a:pt x="191759" y="2586658"/>
                </a:lnTo>
                <a:lnTo>
                  <a:pt x="441579" y="2567394"/>
                </a:lnTo>
                <a:close/>
              </a:path>
              <a:path w="18288635" h="2606040">
                <a:moveTo>
                  <a:pt x="0" y="0"/>
                </a:moveTo>
                <a:lnTo>
                  <a:pt x="299" y="2578980"/>
                </a:lnTo>
                <a:lnTo>
                  <a:pt x="591671" y="2563453"/>
                </a:lnTo>
                <a:lnTo>
                  <a:pt x="691399" y="2548131"/>
                </a:lnTo>
                <a:lnTo>
                  <a:pt x="791461" y="2545503"/>
                </a:lnTo>
                <a:lnTo>
                  <a:pt x="891189" y="2530181"/>
                </a:lnTo>
                <a:lnTo>
                  <a:pt x="1091312" y="2524926"/>
                </a:lnTo>
                <a:lnTo>
                  <a:pt x="1141009" y="2510917"/>
                </a:lnTo>
                <a:lnTo>
                  <a:pt x="1391163" y="2504349"/>
                </a:lnTo>
                <a:lnTo>
                  <a:pt x="1440861" y="2490340"/>
                </a:lnTo>
                <a:lnTo>
                  <a:pt x="1691014" y="2483772"/>
                </a:lnTo>
                <a:lnTo>
                  <a:pt x="1740712" y="2469763"/>
                </a:lnTo>
                <a:lnTo>
                  <a:pt x="1994544" y="2463098"/>
                </a:lnTo>
                <a:lnTo>
                  <a:pt x="2045604" y="2449053"/>
                </a:lnTo>
                <a:lnTo>
                  <a:pt x="2200106" y="2444997"/>
                </a:lnTo>
                <a:lnTo>
                  <a:pt x="2406303" y="2426879"/>
                </a:lnTo>
                <a:lnTo>
                  <a:pt x="2509684" y="2424164"/>
                </a:lnTo>
                <a:lnTo>
                  <a:pt x="2561049" y="2410111"/>
                </a:lnTo>
                <a:lnTo>
                  <a:pt x="2767750" y="2404684"/>
                </a:lnTo>
                <a:lnTo>
                  <a:pt x="2819039" y="2390633"/>
                </a:lnTo>
                <a:lnTo>
                  <a:pt x="3127852" y="2382525"/>
                </a:lnTo>
                <a:lnTo>
                  <a:pt x="3178778" y="2368484"/>
                </a:lnTo>
                <a:lnTo>
                  <a:pt x="18288046" y="1971781"/>
                </a:lnTo>
                <a:lnTo>
                  <a:pt x="18288066" y="2602"/>
                </a:lnTo>
                <a:lnTo>
                  <a:pt x="0" y="0"/>
                </a:lnTo>
                <a:close/>
              </a:path>
            </a:pathLst>
          </a:custGeom>
          <a:solidFill>
            <a:srgbClr val="0991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136" y="2706879"/>
            <a:ext cx="10887075" cy="7162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5648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C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4385" y="943008"/>
            <a:ext cx="985922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5648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9081" y="1957661"/>
            <a:ext cx="15849836" cy="538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EDF1E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www.geeksforgeeks.org/trie-insert-and-search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91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846829" cy="955040"/>
            <a:chOff x="0" y="0"/>
            <a:chExt cx="3846829" cy="9550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46829" cy="857250"/>
            </a:xfrm>
            <a:custGeom>
              <a:avLst/>
              <a:gdLst/>
              <a:ahLst/>
              <a:cxnLst/>
              <a:rect l="l" t="t" r="r" b="b"/>
              <a:pathLst>
                <a:path w="3846829" h="857250">
                  <a:moveTo>
                    <a:pt x="1296709" y="73660"/>
                  </a:moveTo>
                  <a:lnTo>
                    <a:pt x="131681" y="73660"/>
                  </a:lnTo>
                  <a:lnTo>
                    <a:pt x="178874" y="67310"/>
                  </a:lnTo>
                  <a:lnTo>
                    <a:pt x="221510" y="53340"/>
                  </a:lnTo>
                  <a:lnTo>
                    <a:pt x="257610" y="27940"/>
                  </a:lnTo>
                  <a:lnTo>
                    <a:pt x="274425" y="3810"/>
                  </a:lnTo>
                  <a:lnTo>
                    <a:pt x="274226" y="0"/>
                  </a:lnTo>
                  <a:lnTo>
                    <a:pt x="716555" y="0"/>
                  </a:lnTo>
                  <a:lnTo>
                    <a:pt x="764010" y="3810"/>
                  </a:lnTo>
                  <a:lnTo>
                    <a:pt x="816135" y="6350"/>
                  </a:lnTo>
                  <a:lnTo>
                    <a:pt x="867437" y="7620"/>
                  </a:lnTo>
                  <a:lnTo>
                    <a:pt x="1828801" y="7620"/>
                  </a:lnTo>
                  <a:lnTo>
                    <a:pt x="1811700" y="29210"/>
                  </a:lnTo>
                  <a:lnTo>
                    <a:pt x="1467304" y="29210"/>
                  </a:lnTo>
                  <a:lnTo>
                    <a:pt x="1423074" y="35560"/>
                  </a:lnTo>
                  <a:lnTo>
                    <a:pt x="1374286" y="50800"/>
                  </a:lnTo>
                  <a:lnTo>
                    <a:pt x="1296709" y="73660"/>
                  </a:lnTo>
                  <a:close/>
                </a:path>
                <a:path w="3846829" h="857250">
                  <a:moveTo>
                    <a:pt x="1828801" y="7620"/>
                  </a:moveTo>
                  <a:lnTo>
                    <a:pt x="867437" y="7620"/>
                  </a:lnTo>
                  <a:lnTo>
                    <a:pt x="917965" y="6350"/>
                  </a:lnTo>
                  <a:lnTo>
                    <a:pt x="999266" y="0"/>
                  </a:lnTo>
                  <a:lnTo>
                    <a:pt x="1650592" y="0"/>
                  </a:lnTo>
                  <a:lnTo>
                    <a:pt x="1659301" y="3810"/>
                  </a:lnTo>
                  <a:lnTo>
                    <a:pt x="1670835" y="5080"/>
                  </a:lnTo>
                  <a:lnTo>
                    <a:pt x="1831463" y="5080"/>
                  </a:lnTo>
                  <a:lnTo>
                    <a:pt x="1828801" y="7620"/>
                  </a:lnTo>
                  <a:close/>
                </a:path>
                <a:path w="3846829" h="857250">
                  <a:moveTo>
                    <a:pt x="1831463" y="5080"/>
                  </a:moveTo>
                  <a:lnTo>
                    <a:pt x="1670835" y="5080"/>
                  </a:lnTo>
                  <a:lnTo>
                    <a:pt x="1682410" y="3810"/>
                  </a:lnTo>
                  <a:lnTo>
                    <a:pt x="1696621" y="0"/>
                  </a:lnTo>
                  <a:lnTo>
                    <a:pt x="1836787" y="0"/>
                  </a:lnTo>
                  <a:lnTo>
                    <a:pt x="1831463" y="5080"/>
                  </a:lnTo>
                  <a:close/>
                </a:path>
                <a:path w="3846829" h="857250">
                  <a:moveTo>
                    <a:pt x="3611983" y="708660"/>
                  </a:moveTo>
                  <a:lnTo>
                    <a:pt x="3323879" y="708660"/>
                  </a:lnTo>
                  <a:lnTo>
                    <a:pt x="3377778" y="702310"/>
                  </a:lnTo>
                  <a:lnTo>
                    <a:pt x="3413341" y="694690"/>
                  </a:lnTo>
                  <a:lnTo>
                    <a:pt x="3480964" y="668020"/>
                  </a:lnTo>
                  <a:lnTo>
                    <a:pt x="3554730" y="621030"/>
                  </a:lnTo>
                  <a:lnTo>
                    <a:pt x="3592353" y="585470"/>
                  </a:lnTo>
                  <a:lnTo>
                    <a:pt x="3624686" y="544830"/>
                  </a:lnTo>
                  <a:lnTo>
                    <a:pt x="3650986" y="500380"/>
                  </a:lnTo>
                  <a:lnTo>
                    <a:pt x="3670506" y="453390"/>
                  </a:lnTo>
                  <a:lnTo>
                    <a:pt x="3681794" y="406400"/>
                  </a:lnTo>
                  <a:lnTo>
                    <a:pt x="3686284" y="360680"/>
                  </a:lnTo>
                  <a:lnTo>
                    <a:pt x="3684496" y="316230"/>
                  </a:lnTo>
                  <a:lnTo>
                    <a:pt x="3676951" y="271780"/>
                  </a:lnTo>
                  <a:lnTo>
                    <a:pt x="3664171" y="227330"/>
                  </a:lnTo>
                  <a:lnTo>
                    <a:pt x="3646676" y="185420"/>
                  </a:lnTo>
                  <a:lnTo>
                    <a:pt x="3624987" y="143510"/>
                  </a:lnTo>
                  <a:lnTo>
                    <a:pt x="3599625" y="102870"/>
                  </a:lnTo>
                  <a:lnTo>
                    <a:pt x="3571110" y="63500"/>
                  </a:lnTo>
                  <a:lnTo>
                    <a:pt x="3539964" y="25400"/>
                  </a:lnTo>
                  <a:lnTo>
                    <a:pt x="3515196" y="0"/>
                  </a:lnTo>
                  <a:lnTo>
                    <a:pt x="3588351" y="0"/>
                  </a:lnTo>
                  <a:lnTo>
                    <a:pt x="3612211" y="22860"/>
                  </a:lnTo>
                  <a:lnTo>
                    <a:pt x="3643676" y="33020"/>
                  </a:lnTo>
                  <a:lnTo>
                    <a:pt x="3824403" y="33020"/>
                  </a:lnTo>
                  <a:lnTo>
                    <a:pt x="3831984" y="59690"/>
                  </a:lnTo>
                  <a:lnTo>
                    <a:pt x="3841054" y="107950"/>
                  </a:lnTo>
                  <a:lnTo>
                    <a:pt x="3845566" y="157480"/>
                  </a:lnTo>
                  <a:lnTo>
                    <a:pt x="3846540" y="207010"/>
                  </a:lnTo>
                  <a:lnTo>
                    <a:pt x="3844959" y="255270"/>
                  </a:lnTo>
                  <a:lnTo>
                    <a:pt x="3840645" y="303530"/>
                  </a:lnTo>
                  <a:lnTo>
                    <a:pt x="3833424" y="351790"/>
                  </a:lnTo>
                  <a:lnTo>
                    <a:pt x="3823117" y="398780"/>
                  </a:lnTo>
                  <a:lnTo>
                    <a:pt x="3809550" y="445770"/>
                  </a:lnTo>
                  <a:lnTo>
                    <a:pt x="3792546" y="490220"/>
                  </a:lnTo>
                  <a:lnTo>
                    <a:pt x="3771928" y="533400"/>
                  </a:lnTo>
                  <a:lnTo>
                    <a:pt x="3747520" y="574040"/>
                  </a:lnTo>
                  <a:lnTo>
                    <a:pt x="3719146" y="613410"/>
                  </a:lnTo>
                  <a:lnTo>
                    <a:pt x="3686629" y="648970"/>
                  </a:lnTo>
                  <a:lnTo>
                    <a:pt x="3649794" y="681990"/>
                  </a:lnTo>
                  <a:lnTo>
                    <a:pt x="3611983" y="708660"/>
                  </a:lnTo>
                  <a:close/>
                </a:path>
                <a:path w="3846829" h="857250">
                  <a:moveTo>
                    <a:pt x="3824403" y="33020"/>
                  </a:moveTo>
                  <a:lnTo>
                    <a:pt x="3643676" y="33020"/>
                  </a:lnTo>
                  <a:lnTo>
                    <a:pt x="3675248" y="25400"/>
                  </a:lnTo>
                  <a:lnTo>
                    <a:pt x="3696925" y="1270"/>
                  </a:lnTo>
                  <a:lnTo>
                    <a:pt x="3697528" y="0"/>
                  </a:lnTo>
                  <a:lnTo>
                    <a:pt x="3813499" y="0"/>
                  </a:lnTo>
                  <a:lnTo>
                    <a:pt x="3818266" y="11430"/>
                  </a:lnTo>
                  <a:lnTo>
                    <a:pt x="3824403" y="33020"/>
                  </a:lnTo>
                  <a:close/>
                </a:path>
                <a:path w="3846829" h="857250">
                  <a:moveTo>
                    <a:pt x="1958017" y="655320"/>
                  </a:moveTo>
                  <a:lnTo>
                    <a:pt x="955675" y="655320"/>
                  </a:lnTo>
                  <a:lnTo>
                    <a:pt x="1003142" y="654050"/>
                  </a:lnTo>
                  <a:lnTo>
                    <a:pt x="1050439" y="650240"/>
                  </a:lnTo>
                  <a:lnTo>
                    <a:pt x="1097447" y="643890"/>
                  </a:lnTo>
                  <a:lnTo>
                    <a:pt x="1144048" y="635000"/>
                  </a:lnTo>
                  <a:lnTo>
                    <a:pt x="1190124" y="623570"/>
                  </a:lnTo>
                  <a:lnTo>
                    <a:pt x="1235557" y="609600"/>
                  </a:lnTo>
                  <a:lnTo>
                    <a:pt x="1280228" y="594360"/>
                  </a:lnTo>
                  <a:lnTo>
                    <a:pt x="1324019" y="575310"/>
                  </a:lnTo>
                  <a:lnTo>
                    <a:pt x="1366812" y="554990"/>
                  </a:lnTo>
                  <a:lnTo>
                    <a:pt x="1411234" y="529590"/>
                  </a:lnTo>
                  <a:lnTo>
                    <a:pt x="1453812" y="501650"/>
                  </a:lnTo>
                  <a:lnTo>
                    <a:pt x="1493670" y="471170"/>
                  </a:lnTo>
                  <a:lnTo>
                    <a:pt x="1529933" y="435610"/>
                  </a:lnTo>
                  <a:lnTo>
                    <a:pt x="1561721" y="396240"/>
                  </a:lnTo>
                  <a:lnTo>
                    <a:pt x="1585693" y="356870"/>
                  </a:lnTo>
                  <a:lnTo>
                    <a:pt x="1603935" y="313690"/>
                  </a:lnTo>
                  <a:lnTo>
                    <a:pt x="1615649" y="267970"/>
                  </a:lnTo>
                  <a:lnTo>
                    <a:pt x="1620038" y="222250"/>
                  </a:lnTo>
                  <a:lnTo>
                    <a:pt x="1616305" y="177800"/>
                  </a:lnTo>
                  <a:lnTo>
                    <a:pt x="1603653" y="133350"/>
                  </a:lnTo>
                  <a:lnTo>
                    <a:pt x="1581282" y="91440"/>
                  </a:lnTo>
                  <a:lnTo>
                    <a:pt x="1545545" y="52070"/>
                  </a:lnTo>
                  <a:lnTo>
                    <a:pt x="1507840" y="33020"/>
                  </a:lnTo>
                  <a:lnTo>
                    <a:pt x="1467304" y="29210"/>
                  </a:lnTo>
                  <a:lnTo>
                    <a:pt x="1811700" y="29210"/>
                  </a:lnTo>
                  <a:lnTo>
                    <a:pt x="1800635" y="43180"/>
                  </a:lnTo>
                  <a:lnTo>
                    <a:pt x="1782321" y="80010"/>
                  </a:lnTo>
                  <a:lnTo>
                    <a:pt x="1773716" y="115570"/>
                  </a:lnTo>
                  <a:lnTo>
                    <a:pt x="1774682" y="151130"/>
                  </a:lnTo>
                  <a:lnTo>
                    <a:pt x="1804757" y="223520"/>
                  </a:lnTo>
                  <a:lnTo>
                    <a:pt x="1833585" y="259080"/>
                  </a:lnTo>
                  <a:lnTo>
                    <a:pt x="1871419" y="295910"/>
                  </a:lnTo>
                  <a:lnTo>
                    <a:pt x="1911052" y="327660"/>
                  </a:lnTo>
                  <a:lnTo>
                    <a:pt x="1951733" y="356870"/>
                  </a:lnTo>
                  <a:lnTo>
                    <a:pt x="1993408" y="382270"/>
                  </a:lnTo>
                  <a:lnTo>
                    <a:pt x="2036022" y="405130"/>
                  </a:lnTo>
                  <a:lnTo>
                    <a:pt x="2079522" y="425450"/>
                  </a:lnTo>
                  <a:lnTo>
                    <a:pt x="2123852" y="444500"/>
                  </a:lnTo>
                  <a:lnTo>
                    <a:pt x="2168958" y="461010"/>
                  </a:lnTo>
                  <a:lnTo>
                    <a:pt x="2214786" y="476250"/>
                  </a:lnTo>
                  <a:lnTo>
                    <a:pt x="2308389" y="504190"/>
                  </a:lnTo>
                  <a:lnTo>
                    <a:pt x="2356055" y="516890"/>
                  </a:lnTo>
                  <a:lnTo>
                    <a:pt x="2364813" y="519430"/>
                  </a:lnTo>
                  <a:lnTo>
                    <a:pt x="1930375" y="519430"/>
                  </a:lnTo>
                  <a:lnTo>
                    <a:pt x="1890522" y="523240"/>
                  </a:lnTo>
                  <a:lnTo>
                    <a:pt x="1859663" y="534670"/>
                  </a:lnTo>
                  <a:lnTo>
                    <a:pt x="1841296" y="557530"/>
                  </a:lnTo>
                  <a:lnTo>
                    <a:pt x="1838913" y="593090"/>
                  </a:lnTo>
                  <a:lnTo>
                    <a:pt x="1850606" y="618490"/>
                  </a:lnTo>
                  <a:lnTo>
                    <a:pt x="1873221" y="635000"/>
                  </a:lnTo>
                  <a:lnTo>
                    <a:pt x="1901985" y="645160"/>
                  </a:lnTo>
                  <a:lnTo>
                    <a:pt x="1932125" y="651510"/>
                  </a:lnTo>
                  <a:lnTo>
                    <a:pt x="1958017" y="655320"/>
                  </a:lnTo>
                  <a:close/>
                </a:path>
                <a:path w="3846829" h="857250">
                  <a:moveTo>
                    <a:pt x="835016" y="853440"/>
                  </a:moveTo>
                  <a:lnTo>
                    <a:pt x="791545" y="853440"/>
                  </a:lnTo>
                  <a:lnTo>
                    <a:pt x="748837" y="849630"/>
                  </a:lnTo>
                  <a:lnTo>
                    <a:pt x="706843" y="843280"/>
                  </a:lnTo>
                  <a:lnTo>
                    <a:pt x="665511" y="834390"/>
                  </a:lnTo>
                  <a:lnTo>
                    <a:pt x="624793" y="824230"/>
                  </a:lnTo>
                  <a:lnTo>
                    <a:pt x="584638" y="811530"/>
                  </a:lnTo>
                  <a:lnTo>
                    <a:pt x="544995" y="797560"/>
                  </a:lnTo>
                  <a:lnTo>
                    <a:pt x="505815" y="781050"/>
                  </a:lnTo>
                  <a:lnTo>
                    <a:pt x="467048" y="763270"/>
                  </a:lnTo>
                  <a:lnTo>
                    <a:pt x="390550" y="725170"/>
                  </a:lnTo>
                  <a:lnTo>
                    <a:pt x="277644" y="660400"/>
                  </a:lnTo>
                  <a:lnTo>
                    <a:pt x="240299" y="637540"/>
                  </a:lnTo>
                  <a:lnTo>
                    <a:pt x="203015" y="613410"/>
                  </a:lnTo>
                  <a:lnTo>
                    <a:pt x="53495" y="521970"/>
                  </a:lnTo>
                  <a:lnTo>
                    <a:pt x="0" y="491490"/>
                  </a:lnTo>
                  <a:lnTo>
                    <a:pt x="0" y="53340"/>
                  </a:lnTo>
                  <a:lnTo>
                    <a:pt x="31538" y="62230"/>
                  </a:lnTo>
                  <a:lnTo>
                    <a:pt x="81909" y="71120"/>
                  </a:lnTo>
                  <a:lnTo>
                    <a:pt x="131681" y="73660"/>
                  </a:lnTo>
                  <a:lnTo>
                    <a:pt x="1296709" y="73660"/>
                  </a:lnTo>
                  <a:lnTo>
                    <a:pt x="1279355" y="78740"/>
                  </a:lnTo>
                  <a:lnTo>
                    <a:pt x="1245627" y="87630"/>
                  </a:lnTo>
                  <a:lnTo>
                    <a:pt x="381031" y="87630"/>
                  </a:lnTo>
                  <a:lnTo>
                    <a:pt x="327904" y="95250"/>
                  </a:lnTo>
                  <a:lnTo>
                    <a:pt x="278164" y="115570"/>
                  </a:lnTo>
                  <a:lnTo>
                    <a:pt x="237352" y="147320"/>
                  </a:lnTo>
                  <a:lnTo>
                    <a:pt x="211008" y="191770"/>
                  </a:lnTo>
                  <a:lnTo>
                    <a:pt x="204014" y="240030"/>
                  </a:lnTo>
                  <a:lnTo>
                    <a:pt x="213723" y="287020"/>
                  </a:lnTo>
                  <a:lnTo>
                    <a:pt x="236192" y="332740"/>
                  </a:lnTo>
                  <a:lnTo>
                    <a:pt x="267480" y="374650"/>
                  </a:lnTo>
                  <a:lnTo>
                    <a:pt x="303644" y="412750"/>
                  </a:lnTo>
                  <a:lnTo>
                    <a:pt x="339475" y="444500"/>
                  </a:lnTo>
                  <a:lnTo>
                    <a:pt x="376910" y="473710"/>
                  </a:lnTo>
                  <a:lnTo>
                    <a:pt x="415831" y="500380"/>
                  </a:lnTo>
                  <a:lnTo>
                    <a:pt x="456118" y="525780"/>
                  </a:lnTo>
                  <a:lnTo>
                    <a:pt x="497654" y="548640"/>
                  </a:lnTo>
                  <a:lnTo>
                    <a:pt x="540320" y="568960"/>
                  </a:lnTo>
                  <a:lnTo>
                    <a:pt x="583999" y="586740"/>
                  </a:lnTo>
                  <a:lnTo>
                    <a:pt x="628571" y="603250"/>
                  </a:lnTo>
                  <a:lnTo>
                    <a:pt x="673919" y="617220"/>
                  </a:lnTo>
                  <a:lnTo>
                    <a:pt x="719925" y="629920"/>
                  </a:lnTo>
                  <a:lnTo>
                    <a:pt x="766470" y="638810"/>
                  </a:lnTo>
                  <a:lnTo>
                    <a:pt x="813435" y="646430"/>
                  </a:lnTo>
                  <a:lnTo>
                    <a:pt x="860704" y="651510"/>
                  </a:lnTo>
                  <a:lnTo>
                    <a:pt x="908156" y="655320"/>
                  </a:lnTo>
                  <a:lnTo>
                    <a:pt x="1958017" y="655320"/>
                  </a:lnTo>
                  <a:lnTo>
                    <a:pt x="2018432" y="664210"/>
                  </a:lnTo>
                  <a:lnTo>
                    <a:pt x="2061586" y="669290"/>
                  </a:lnTo>
                  <a:lnTo>
                    <a:pt x="2104740" y="675640"/>
                  </a:lnTo>
                  <a:lnTo>
                    <a:pt x="2120594" y="678180"/>
                  </a:lnTo>
                  <a:lnTo>
                    <a:pt x="2136529" y="679450"/>
                  </a:lnTo>
                  <a:lnTo>
                    <a:pt x="3114811" y="679450"/>
                  </a:lnTo>
                  <a:lnTo>
                    <a:pt x="3125745" y="683260"/>
                  </a:lnTo>
                  <a:lnTo>
                    <a:pt x="3173545" y="695960"/>
                  </a:lnTo>
                  <a:lnTo>
                    <a:pt x="3222205" y="704850"/>
                  </a:lnTo>
                  <a:lnTo>
                    <a:pt x="3272169" y="708660"/>
                  </a:lnTo>
                  <a:lnTo>
                    <a:pt x="3611983" y="708660"/>
                  </a:lnTo>
                  <a:lnTo>
                    <a:pt x="3610182" y="709930"/>
                  </a:lnTo>
                  <a:lnTo>
                    <a:pt x="3605539" y="712470"/>
                  </a:lnTo>
                  <a:lnTo>
                    <a:pt x="1553067" y="712470"/>
                  </a:lnTo>
                  <a:lnTo>
                    <a:pt x="1504176" y="716280"/>
                  </a:lnTo>
                  <a:lnTo>
                    <a:pt x="1455419" y="721360"/>
                  </a:lnTo>
                  <a:lnTo>
                    <a:pt x="1358220" y="739140"/>
                  </a:lnTo>
                  <a:lnTo>
                    <a:pt x="1309737" y="750570"/>
                  </a:lnTo>
                  <a:lnTo>
                    <a:pt x="1212893" y="775970"/>
                  </a:lnTo>
                  <a:lnTo>
                    <a:pt x="1116073" y="803910"/>
                  </a:lnTo>
                  <a:lnTo>
                    <a:pt x="1067618" y="816610"/>
                  </a:lnTo>
                  <a:lnTo>
                    <a:pt x="970512" y="839470"/>
                  </a:lnTo>
                  <a:lnTo>
                    <a:pt x="924450" y="847090"/>
                  </a:lnTo>
                  <a:lnTo>
                    <a:pt x="879301" y="852170"/>
                  </a:lnTo>
                  <a:lnTo>
                    <a:pt x="835016" y="853440"/>
                  </a:lnTo>
                  <a:close/>
                </a:path>
                <a:path w="3846829" h="857250">
                  <a:moveTo>
                    <a:pt x="835912" y="151130"/>
                  </a:moveTo>
                  <a:lnTo>
                    <a:pt x="786128" y="151130"/>
                  </a:lnTo>
                  <a:lnTo>
                    <a:pt x="736449" y="148590"/>
                  </a:lnTo>
                  <a:lnTo>
                    <a:pt x="686931" y="143510"/>
                  </a:lnTo>
                  <a:lnTo>
                    <a:pt x="637630" y="137160"/>
                  </a:lnTo>
                  <a:lnTo>
                    <a:pt x="588604" y="127000"/>
                  </a:lnTo>
                  <a:lnTo>
                    <a:pt x="537094" y="114300"/>
                  </a:lnTo>
                  <a:lnTo>
                    <a:pt x="485518" y="100330"/>
                  </a:lnTo>
                  <a:lnTo>
                    <a:pt x="433592" y="91440"/>
                  </a:lnTo>
                  <a:lnTo>
                    <a:pt x="381031" y="87630"/>
                  </a:lnTo>
                  <a:lnTo>
                    <a:pt x="1245627" y="87630"/>
                  </a:lnTo>
                  <a:lnTo>
                    <a:pt x="1182584" y="104140"/>
                  </a:lnTo>
                  <a:lnTo>
                    <a:pt x="1084424" y="124460"/>
                  </a:lnTo>
                  <a:lnTo>
                    <a:pt x="1034965" y="133350"/>
                  </a:lnTo>
                  <a:lnTo>
                    <a:pt x="935568" y="146050"/>
                  </a:lnTo>
                  <a:lnTo>
                    <a:pt x="885744" y="149860"/>
                  </a:lnTo>
                  <a:lnTo>
                    <a:pt x="835912" y="151130"/>
                  </a:lnTo>
                  <a:close/>
                </a:path>
                <a:path w="3846829" h="857250">
                  <a:moveTo>
                    <a:pt x="3114811" y="679450"/>
                  </a:moveTo>
                  <a:lnTo>
                    <a:pt x="2152357" y="679450"/>
                  </a:lnTo>
                  <a:lnTo>
                    <a:pt x="2167891" y="675640"/>
                  </a:lnTo>
                  <a:lnTo>
                    <a:pt x="2182515" y="669290"/>
                  </a:lnTo>
                  <a:lnTo>
                    <a:pt x="2194930" y="659130"/>
                  </a:lnTo>
                  <a:lnTo>
                    <a:pt x="2203571" y="646430"/>
                  </a:lnTo>
                  <a:lnTo>
                    <a:pt x="2206872" y="631190"/>
                  </a:lnTo>
                  <a:lnTo>
                    <a:pt x="2203045" y="614680"/>
                  </a:lnTo>
                  <a:lnTo>
                    <a:pt x="2162707" y="576580"/>
                  </a:lnTo>
                  <a:lnTo>
                    <a:pt x="2109854" y="556260"/>
                  </a:lnTo>
                  <a:lnTo>
                    <a:pt x="2068964" y="543560"/>
                  </a:lnTo>
                  <a:lnTo>
                    <a:pt x="2023091" y="532130"/>
                  </a:lnTo>
                  <a:lnTo>
                    <a:pt x="1975730" y="523240"/>
                  </a:lnTo>
                  <a:lnTo>
                    <a:pt x="1930375" y="519430"/>
                  </a:lnTo>
                  <a:lnTo>
                    <a:pt x="2364813" y="519430"/>
                  </a:lnTo>
                  <a:lnTo>
                    <a:pt x="2404225" y="530860"/>
                  </a:lnTo>
                  <a:lnTo>
                    <a:pt x="2454896" y="541020"/>
                  </a:lnTo>
                  <a:lnTo>
                    <a:pt x="2504131" y="543560"/>
                  </a:lnTo>
                  <a:lnTo>
                    <a:pt x="2679194" y="543560"/>
                  </a:lnTo>
                  <a:lnTo>
                    <a:pt x="2703296" y="544830"/>
                  </a:lnTo>
                  <a:lnTo>
                    <a:pt x="2750912" y="551180"/>
                  </a:lnTo>
                  <a:lnTo>
                    <a:pt x="2797880" y="561340"/>
                  </a:lnTo>
                  <a:lnTo>
                    <a:pt x="2844141" y="572770"/>
                  </a:lnTo>
                  <a:lnTo>
                    <a:pt x="2889634" y="588010"/>
                  </a:lnTo>
                  <a:lnTo>
                    <a:pt x="2934299" y="607060"/>
                  </a:lnTo>
                  <a:lnTo>
                    <a:pt x="2983083" y="628650"/>
                  </a:lnTo>
                  <a:lnTo>
                    <a:pt x="3030957" y="648970"/>
                  </a:lnTo>
                  <a:lnTo>
                    <a:pt x="3078363" y="666750"/>
                  </a:lnTo>
                  <a:lnTo>
                    <a:pt x="3114811" y="679450"/>
                  </a:lnTo>
                  <a:close/>
                </a:path>
                <a:path w="3846829" h="857250">
                  <a:moveTo>
                    <a:pt x="2679194" y="543560"/>
                  </a:moveTo>
                  <a:lnTo>
                    <a:pt x="2553118" y="543560"/>
                  </a:lnTo>
                  <a:lnTo>
                    <a:pt x="2603042" y="542290"/>
                  </a:lnTo>
                  <a:lnTo>
                    <a:pt x="2655092" y="542290"/>
                  </a:lnTo>
                  <a:lnTo>
                    <a:pt x="2679194" y="543560"/>
                  </a:lnTo>
                  <a:close/>
                </a:path>
                <a:path w="3846829" h="857250">
                  <a:moveTo>
                    <a:pt x="2258500" y="857250"/>
                  </a:moveTo>
                  <a:lnTo>
                    <a:pt x="2211604" y="857250"/>
                  </a:lnTo>
                  <a:lnTo>
                    <a:pt x="2164576" y="852170"/>
                  </a:lnTo>
                  <a:lnTo>
                    <a:pt x="2117462" y="844550"/>
                  </a:lnTo>
                  <a:lnTo>
                    <a:pt x="2070305" y="833120"/>
                  </a:lnTo>
                  <a:lnTo>
                    <a:pt x="2023151" y="820420"/>
                  </a:lnTo>
                  <a:lnTo>
                    <a:pt x="1976044" y="806450"/>
                  </a:lnTo>
                  <a:lnTo>
                    <a:pt x="1929027" y="789940"/>
                  </a:lnTo>
                  <a:lnTo>
                    <a:pt x="1835447" y="759460"/>
                  </a:lnTo>
                  <a:lnTo>
                    <a:pt x="1788971" y="745490"/>
                  </a:lnTo>
                  <a:lnTo>
                    <a:pt x="1742765" y="732790"/>
                  </a:lnTo>
                  <a:lnTo>
                    <a:pt x="1696872" y="722630"/>
                  </a:lnTo>
                  <a:lnTo>
                    <a:pt x="1651337" y="716280"/>
                  </a:lnTo>
                  <a:lnTo>
                    <a:pt x="1602114" y="712470"/>
                  </a:lnTo>
                  <a:lnTo>
                    <a:pt x="3605539" y="712470"/>
                  </a:lnTo>
                  <a:lnTo>
                    <a:pt x="3568388" y="732790"/>
                  </a:lnTo>
                  <a:lnTo>
                    <a:pt x="3562140" y="735330"/>
                  </a:lnTo>
                  <a:lnTo>
                    <a:pt x="2820058" y="735330"/>
                  </a:lnTo>
                  <a:lnTo>
                    <a:pt x="2771515" y="737870"/>
                  </a:lnTo>
                  <a:lnTo>
                    <a:pt x="2725078" y="741680"/>
                  </a:lnTo>
                  <a:lnTo>
                    <a:pt x="2680098" y="749300"/>
                  </a:lnTo>
                  <a:lnTo>
                    <a:pt x="2635930" y="758190"/>
                  </a:lnTo>
                  <a:lnTo>
                    <a:pt x="2547439" y="781050"/>
                  </a:lnTo>
                  <a:lnTo>
                    <a:pt x="2501822" y="795020"/>
                  </a:lnTo>
                  <a:lnTo>
                    <a:pt x="2454428" y="810260"/>
                  </a:lnTo>
                  <a:lnTo>
                    <a:pt x="2351723" y="842010"/>
                  </a:lnTo>
                  <a:lnTo>
                    <a:pt x="2305222" y="852170"/>
                  </a:lnTo>
                  <a:lnTo>
                    <a:pt x="2258500" y="857250"/>
                  </a:lnTo>
                  <a:close/>
                </a:path>
                <a:path w="3846829" h="857250">
                  <a:moveTo>
                    <a:pt x="3335145" y="783590"/>
                  </a:moveTo>
                  <a:lnTo>
                    <a:pt x="3285340" y="783590"/>
                  </a:lnTo>
                  <a:lnTo>
                    <a:pt x="3235049" y="782320"/>
                  </a:lnTo>
                  <a:lnTo>
                    <a:pt x="3133978" y="772160"/>
                  </a:lnTo>
                  <a:lnTo>
                    <a:pt x="3083683" y="765810"/>
                  </a:lnTo>
                  <a:lnTo>
                    <a:pt x="3033871" y="758190"/>
                  </a:lnTo>
                  <a:lnTo>
                    <a:pt x="2984786" y="749300"/>
                  </a:lnTo>
                  <a:lnTo>
                    <a:pt x="2926046" y="741680"/>
                  </a:lnTo>
                  <a:lnTo>
                    <a:pt x="2871353" y="736600"/>
                  </a:lnTo>
                  <a:lnTo>
                    <a:pt x="2820058" y="735330"/>
                  </a:lnTo>
                  <a:lnTo>
                    <a:pt x="3562140" y="735330"/>
                  </a:lnTo>
                  <a:lnTo>
                    <a:pt x="3524652" y="750570"/>
                  </a:lnTo>
                  <a:lnTo>
                    <a:pt x="3479217" y="764540"/>
                  </a:lnTo>
                  <a:lnTo>
                    <a:pt x="3432326" y="774700"/>
                  </a:lnTo>
                  <a:lnTo>
                    <a:pt x="3384221" y="781050"/>
                  </a:lnTo>
                  <a:lnTo>
                    <a:pt x="3335145" y="783590"/>
                  </a:lnTo>
                  <a:close/>
                </a:path>
              </a:pathLst>
            </a:custGeom>
            <a:solidFill>
              <a:srgbClr val="3CAC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436" y="788191"/>
              <a:ext cx="219856" cy="1666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30239" y="759910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10" h="55244">
                  <a:moveTo>
                    <a:pt x="36066" y="54924"/>
                  </a:moveTo>
                  <a:lnTo>
                    <a:pt x="21851" y="54905"/>
                  </a:lnTo>
                  <a:lnTo>
                    <a:pt x="9323" y="47588"/>
                  </a:lnTo>
                  <a:lnTo>
                    <a:pt x="1150" y="35478"/>
                  </a:lnTo>
                  <a:lnTo>
                    <a:pt x="0" y="21078"/>
                  </a:lnTo>
                  <a:lnTo>
                    <a:pt x="7098" y="8563"/>
                  </a:lnTo>
                  <a:lnTo>
                    <a:pt x="19583" y="1169"/>
                  </a:lnTo>
                  <a:lnTo>
                    <a:pt x="33989" y="0"/>
                  </a:lnTo>
                  <a:lnTo>
                    <a:pt x="46848" y="6159"/>
                  </a:lnTo>
                  <a:lnTo>
                    <a:pt x="46981" y="6282"/>
                  </a:lnTo>
                  <a:lnTo>
                    <a:pt x="54043" y="18819"/>
                  </a:lnTo>
                  <a:lnTo>
                    <a:pt x="54040" y="33504"/>
                  </a:lnTo>
                  <a:lnTo>
                    <a:pt x="47779" y="46739"/>
                  </a:lnTo>
                  <a:lnTo>
                    <a:pt x="36066" y="54924"/>
                  </a:lnTo>
                  <a:close/>
                </a:path>
              </a:pathLst>
            </a:custGeom>
            <a:solidFill>
              <a:srgbClr val="3CAC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2868446" y="0"/>
            <a:ext cx="5419725" cy="702310"/>
            <a:chOff x="12868446" y="0"/>
            <a:chExt cx="5419725" cy="702310"/>
          </a:xfrm>
        </p:grpSpPr>
        <p:sp>
          <p:nvSpPr>
            <p:cNvPr id="8" name="object 8"/>
            <p:cNvSpPr/>
            <p:nvPr/>
          </p:nvSpPr>
          <p:spPr>
            <a:xfrm>
              <a:off x="12868446" y="0"/>
              <a:ext cx="5419725" cy="631190"/>
            </a:xfrm>
            <a:custGeom>
              <a:avLst/>
              <a:gdLst/>
              <a:ahLst/>
              <a:cxnLst/>
              <a:rect l="l" t="t" r="r" b="b"/>
              <a:pathLst>
                <a:path w="5419725" h="631190">
                  <a:moveTo>
                    <a:pt x="712051" y="631190"/>
                  </a:moveTo>
                  <a:lnTo>
                    <a:pt x="666292" y="629920"/>
                  </a:lnTo>
                  <a:lnTo>
                    <a:pt x="620517" y="626110"/>
                  </a:lnTo>
                  <a:lnTo>
                    <a:pt x="574736" y="619760"/>
                  </a:lnTo>
                  <a:lnTo>
                    <a:pt x="528957" y="610870"/>
                  </a:lnTo>
                  <a:lnTo>
                    <a:pt x="483189" y="599440"/>
                  </a:lnTo>
                  <a:lnTo>
                    <a:pt x="437440" y="585470"/>
                  </a:lnTo>
                  <a:lnTo>
                    <a:pt x="391717" y="567690"/>
                  </a:lnTo>
                  <a:lnTo>
                    <a:pt x="346031" y="547370"/>
                  </a:lnTo>
                  <a:lnTo>
                    <a:pt x="300390" y="523240"/>
                  </a:lnTo>
                  <a:lnTo>
                    <a:pt x="254801" y="496570"/>
                  </a:lnTo>
                  <a:lnTo>
                    <a:pt x="215551" y="468630"/>
                  </a:lnTo>
                  <a:lnTo>
                    <a:pt x="178022" y="439420"/>
                  </a:lnTo>
                  <a:lnTo>
                    <a:pt x="142703" y="407670"/>
                  </a:lnTo>
                  <a:lnTo>
                    <a:pt x="110081" y="372110"/>
                  </a:lnTo>
                  <a:lnTo>
                    <a:pt x="80644" y="334010"/>
                  </a:lnTo>
                  <a:lnTo>
                    <a:pt x="54881" y="293370"/>
                  </a:lnTo>
                  <a:lnTo>
                    <a:pt x="33279" y="248920"/>
                  </a:lnTo>
                  <a:lnTo>
                    <a:pt x="16577" y="203200"/>
                  </a:lnTo>
                  <a:lnTo>
                    <a:pt x="5380" y="154940"/>
                  </a:lnTo>
                  <a:lnTo>
                    <a:pt x="120" y="106680"/>
                  </a:lnTo>
                  <a:lnTo>
                    <a:pt x="0" y="104140"/>
                  </a:lnTo>
                  <a:lnTo>
                    <a:pt x="673" y="55880"/>
                  </a:lnTo>
                  <a:lnTo>
                    <a:pt x="7745" y="6350"/>
                  </a:lnTo>
                  <a:lnTo>
                    <a:pt x="9981" y="0"/>
                  </a:lnTo>
                  <a:lnTo>
                    <a:pt x="120288" y="0"/>
                  </a:lnTo>
                  <a:lnTo>
                    <a:pt x="117595" y="5080"/>
                  </a:lnTo>
                  <a:lnTo>
                    <a:pt x="103978" y="52070"/>
                  </a:lnTo>
                  <a:lnTo>
                    <a:pt x="96993" y="100330"/>
                  </a:lnTo>
                  <a:lnTo>
                    <a:pt x="96558" y="148590"/>
                  </a:lnTo>
                  <a:lnTo>
                    <a:pt x="102594" y="198120"/>
                  </a:lnTo>
                  <a:lnTo>
                    <a:pt x="115019" y="245110"/>
                  </a:lnTo>
                  <a:lnTo>
                    <a:pt x="133753" y="290830"/>
                  </a:lnTo>
                  <a:lnTo>
                    <a:pt x="158716" y="332740"/>
                  </a:lnTo>
                  <a:lnTo>
                    <a:pt x="189335" y="370840"/>
                  </a:lnTo>
                  <a:lnTo>
                    <a:pt x="224640" y="403860"/>
                  </a:lnTo>
                  <a:lnTo>
                    <a:pt x="263944" y="433070"/>
                  </a:lnTo>
                  <a:lnTo>
                    <a:pt x="306563" y="457200"/>
                  </a:lnTo>
                  <a:lnTo>
                    <a:pt x="351810" y="476250"/>
                  </a:lnTo>
                  <a:lnTo>
                    <a:pt x="399000" y="488950"/>
                  </a:lnTo>
                  <a:lnTo>
                    <a:pt x="447447" y="497840"/>
                  </a:lnTo>
                  <a:lnTo>
                    <a:pt x="496467" y="500380"/>
                  </a:lnTo>
                  <a:lnTo>
                    <a:pt x="715448" y="500380"/>
                  </a:lnTo>
                  <a:lnTo>
                    <a:pt x="715832" y="509270"/>
                  </a:lnTo>
                  <a:lnTo>
                    <a:pt x="738022" y="532130"/>
                  </a:lnTo>
                  <a:lnTo>
                    <a:pt x="1189478" y="532130"/>
                  </a:lnTo>
                  <a:lnTo>
                    <a:pt x="1166960" y="541020"/>
                  </a:lnTo>
                  <a:lnTo>
                    <a:pt x="1121816" y="556260"/>
                  </a:lnTo>
                  <a:lnTo>
                    <a:pt x="1031238" y="584200"/>
                  </a:lnTo>
                  <a:lnTo>
                    <a:pt x="985820" y="595630"/>
                  </a:lnTo>
                  <a:lnTo>
                    <a:pt x="940328" y="605790"/>
                  </a:lnTo>
                  <a:lnTo>
                    <a:pt x="894771" y="614680"/>
                  </a:lnTo>
                  <a:lnTo>
                    <a:pt x="849156" y="622300"/>
                  </a:lnTo>
                  <a:lnTo>
                    <a:pt x="803492" y="627380"/>
                  </a:lnTo>
                  <a:lnTo>
                    <a:pt x="757788" y="629920"/>
                  </a:lnTo>
                  <a:lnTo>
                    <a:pt x="712051" y="631190"/>
                  </a:lnTo>
                  <a:close/>
                </a:path>
                <a:path w="5419725" h="631190">
                  <a:moveTo>
                    <a:pt x="715448" y="500380"/>
                  </a:moveTo>
                  <a:lnTo>
                    <a:pt x="496467" y="500380"/>
                  </a:lnTo>
                  <a:lnTo>
                    <a:pt x="545373" y="496570"/>
                  </a:lnTo>
                  <a:lnTo>
                    <a:pt x="568966" y="492760"/>
                  </a:lnTo>
                  <a:lnTo>
                    <a:pt x="591709" y="485140"/>
                  </a:lnTo>
                  <a:lnTo>
                    <a:pt x="611784" y="473710"/>
                  </a:lnTo>
                  <a:lnTo>
                    <a:pt x="627368" y="457200"/>
                  </a:lnTo>
                  <a:lnTo>
                    <a:pt x="637054" y="429260"/>
                  </a:lnTo>
                  <a:lnTo>
                    <a:pt x="634322" y="398780"/>
                  </a:lnTo>
                  <a:lnTo>
                    <a:pt x="621962" y="369570"/>
                  </a:lnTo>
                  <a:lnTo>
                    <a:pt x="602764" y="344170"/>
                  </a:lnTo>
                  <a:lnTo>
                    <a:pt x="579620" y="323850"/>
                  </a:lnTo>
                  <a:lnTo>
                    <a:pt x="529823" y="287020"/>
                  </a:lnTo>
                  <a:lnTo>
                    <a:pt x="506679" y="266700"/>
                  </a:lnTo>
                  <a:lnTo>
                    <a:pt x="479158" y="229870"/>
                  </a:lnTo>
                  <a:lnTo>
                    <a:pt x="462049" y="189230"/>
                  </a:lnTo>
                  <a:lnTo>
                    <a:pt x="455355" y="148590"/>
                  </a:lnTo>
                  <a:lnTo>
                    <a:pt x="455234" y="146050"/>
                  </a:lnTo>
                  <a:lnTo>
                    <a:pt x="458240" y="102870"/>
                  </a:lnTo>
                  <a:lnTo>
                    <a:pt x="471123" y="60960"/>
                  </a:lnTo>
                  <a:lnTo>
                    <a:pt x="493587" y="22860"/>
                  </a:lnTo>
                  <a:lnTo>
                    <a:pt x="515715" y="0"/>
                  </a:lnTo>
                  <a:lnTo>
                    <a:pt x="662766" y="0"/>
                  </a:lnTo>
                  <a:lnTo>
                    <a:pt x="630823" y="20320"/>
                  </a:lnTo>
                  <a:lnTo>
                    <a:pt x="603052" y="52070"/>
                  </a:lnTo>
                  <a:lnTo>
                    <a:pt x="588352" y="91440"/>
                  </a:lnTo>
                  <a:lnTo>
                    <a:pt x="586715" y="132080"/>
                  </a:lnTo>
                  <a:lnTo>
                    <a:pt x="596457" y="173990"/>
                  </a:lnTo>
                  <a:lnTo>
                    <a:pt x="615896" y="212090"/>
                  </a:lnTo>
                  <a:lnTo>
                    <a:pt x="643351" y="246380"/>
                  </a:lnTo>
                  <a:lnTo>
                    <a:pt x="677138" y="273050"/>
                  </a:lnTo>
                  <a:lnTo>
                    <a:pt x="722766" y="294640"/>
                  </a:lnTo>
                  <a:lnTo>
                    <a:pt x="771585" y="308610"/>
                  </a:lnTo>
                  <a:lnTo>
                    <a:pt x="822505" y="316230"/>
                  </a:lnTo>
                  <a:lnTo>
                    <a:pt x="874433" y="318770"/>
                  </a:lnTo>
                  <a:lnTo>
                    <a:pt x="1670233" y="318770"/>
                  </a:lnTo>
                  <a:lnTo>
                    <a:pt x="1611607" y="346710"/>
                  </a:lnTo>
                  <a:lnTo>
                    <a:pt x="1567368" y="367030"/>
                  </a:lnTo>
                  <a:lnTo>
                    <a:pt x="1523504" y="388620"/>
                  </a:lnTo>
                  <a:lnTo>
                    <a:pt x="1396433" y="447040"/>
                  </a:lnTo>
                  <a:lnTo>
                    <a:pt x="754343" y="447040"/>
                  </a:lnTo>
                  <a:lnTo>
                    <a:pt x="729709" y="457200"/>
                  </a:lnTo>
                  <a:lnTo>
                    <a:pt x="714571" y="480060"/>
                  </a:lnTo>
                  <a:lnTo>
                    <a:pt x="715448" y="500380"/>
                  </a:lnTo>
                  <a:close/>
                </a:path>
                <a:path w="5419725" h="631190">
                  <a:moveTo>
                    <a:pt x="1306465" y="59690"/>
                  </a:moveTo>
                  <a:lnTo>
                    <a:pt x="1258271" y="58420"/>
                  </a:lnTo>
                  <a:lnTo>
                    <a:pt x="1162167" y="50800"/>
                  </a:lnTo>
                  <a:lnTo>
                    <a:pt x="1114317" y="44450"/>
                  </a:lnTo>
                  <a:lnTo>
                    <a:pt x="1019176" y="29210"/>
                  </a:lnTo>
                  <a:lnTo>
                    <a:pt x="971944" y="19050"/>
                  </a:lnTo>
                  <a:lnTo>
                    <a:pt x="892580" y="0"/>
                  </a:lnTo>
                  <a:lnTo>
                    <a:pt x="1477672" y="0"/>
                  </a:lnTo>
                  <a:lnTo>
                    <a:pt x="1467848" y="2540"/>
                  </a:lnTo>
                  <a:lnTo>
                    <a:pt x="1430297" y="22860"/>
                  </a:lnTo>
                  <a:lnTo>
                    <a:pt x="1392542" y="40640"/>
                  </a:lnTo>
                  <a:lnTo>
                    <a:pt x="1352094" y="54610"/>
                  </a:lnTo>
                  <a:lnTo>
                    <a:pt x="1306465" y="59690"/>
                  </a:lnTo>
                  <a:close/>
                </a:path>
                <a:path w="5419725" h="631190">
                  <a:moveTo>
                    <a:pt x="1670233" y="318770"/>
                  </a:moveTo>
                  <a:lnTo>
                    <a:pt x="926277" y="318770"/>
                  </a:lnTo>
                  <a:lnTo>
                    <a:pt x="1081519" y="314960"/>
                  </a:lnTo>
                  <a:lnTo>
                    <a:pt x="1133150" y="312420"/>
                  </a:lnTo>
                  <a:lnTo>
                    <a:pt x="1184642" y="308610"/>
                  </a:lnTo>
                  <a:lnTo>
                    <a:pt x="1235949" y="303530"/>
                  </a:lnTo>
                  <a:lnTo>
                    <a:pt x="1287022" y="295910"/>
                  </a:lnTo>
                  <a:lnTo>
                    <a:pt x="1337816" y="287020"/>
                  </a:lnTo>
                  <a:lnTo>
                    <a:pt x="1388281" y="275590"/>
                  </a:lnTo>
                  <a:lnTo>
                    <a:pt x="1438371" y="262890"/>
                  </a:lnTo>
                  <a:lnTo>
                    <a:pt x="1532589" y="234950"/>
                  </a:lnTo>
                  <a:lnTo>
                    <a:pt x="1583653" y="215900"/>
                  </a:lnTo>
                  <a:lnTo>
                    <a:pt x="1628110" y="191770"/>
                  </a:lnTo>
                  <a:lnTo>
                    <a:pt x="1659028" y="158750"/>
                  </a:lnTo>
                  <a:lnTo>
                    <a:pt x="1673688" y="118110"/>
                  </a:lnTo>
                  <a:lnTo>
                    <a:pt x="1672209" y="77470"/>
                  </a:lnTo>
                  <a:lnTo>
                    <a:pt x="1656960" y="39370"/>
                  </a:lnTo>
                  <a:lnTo>
                    <a:pt x="1630312" y="8890"/>
                  </a:lnTo>
                  <a:lnTo>
                    <a:pt x="1614445" y="0"/>
                  </a:lnTo>
                  <a:lnTo>
                    <a:pt x="1886717" y="0"/>
                  </a:lnTo>
                  <a:lnTo>
                    <a:pt x="1871259" y="16510"/>
                  </a:lnTo>
                  <a:lnTo>
                    <a:pt x="1850998" y="59690"/>
                  </a:lnTo>
                  <a:lnTo>
                    <a:pt x="1859604" y="101600"/>
                  </a:lnTo>
                  <a:lnTo>
                    <a:pt x="1891986" y="121920"/>
                  </a:lnTo>
                  <a:lnTo>
                    <a:pt x="1936253" y="123190"/>
                  </a:lnTo>
                  <a:lnTo>
                    <a:pt x="2169739" y="123190"/>
                  </a:lnTo>
                  <a:lnTo>
                    <a:pt x="2139824" y="130810"/>
                  </a:lnTo>
                  <a:lnTo>
                    <a:pt x="2090024" y="146050"/>
                  </a:lnTo>
                  <a:lnTo>
                    <a:pt x="2040356" y="162560"/>
                  </a:lnTo>
                  <a:lnTo>
                    <a:pt x="1941714" y="198120"/>
                  </a:lnTo>
                  <a:lnTo>
                    <a:pt x="1844497" y="238760"/>
                  </a:lnTo>
                  <a:lnTo>
                    <a:pt x="1702649" y="303530"/>
                  </a:lnTo>
                  <a:lnTo>
                    <a:pt x="1670233" y="318770"/>
                  </a:lnTo>
                  <a:close/>
                </a:path>
                <a:path w="5419725" h="631190">
                  <a:moveTo>
                    <a:pt x="2169739" y="123190"/>
                  </a:moveTo>
                  <a:lnTo>
                    <a:pt x="1936253" y="123190"/>
                  </a:lnTo>
                  <a:lnTo>
                    <a:pt x="1982371" y="111760"/>
                  </a:lnTo>
                  <a:lnTo>
                    <a:pt x="2020309" y="100330"/>
                  </a:lnTo>
                  <a:lnTo>
                    <a:pt x="2064995" y="85090"/>
                  </a:lnTo>
                  <a:lnTo>
                    <a:pt x="2151951" y="46990"/>
                  </a:lnTo>
                  <a:lnTo>
                    <a:pt x="2195028" y="26670"/>
                  </a:lnTo>
                  <a:lnTo>
                    <a:pt x="2238377" y="8890"/>
                  </a:lnTo>
                  <a:lnTo>
                    <a:pt x="2261462" y="0"/>
                  </a:lnTo>
                  <a:lnTo>
                    <a:pt x="3109412" y="0"/>
                  </a:lnTo>
                  <a:lnTo>
                    <a:pt x="3116606" y="34290"/>
                  </a:lnTo>
                  <a:lnTo>
                    <a:pt x="3139075" y="80010"/>
                  </a:lnTo>
                  <a:lnTo>
                    <a:pt x="3144596" y="87630"/>
                  </a:lnTo>
                  <a:lnTo>
                    <a:pt x="2432933" y="87630"/>
                  </a:lnTo>
                  <a:lnTo>
                    <a:pt x="2388187" y="88900"/>
                  </a:lnTo>
                  <a:lnTo>
                    <a:pt x="2338848" y="92710"/>
                  </a:lnTo>
                  <a:lnTo>
                    <a:pt x="2289268" y="99060"/>
                  </a:lnTo>
                  <a:lnTo>
                    <a:pt x="2239521" y="106680"/>
                  </a:lnTo>
                  <a:lnTo>
                    <a:pt x="2189682" y="118110"/>
                  </a:lnTo>
                  <a:lnTo>
                    <a:pt x="2169739" y="123190"/>
                  </a:lnTo>
                  <a:close/>
                </a:path>
                <a:path w="5419725" h="631190">
                  <a:moveTo>
                    <a:pt x="4860900" y="402590"/>
                  </a:moveTo>
                  <a:lnTo>
                    <a:pt x="3858558" y="402590"/>
                  </a:lnTo>
                  <a:lnTo>
                    <a:pt x="3906025" y="401320"/>
                  </a:lnTo>
                  <a:lnTo>
                    <a:pt x="3953321" y="397510"/>
                  </a:lnTo>
                  <a:lnTo>
                    <a:pt x="4000329" y="391160"/>
                  </a:lnTo>
                  <a:lnTo>
                    <a:pt x="4046930" y="382270"/>
                  </a:lnTo>
                  <a:lnTo>
                    <a:pt x="4093006" y="370840"/>
                  </a:lnTo>
                  <a:lnTo>
                    <a:pt x="4138439" y="356870"/>
                  </a:lnTo>
                  <a:lnTo>
                    <a:pt x="4183110" y="341630"/>
                  </a:lnTo>
                  <a:lnTo>
                    <a:pt x="4226902" y="322580"/>
                  </a:lnTo>
                  <a:lnTo>
                    <a:pt x="4269695" y="302260"/>
                  </a:lnTo>
                  <a:lnTo>
                    <a:pt x="4314116" y="278130"/>
                  </a:lnTo>
                  <a:lnTo>
                    <a:pt x="4356694" y="248920"/>
                  </a:lnTo>
                  <a:lnTo>
                    <a:pt x="4396553" y="218440"/>
                  </a:lnTo>
                  <a:lnTo>
                    <a:pt x="4432815" y="182880"/>
                  </a:lnTo>
                  <a:lnTo>
                    <a:pt x="4464603" y="143510"/>
                  </a:lnTo>
                  <a:lnTo>
                    <a:pt x="4488575" y="104140"/>
                  </a:lnTo>
                  <a:lnTo>
                    <a:pt x="4506817" y="60960"/>
                  </a:lnTo>
                  <a:lnTo>
                    <a:pt x="4518531" y="16510"/>
                  </a:lnTo>
                  <a:lnTo>
                    <a:pt x="4520123" y="0"/>
                  </a:lnTo>
                  <a:lnTo>
                    <a:pt x="4730625" y="0"/>
                  </a:lnTo>
                  <a:lnTo>
                    <a:pt x="4774301" y="43180"/>
                  </a:lnTo>
                  <a:lnTo>
                    <a:pt x="4813934" y="74930"/>
                  </a:lnTo>
                  <a:lnTo>
                    <a:pt x="4854615" y="104140"/>
                  </a:lnTo>
                  <a:lnTo>
                    <a:pt x="4896290" y="129540"/>
                  </a:lnTo>
                  <a:lnTo>
                    <a:pt x="4938905" y="152400"/>
                  </a:lnTo>
                  <a:lnTo>
                    <a:pt x="4982404" y="172720"/>
                  </a:lnTo>
                  <a:lnTo>
                    <a:pt x="5026734" y="191770"/>
                  </a:lnTo>
                  <a:lnTo>
                    <a:pt x="5071840" y="208280"/>
                  </a:lnTo>
                  <a:lnTo>
                    <a:pt x="5117668" y="223520"/>
                  </a:lnTo>
                  <a:lnTo>
                    <a:pt x="5211271" y="251460"/>
                  </a:lnTo>
                  <a:lnTo>
                    <a:pt x="5258938" y="264160"/>
                  </a:lnTo>
                  <a:lnTo>
                    <a:pt x="5267696" y="266700"/>
                  </a:lnTo>
                  <a:lnTo>
                    <a:pt x="4833258" y="266700"/>
                  </a:lnTo>
                  <a:lnTo>
                    <a:pt x="4793404" y="270510"/>
                  </a:lnTo>
                  <a:lnTo>
                    <a:pt x="4762546" y="281940"/>
                  </a:lnTo>
                  <a:lnTo>
                    <a:pt x="4744178" y="304800"/>
                  </a:lnTo>
                  <a:lnTo>
                    <a:pt x="4741795" y="340360"/>
                  </a:lnTo>
                  <a:lnTo>
                    <a:pt x="4753488" y="365760"/>
                  </a:lnTo>
                  <a:lnTo>
                    <a:pt x="4776104" y="382270"/>
                  </a:lnTo>
                  <a:lnTo>
                    <a:pt x="4804868" y="392430"/>
                  </a:lnTo>
                  <a:lnTo>
                    <a:pt x="4835007" y="398780"/>
                  </a:lnTo>
                  <a:lnTo>
                    <a:pt x="4860900" y="402590"/>
                  </a:lnTo>
                  <a:close/>
                </a:path>
                <a:path w="5419725" h="631190">
                  <a:moveTo>
                    <a:pt x="3737899" y="600710"/>
                  </a:moveTo>
                  <a:lnTo>
                    <a:pt x="3694428" y="600710"/>
                  </a:lnTo>
                  <a:lnTo>
                    <a:pt x="3651720" y="596900"/>
                  </a:lnTo>
                  <a:lnTo>
                    <a:pt x="3609725" y="590550"/>
                  </a:lnTo>
                  <a:lnTo>
                    <a:pt x="3568394" y="581660"/>
                  </a:lnTo>
                  <a:lnTo>
                    <a:pt x="3527676" y="571500"/>
                  </a:lnTo>
                  <a:lnTo>
                    <a:pt x="3487520" y="558800"/>
                  </a:lnTo>
                  <a:lnTo>
                    <a:pt x="3447877" y="544830"/>
                  </a:lnTo>
                  <a:lnTo>
                    <a:pt x="3408698" y="528320"/>
                  </a:lnTo>
                  <a:lnTo>
                    <a:pt x="3331525" y="492760"/>
                  </a:lnTo>
                  <a:lnTo>
                    <a:pt x="3293432" y="472440"/>
                  </a:lnTo>
                  <a:lnTo>
                    <a:pt x="3180526" y="407670"/>
                  </a:lnTo>
                  <a:lnTo>
                    <a:pt x="3143181" y="384810"/>
                  </a:lnTo>
                  <a:lnTo>
                    <a:pt x="3105898" y="360680"/>
                  </a:lnTo>
                  <a:lnTo>
                    <a:pt x="2956378" y="269240"/>
                  </a:lnTo>
                  <a:lnTo>
                    <a:pt x="2880684" y="226060"/>
                  </a:lnTo>
                  <a:lnTo>
                    <a:pt x="2842429" y="205740"/>
                  </a:lnTo>
                  <a:lnTo>
                    <a:pt x="2764849" y="167640"/>
                  </a:lnTo>
                  <a:lnTo>
                    <a:pt x="2725425" y="151130"/>
                  </a:lnTo>
                  <a:lnTo>
                    <a:pt x="2685510" y="135890"/>
                  </a:lnTo>
                  <a:lnTo>
                    <a:pt x="2645056" y="123190"/>
                  </a:lnTo>
                  <a:lnTo>
                    <a:pt x="2604012" y="111760"/>
                  </a:lnTo>
                  <a:lnTo>
                    <a:pt x="2562328" y="101600"/>
                  </a:lnTo>
                  <a:lnTo>
                    <a:pt x="2519954" y="95250"/>
                  </a:lnTo>
                  <a:lnTo>
                    <a:pt x="2476839" y="90170"/>
                  </a:lnTo>
                  <a:lnTo>
                    <a:pt x="2432933" y="87630"/>
                  </a:lnTo>
                  <a:lnTo>
                    <a:pt x="3144596" y="87630"/>
                  </a:lnTo>
                  <a:lnTo>
                    <a:pt x="3170363" y="123190"/>
                  </a:lnTo>
                  <a:lnTo>
                    <a:pt x="3206526" y="160020"/>
                  </a:lnTo>
                  <a:lnTo>
                    <a:pt x="3242358" y="191770"/>
                  </a:lnTo>
                  <a:lnTo>
                    <a:pt x="3279793" y="220980"/>
                  </a:lnTo>
                  <a:lnTo>
                    <a:pt x="3318713" y="247650"/>
                  </a:lnTo>
                  <a:lnTo>
                    <a:pt x="3359000" y="273050"/>
                  </a:lnTo>
                  <a:lnTo>
                    <a:pt x="3400536" y="295910"/>
                  </a:lnTo>
                  <a:lnTo>
                    <a:pt x="3443203" y="316230"/>
                  </a:lnTo>
                  <a:lnTo>
                    <a:pt x="3486881" y="334010"/>
                  </a:lnTo>
                  <a:lnTo>
                    <a:pt x="3531454" y="350520"/>
                  </a:lnTo>
                  <a:lnTo>
                    <a:pt x="3576802" y="364490"/>
                  </a:lnTo>
                  <a:lnTo>
                    <a:pt x="3622807" y="377190"/>
                  </a:lnTo>
                  <a:lnTo>
                    <a:pt x="3669352" y="386080"/>
                  </a:lnTo>
                  <a:lnTo>
                    <a:pt x="3716318" y="393700"/>
                  </a:lnTo>
                  <a:lnTo>
                    <a:pt x="3763586" y="398780"/>
                  </a:lnTo>
                  <a:lnTo>
                    <a:pt x="3811039" y="402590"/>
                  </a:lnTo>
                  <a:lnTo>
                    <a:pt x="4860900" y="402590"/>
                  </a:lnTo>
                  <a:lnTo>
                    <a:pt x="4964469" y="417830"/>
                  </a:lnTo>
                  <a:lnTo>
                    <a:pt x="5007623" y="422910"/>
                  </a:lnTo>
                  <a:lnTo>
                    <a:pt x="5023476" y="425450"/>
                  </a:lnTo>
                  <a:lnTo>
                    <a:pt x="5039411" y="426720"/>
                  </a:lnTo>
                  <a:lnTo>
                    <a:pt x="5419553" y="426720"/>
                  </a:lnTo>
                  <a:lnTo>
                    <a:pt x="5419553" y="459740"/>
                  </a:lnTo>
                  <a:lnTo>
                    <a:pt x="4455950" y="459740"/>
                  </a:lnTo>
                  <a:lnTo>
                    <a:pt x="4407058" y="463550"/>
                  </a:lnTo>
                  <a:lnTo>
                    <a:pt x="4358301" y="468630"/>
                  </a:lnTo>
                  <a:lnTo>
                    <a:pt x="4261103" y="486410"/>
                  </a:lnTo>
                  <a:lnTo>
                    <a:pt x="4212619" y="497840"/>
                  </a:lnTo>
                  <a:lnTo>
                    <a:pt x="4115776" y="523240"/>
                  </a:lnTo>
                  <a:lnTo>
                    <a:pt x="4018956" y="551180"/>
                  </a:lnTo>
                  <a:lnTo>
                    <a:pt x="3970501" y="563880"/>
                  </a:lnTo>
                  <a:lnTo>
                    <a:pt x="3873395" y="586740"/>
                  </a:lnTo>
                  <a:lnTo>
                    <a:pt x="3827332" y="594360"/>
                  </a:lnTo>
                  <a:lnTo>
                    <a:pt x="3782184" y="599440"/>
                  </a:lnTo>
                  <a:lnTo>
                    <a:pt x="3737899" y="600710"/>
                  </a:lnTo>
                  <a:close/>
                </a:path>
                <a:path w="5419725" h="631190">
                  <a:moveTo>
                    <a:pt x="5419553" y="426720"/>
                  </a:moveTo>
                  <a:lnTo>
                    <a:pt x="5055239" y="426720"/>
                  </a:lnTo>
                  <a:lnTo>
                    <a:pt x="5070773" y="422910"/>
                  </a:lnTo>
                  <a:lnTo>
                    <a:pt x="5085398" y="416560"/>
                  </a:lnTo>
                  <a:lnTo>
                    <a:pt x="5097813" y="406400"/>
                  </a:lnTo>
                  <a:lnTo>
                    <a:pt x="5106453" y="393700"/>
                  </a:lnTo>
                  <a:lnTo>
                    <a:pt x="5109755" y="378460"/>
                  </a:lnTo>
                  <a:lnTo>
                    <a:pt x="5105928" y="361950"/>
                  </a:lnTo>
                  <a:lnTo>
                    <a:pt x="5065590" y="325120"/>
                  </a:lnTo>
                  <a:lnTo>
                    <a:pt x="5012736" y="303530"/>
                  </a:lnTo>
                  <a:lnTo>
                    <a:pt x="4971846" y="290830"/>
                  </a:lnTo>
                  <a:lnTo>
                    <a:pt x="4925974" y="279400"/>
                  </a:lnTo>
                  <a:lnTo>
                    <a:pt x="4878612" y="270510"/>
                  </a:lnTo>
                  <a:lnTo>
                    <a:pt x="4833258" y="266700"/>
                  </a:lnTo>
                  <a:lnTo>
                    <a:pt x="5267696" y="266700"/>
                  </a:lnTo>
                  <a:lnTo>
                    <a:pt x="5307108" y="278130"/>
                  </a:lnTo>
                  <a:lnTo>
                    <a:pt x="5357779" y="288290"/>
                  </a:lnTo>
                  <a:lnTo>
                    <a:pt x="5407014" y="292100"/>
                  </a:lnTo>
                  <a:lnTo>
                    <a:pt x="5419553" y="292100"/>
                  </a:lnTo>
                  <a:lnTo>
                    <a:pt x="5419553" y="426720"/>
                  </a:lnTo>
                  <a:close/>
                </a:path>
                <a:path w="5419725" h="631190">
                  <a:moveTo>
                    <a:pt x="1189478" y="532130"/>
                  </a:moveTo>
                  <a:lnTo>
                    <a:pt x="738022" y="532130"/>
                  </a:lnTo>
                  <a:lnTo>
                    <a:pt x="766082" y="529590"/>
                  </a:lnTo>
                  <a:lnTo>
                    <a:pt x="789621" y="510540"/>
                  </a:lnTo>
                  <a:lnTo>
                    <a:pt x="798246" y="482600"/>
                  </a:lnTo>
                  <a:lnTo>
                    <a:pt x="781567" y="454660"/>
                  </a:lnTo>
                  <a:lnTo>
                    <a:pt x="754343" y="447040"/>
                  </a:lnTo>
                  <a:lnTo>
                    <a:pt x="1396433" y="447040"/>
                  </a:lnTo>
                  <a:lnTo>
                    <a:pt x="1390887" y="449580"/>
                  </a:lnTo>
                  <a:lnTo>
                    <a:pt x="1256915" y="506730"/>
                  </a:lnTo>
                  <a:lnTo>
                    <a:pt x="1211996" y="523240"/>
                  </a:lnTo>
                  <a:lnTo>
                    <a:pt x="1189478" y="532130"/>
                  </a:lnTo>
                  <a:close/>
                </a:path>
                <a:path w="5419725" h="631190">
                  <a:moveTo>
                    <a:pt x="5161383" y="604520"/>
                  </a:moveTo>
                  <a:lnTo>
                    <a:pt x="5114486" y="604520"/>
                  </a:lnTo>
                  <a:lnTo>
                    <a:pt x="5067459" y="599440"/>
                  </a:lnTo>
                  <a:lnTo>
                    <a:pt x="5020344" y="591820"/>
                  </a:lnTo>
                  <a:lnTo>
                    <a:pt x="4973188" y="581660"/>
                  </a:lnTo>
                  <a:lnTo>
                    <a:pt x="4878926" y="553720"/>
                  </a:lnTo>
                  <a:lnTo>
                    <a:pt x="4831910" y="537210"/>
                  </a:lnTo>
                  <a:lnTo>
                    <a:pt x="4738329" y="506730"/>
                  </a:lnTo>
                  <a:lnTo>
                    <a:pt x="4691854" y="492760"/>
                  </a:lnTo>
                  <a:lnTo>
                    <a:pt x="4645647" y="480060"/>
                  </a:lnTo>
                  <a:lnTo>
                    <a:pt x="4599754" y="469900"/>
                  </a:lnTo>
                  <a:lnTo>
                    <a:pt x="4554219" y="463550"/>
                  </a:lnTo>
                  <a:lnTo>
                    <a:pt x="4504996" y="459740"/>
                  </a:lnTo>
                  <a:lnTo>
                    <a:pt x="5419553" y="459740"/>
                  </a:lnTo>
                  <a:lnTo>
                    <a:pt x="5419553" y="538480"/>
                  </a:lnTo>
                  <a:lnTo>
                    <a:pt x="5404705" y="542290"/>
                  </a:lnTo>
                  <a:lnTo>
                    <a:pt x="5357311" y="557530"/>
                  </a:lnTo>
                  <a:lnTo>
                    <a:pt x="5254605" y="589280"/>
                  </a:lnTo>
                  <a:lnTo>
                    <a:pt x="5208104" y="599440"/>
                  </a:lnTo>
                  <a:lnTo>
                    <a:pt x="5161383" y="604520"/>
                  </a:lnTo>
                  <a:close/>
                </a:path>
              </a:pathLst>
            </a:custGeom>
            <a:solidFill>
              <a:srgbClr val="3CAC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7764" y="535562"/>
              <a:ext cx="219856" cy="166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91340" y="266847"/>
              <a:ext cx="141043" cy="14795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340131"/>
            <a:ext cx="3223827" cy="594686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487423" y="0"/>
            <a:ext cx="16800830" cy="10287000"/>
            <a:chOff x="1487423" y="0"/>
            <a:chExt cx="16800830" cy="102870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7243" y="4371964"/>
              <a:ext cx="13610755" cy="59150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7423" y="0"/>
              <a:ext cx="13874495" cy="52151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37660" y="4378696"/>
            <a:ext cx="5415915" cy="3697604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5150" spc="-45">
                <a:latin typeface="Microsoft Sans Serif"/>
                <a:cs typeface="Microsoft Sans Serif"/>
              </a:rPr>
              <a:t>By-</a:t>
            </a:r>
            <a:endParaRPr sz="5150">
              <a:latin typeface="Microsoft Sans Serif"/>
              <a:cs typeface="Microsoft Sans Serif"/>
            </a:endParaRPr>
          </a:p>
          <a:p>
            <a:pPr marL="610870" marR="5080" indent="83185">
              <a:lnSpc>
                <a:spcPts val="7230"/>
              </a:lnSpc>
              <a:spcBef>
                <a:spcPts val="210"/>
              </a:spcBef>
            </a:pPr>
            <a:r>
              <a:rPr dirty="0" sz="5150" spc="50">
                <a:latin typeface="Microsoft Sans Serif"/>
                <a:cs typeface="Microsoft Sans Serif"/>
              </a:rPr>
              <a:t>Isha </a:t>
            </a:r>
            <a:r>
              <a:rPr dirty="0" sz="5150" spc="25">
                <a:latin typeface="Microsoft Sans Serif"/>
                <a:cs typeface="Microsoft Sans Serif"/>
              </a:rPr>
              <a:t>Surve </a:t>
            </a:r>
            <a:r>
              <a:rPr dirty="0" sz="5150" spc="30">
                <a:latin typeface="Microsoft Sans Serif"/>
                <a:cs typeface="Microsoft Sans Serif"/>
              </a:rPr>
              <a:t> </a:t>
            </a:r>
            <a:r>
              <a:rPr dirty="0" sz="5150" spc="145">
                <a:latin typeface="Microsoft Sans Serif"/>
                <a:cs typeface="Microsoft Sans Serif"/>
              </a:rPr>
              <a:t>Comp div </a:t>
            </a:r>
            <a:r>
              <a:rPr dirty="0" sz="5150" spc="-165">
                <a:latin typeface="Microsoft Sans Serif"/>
                <a:cs typeface="Microsoft Sans Serif"/>
              </a:rPr>
              <a:t>2(S3) </a:t>
            </a:r>
            <a:r>
              <a:rPr dirty="0" sz="5150" spc="-160">
                <a:latin typeface="Microsoft Sans Serif"/>
                <a:cs typeface="Microsoft Sans Serif"/>
              </a:rPr>
              <a:t> </a:t>
            </a:r>
            <a:r>
              <a:rPr dirty="0" sz="5150" spc="80">
                <a:latin typeface="Microsoft Sans Serif"/>
                <a:cs typeface="Microsoft Sans Serif"/>
              </a:rPr>
              <a:t>Mis.</a:t>
            </a:r>
            <a:r>
              <a:rPr dirty="0" sz="5150" spc="-120">
                <a:latin typeface="Microsoft Sans Serif"/>
                <a:cs typeface="Microsoft Sans Serif"/>
              </a:rPr>
              <a:t> </a:t>
            </a:r>
            <a:r>
              <a:rPr dirty="0" sz="5150" spc="85">
                <a:latin typeface="Microsoft Sans Serif"/>
                <a:cs typeface="Microsoft Sans Serif"/>
              </a:rPr>
              <a:t>112003142</a:t>
            </a:r>
            <a:endParaRPr sz="5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657563"/>
            <a:ext cx="6916420" cy="294005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1250"/>
              </a:spcBef>
            </a:pPr>
            <a:r>
              <a:rPr dirty="0" sz="10000" spc="-855">
                <a:solidFill>
                  <a:srgbClr val="EDF1E7"/>
                </a:solidFill>
                <a:latin typeface="Trebuchet MS"/>
                <a:cs typeface="Trebuchet MS"/>
              </a:rPr>
              <a:t>DATA </a:t>
            </a:r>
            <a:r>
              <a:rPr dirty="0" sz="10000" spc="-850">
                <a:solidFill>
                  <a:srgbClr val="EDF1E7"/>
                </a:solidFill>
                <a:latin typeface="Trebuchet MS"/>
                <a:cs typeface="Trebuchet MS"/>
              </a:rPr>
              <a:t> </a:t>
            </a:r>
            <a:r>
              <a:rPr dirty="0" sz="10000" spc="25">
                <a:solidFill>
                  <a:srgbClr val="EDF1E7"/>
                </a:solidFill>
                <a:latin typeface="Trebuchet MS"/>
                <a:cs typeface="Trebuchet MS"/>
              </a:rPr>
              <a:t>S</a:t>
            </a:r>
            <a:r>
              <a:rPr dirty="0" sz="10000" spc="-1265">
                <a:solidFill>
                  <a:srgbClr val="EDF1E7"/>
                </a:solidFill>
                <a:latin typeface="Trebuchet MS"/>
                <a:cs typeface="Trebuchet MS"/>
              </a:rPr>
              <a:t>T</a:t>
            </a:r>
            <a:r>
              <a:rPr dirty="0" sz="10000" spc="-390">
                <a:solidFill>
                  <a:srgbClr val="EDF1E7"/>
                </a:solidFill>
                <a:latin typeface="Trebuchet MS"/>
                <a:cs typeface="Trebuchet MS"/>
              </a:rPr>
              <a:t>R</a:t>
            </a:r>
            <a:r>
              <a:rPr dirty="0" sz="10000" spc="-990">
                <a:solidFill>
                  <a:srgbClr val="EDF1E7"/>
                </a:solidFill>
                <a:latin typeface="Trebuchet MS"/>
                <a:cs typeface="Trebuchet MS"/>
              </a:rPr>
              <a:t>U</a:t>
            </a:r>
            <a:r>
              <a:rPr dirty="0" sz="10000" spc="-150">
                <a:solidFill>
                  <a:srgbClr val="EDF1E7"/>
                </a:solidFill>
                <a:latin typeface="Trebuchet MS"/>
                <a:cs typeface="Trebuchet MS"/>
              </a:rPr>
              <a:t>C</a:t>
            </a:r>
            <a:r>
              <a:rPr dirty="0" sz="10000" spc="-1265">
                <a:solidFill>
                  <a:srgbClr val="EDF1E7"/>
                </a:solidFill>
                <a:latin typeface="Trebuchet MS"/>
                <a:cs typeface="Trebuchet MS"/>
              </a:rPr>
              <a:t>T</a:t>
            </a:r>
            <a:r>
              <a:rPr dirty="0" sz="10000" spc="-990">
                <a:solidFill>
                  <a:srgbClr val="EDF1E7"/>
                </a:solidFill>
                <a:latin typeface="Trebuchet MS"/>
                <a:cs typeface="Trebuchet MS"/>
              </a:rPr>
              <a:t>U</a:t>
            </a:r>
            <a:r>
              <a:rPr dirty="0" sz="10000" spc="-390">
                <a:solidFill>
                  <a:srgbClr val="EDF1E7"/>
                </a:solidFill>
                <a:latin typeface="Trebuchet MS"/>
                <a:cs typeface="Trebuchet MS"/>
              </a:rPr>
              <a:t>R</a:t>
            </a:r>
            <a:r>
              <a:rPr dirty="0" sz="10000" spc="-434">
                <a:solidFill>
                  <a:srgbClr val="EDF1E7"/>
                </a:solidFill>
                <a:latin typeface="Trebuchet MS"/>
                <a:cs typeface="Trebuchet MS"/>
              </a:rPr>
              <a:t>E</a:t>
            </a:r>
            <a:r>
              <a:rPr dirty="0" sz="10000" spc="25">
                <a:solidFill>
                  <a:srgbClr val="EDF1E7"/>
                </a:solidFill>
                <a:latin typeface="Trebuchet MS"/>
                <a:cs typeface="Trebuchet MS"/>
              </a:rPr>
              <a:t>S</a:t>
            </a:r>
            <a:r>
              <a:rPr dirty="0" sz="10000" spc="-844">
                <a:solidFill>
                  <a:srgbClr val="EDF1E7"/>
                </a:solidFill>
                <a:latin typeface="Trebuchet MS"/>
                <a:cs typeface="Trebuchet MS"/>
              </a:rPr>
              <a:t>: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084" y="2236469"/>
            <a:ext cx="6496050" cy="217170"/>
          </a:xfrm>
          <a:custGeom>
            <a:avLst/>
            <a:gdLst/>
            <a:ahLst/>
            <a:cxnLst/>
            <a:rect l="l" t="t" r="r" b="b"/>
            <a:pathLst>
              <a:path w="6496050" h="217169">
                <a:moveTo>
                  <a:pt x="4990830" y="206469"/>
                </a:moveTo>
                <a:lnTo>
                  <a:pt x="4967707" y="207125"/>
                </a:lnTo>
                <a:lnTo>
                  <a:pt x="4944117" y="205598"/>
                </a:lnTo>
                <a:lnTo>
                  <a:pt x="4888423" y="207407"/>
                </a:lnTo>
                <a:lnTo>
                  <a:pt x="4831264" y="210036"/>
                </a:lnTo>
                <a:lnTo>
                  <a:pt x="4695979" y="214080"/>
                </a:lnTo>
                <a:lnTo>
                  <a:pt x="4646835" y="214880"/>
                </a:lnTo>
                <a:lnTo>
                  <a:pt x="4622788" y="214716"/>
                </a:lnTo>
                <a:lnTo>
                  <a:pt x="4456997" y="216491"/>
                </a:lnTo>
                <a:lnTo>
                  <a:pt x="4356416" y="216668"/>
                </a:lnTo>
                <a:lnTo>
                  <a:pt x="4283643" y="214569"/>
                </a:lnTo>
                <a:lnTo>
                  <a:pt x="4204086" y="210831"/>
                </a:lnTo>
                <a:lnTo>
                  <a:pt x="4164030" y="208696"/>
                </a:lnTo>
                <a:lnTo>
                  <a:pt x="4071685" y="206923"/>
                </a:lnTo>
                <a:lnTo>
                  <a:pt x="3920138" y="202437"/>
                </a:lnTo>
                <a:lnTo>
                  <a:pt x="3790204" y="197337"/>
                </a:lnTo>
                <a:lnTo>
                  <a:pt x="3764309" y="199536"/>
                </a:lnTo>
                <a:lnTo>
                  <a:pt x="3727560" y="200396"/>
                </a:lnTo>
                <a:lnTo>
                  <a:pt x="3709176" y="200483"/>
                </a:lnTo>
                <a:lnTo>
                  <a:pt x="3652040" y="199153"/>
                </a:lnTo>
                <a:lnTo>
                  <a:pt x="3613617" y="199785"/>
                </a:lnTo>
                <a:lnTo>
                  <a:pt x="3575209" y="200967"/>
                </a:lnTo>
                <a:lnTo>
                  <a:pt x="3520073" y="201822"/>
                </a:lnTo>
                <a:lnTo>
                  <a:pt x="3486616" y="201169"/>
                </a:lnTo>
                <a:lnTo>
                  <a:pt x="3470150" y="200561"/>
                </a:lnTo>
                <a:lnTo>
                  <a:pt x="3429078" y="201544"/>
                </a:lnTo>
                <a:lnTo>
                  <a:pt x="3408532" y="201692"/>
                </a:lnTo>
                <a:lnTo>
                  <a:pt x="3374768" y="201346"/>
                </a:lnTo>
                <a:lnTo>
                  <a:pt x="3347784" y="200098"/>
                </a:lnTo>
                <a:lnTo>
                  <a:pt x="3283367" y="199454"/>
                </a:lnTo>
                <a:lnTo>
                  <a:pt x="3257906" y="199513"/>
                </a:lnTo>
                <a:lnTo>
                  <a:pt x="3232187" y="199991"/>
                </a:lnTo>
                <a:lnTo>
                  <a:pt x="3100400" y="201054"/>
                </a:lnTo>
                <a:lnTo>
                  <a:pt x="3023811" y="200252"/>
                </a:lnTo>
                <a:lnTo>
                  <a:pt x="2958976" y="202321"/>
                </a:lnTo>
                <a:lnTo>
                  <a:pt x="2899534" y="203115"/>
                </a:lnTo>
                <a:lnTo>
                  <a:pt x="2846027" y="202620"/>
                </a:lnTo>
                <a:lnTo>
                  <a:pt x="2819830" y="202906"/>
                </a:lnTo>
                <a:lnTo>
                  <a:pt x="2795206" y="203856"/>
                </a:lnTo>
                <a:lnTo>
                  <a:pt x="2746529" y="206839"/>
                </a:lnTo>
                <a:lnTo>
                  <a:pt x="2721929" y="208612"/>
                </a:lnTo>
                <a:lnTo>
                  <a:pt x="2715462" y="209391"/>
                </a:lnTo>
                <a:lnTo>
                  <a:pt x="2708971" y="209346"/>
                </a:lnTo>
                <a:lnTo>
                  <a:pt x="2695950" y="207885"/>
                </a:lnTo>
                <a:lnTo>
                  <a:pt x="2681629" y="206621"/>
                </a:lnTo>
                <a:lnTo>
                  <a:pt x="2667064" y="206325"/>
                </a:lnTo>
                <a:lnTo>
                  <a:pt x="2652523" y="206852"/>
                </a:lnTo>
                <a:lnTo>
                  <a:pt x="2638271" y="208057"/>
                </a:lnTo>
                <a:lnTo>
                  <a:pt x="2556096" y="208925"/>
                </a:lnTo>
                <a:lnTo>
                  <a:pt x="2448026" y="211991"/>
                </a:lnTo>
                <a:lnTo>
                  <a:pt x="2381701" y="212409"/>
                </a:lnTo>
                <a:lnTo>
                  <a:pt x="2293307" y="214848"/>
                </a:lnTo>
                <a:lnTo>
                  <a:pt x="2257044" y="215397"/>
                </a:lnTo>
                <a:lnTo>
                  <a:pt x="2220759" y="215122"/>
                </a:lnTo>
                <a:lnTo>
                  <a:pt x="2163374" y="212975"/>
                </a:lnTo>
                <a:lnTo>
                  <a:pt x="2142349" y="213709"/>
                </a:lnTo>
                <a:lnTo>
                  <a:pt x="2100593" y="215992"/>
                </a:lnTo>
                <a:lnTo>
                  <a:pt x="1989475" y="213287"/>
                </a:lnTo>
                <a:lnTo>
                  <a:pt x="1961831" y="213431"/>
                </a:lnTo>
                <a:lnTo>
                  <a:pt x="1908196" y="214770"/>
                </a:lnTo>
                <a:lnTo>
                  <a:pt x="1881363" y="214891"/>
                </a:lnTo>
                <a:lnTo>
                  <a:pt x="1771727" y="213608"/>
                </a:lnTo>
                <a:lnTo>
                  <a:pt x="1750915" y="212300"/>
                </a:lnTo>
                <a:lnTo>
                  <a:pt x="1729852" y="211685"/>
                </a:lnTo>
                <a:lnTo>
                  <a:pt x="1708812" y="211893"/>
                </a:lnTo>
                <a:lnTo>
                  <a:pt x="1688070" y="213053"/>
                </a:lnTo>
                <a:lnTo>
                  <a:pt x="1654197" y="213648"/>
                </a:lnTo>
                <a:lnTo>
                  <a:pt x="1637377" y="213256"/>
                </a:lnTo>
                <a:lnTo>
                  <a:pt x="1620262" y="212049"/>
                </a:lnTo>
                <a:lnTo>
                  <a:pt x="1509186" y="210807"/>
                </a:lnTo>
                <a:lnTo>
                  <a:pt x="1488379" y="209704"/>
                </a:lnTo>
                <a:lnTo>
                  <a:pt x="1467326" y="209432"/>
                </a:lnTo>
                <a:lnTo>
                  <a:pt x="1413880" y="210308"/>
                </a:lnTo>
                <a:lnTo>
                  <a:pt x="1402622" y="209804"/>
                </a:lnTo>
                <a:lnTo>
                  <a:pt x="1391619" y="208743"/>
                </a:lnTo>
                <a:lnTo>
                  <a:pt x="1380735" y="207130"/>
                </a:lnTo>
                <a:lnTo>
                  <a:pt x="1377853" y="207212"/>
                </a:lnTo>
                <a:lnTo>
                  <a:pt x="1374888" y="204367"/>
                </a:lnTo>
                <a:lnTo>
                  <a:pt x="1373488" y="205871"/>
                </a:lnTo>
                <a:lnTo>
                  <a:pt x="1359319" y="209980"/>
                </a:lnTo>
                <a:lnTo>
                  <a:pt x="1344763" y="209981"/>
                </a:lnTo>
                <a:lnTo>
                  <a:pt x="1330160" y="208336"/>
                </a:lnTo>
                <a:lnTo>
                  <a:pt x="1315851" y="207507"/>
                </a:lnTo>
                <a:lnTo>
                  <a:pt x="1291837" y="207731"/>
                </a:lnTo>
                <a:lnTo>
                  <a:pt x="1243238" y="207096"/>
                </a:lnTo>
                <a:lnTo>
                  <a:pt x="1219225" y="207320"/>
                </a:lnTo>
                <a:lnTo>
                  <a:pt x="1150060" y="209282"/>
                </a:lnTo>
                <a:lnTo>
                  <a:pt x="1041445" y="210648"/>
                </a:lnTo>
                <a:lnTo>
                  <a:pt x="1003485" y="210124"/>
                </a:lnTo>
                <a:lnTo>
                  <a:pt x="984227" y="209595"/>
                </a:lnTo>
                <a:lnTo>
                  <a:pt x="977023" y="209799"/>
                </a:lnTo>
                <a:lnTo>
                  <a:pt x="971217" y="208499"/>
                </a:lnTo>
                <a:lnTo>
                  <a:pt x="964013" y="208704"/>
                </a:lnTo>
                <a:lnTo>
                  <a:pt x="947379" y="202998"/>
                </a:lnTo>
                <a:lnTo>
                  <a:pt x="930410" y="199773"/>
                </a:lnTo>
                <a:lnTo>
                  <a:pt x="913218" y="198201"/>
                </a:lnTo>
                <a:lnTo>
                  <a:pt x="895914" y="197457"/>
                </a:lnTo>
                <a:lnTo>
                  <a:pt x="787719" y="196133"/>
                </a:lnTo>
                <a:lnTo>
                  <a:pt x="711391" y="199764"/>
                </a:lnTo>
                <a:lnTo>
                  <a:pt x="702507" y="199558"/>
                </a:lnTo>
                <a:lnTo>
                  <a:pt x="684168" y="198065"/>
                </a:lnTo>
                <a:lnTo>
                  <a:pt x="675285" y="197859"/>
                </a:lnTo>
                <a:lnTo>
                  <a:pt x="613324" y="199618"/>
                </a:lnTo>
                <a:lnTo>
                  <a:pt x="605769" y="199374"/>
                </a:lnTo>
                <a:lnTo>
                  <a:pt x="591167" y="197775"/>
                </a:lnTo>
                <a:lnTo>
                  <a:pt x="584422" y="197509"/>
                </a:lnTo>
                <a:lnTo>
                  <a:pt x="535430" y="198899"/>
                </a:lnTo>
                <a:lnTo>
                  <a:pt x="519229" y="198901"/>
                </a:lnTo>
                <a:lnTo>
                  <a:pt x="487337" y="197793"/>
                </a:lnTo>
                <a:lnTo>
                  <a:pt x="471946" y="197772"/>
                </a:lnTo>
                <a:lnTo>
                  <a:pt x="422728" y="199122"/>
                </a:lnTo>
                <a:lnTo>
                  <a:pt x="404932" y="199307"/>
                </a:lnTo>
                <a:lnTo>
                  <a:pt x="387121" y="198943"/>
                </a:lnTo>
                <a:lnTo>
                  <a:pt x="369556" y="197748"/>
                </a:lnTo>
                <a:lnTo>
                  <a:pt x="353553" y="197584"/>
                </a:lnTo>
                <a:lnTo>
                  <a:pt x="306155" y="199547"/>
                </a:lnTo>
                <a:lnTo>
                  <a:pt x="283672" y="199727"/>
                </a:lnTo>
                <a:lnTo>
                  <a:pt x="239216" y="198975"/>
                </a:lnTo>
                <a:lnTo>
                  <a:pt x="216734" y="199156"/>
                </a:lnTo>
                <a:lnTo>
                  <a:pt x="157655" y="200832"/>
                </a:lnTo>
                <a:lnTo>
                  <a:pt x="144898" y="202292"/>
                </a:lnTo>
                <a:lnTo>
                  <a:pt x="138811" y="201367"/>
                </a:lnTo>
                <a:lnTo>
                  <a:pt x="133035" y="197137"/>
                </a:lnTo>
                <a:lnTo>
                  <a:pt x="130070" y="194293"/>
                </a:lnTo>
                <a:lnTo>
                  <a:pt x="125747" y="194415"/>
                </a:lnTo>
                <a:lnTo>
                  <a:pt x="110527" y="199607"/>
                </a:lnTo>
                <a:lnTo>
                  <a:pt x="94912" y="200416"/>
                </a:lnTo>
                <a:lnTo>
                  <a:pt x="63828" y="197637"/>
                </a:lnTo>
                <a:lnTo>
                  <a:pt x="39573" y="191735"/>
                </a:lnTo>
                <a:lnTo>
                  <a:pt x="19828" y="178018"/>
                </a:lnTo>
                <a:lnTo>
                  <a:pt x="6126" y="158088"/>
                </a:lnTo>
                <a:lnTo>
                  <a:pt x="0" y="133550"/>
                </a:lnTo>
                <a:lnTo>
                  <a:pt x="1233" y="126193"/>
                </a:lnTo>
                <a:lnTo>
                  <a:pt x="23967" y="95162"/>
                </a:lnTo>
                <a:lnTo>
                  <a:pt x="33948" y="88793"/>
                </a:lnTo>
                <a:lnTo>
                  <a:pt x="48855" y="76517"/>
                </a:lnTo>
                <a:lnTo>
                  <a:pt x="58983" y="77694"/>
                </a:lnTo>
                <a:lnTo>
                  <a:pt x="80221" y="77321"/>
                </a:lnTo>
                <a:lnTo>
                  <a:pt x="107762" y="77546"/>
                </a:lnTo>
                <a:lnTo>
                  <a:pt x="266644" y="77660"/>
                </a:lnTo>
                <a:lnTo>
                  <a:pt x="304113" y="75979"/>
                </a:lnTo>
                <a:lnTo>
                  <a:pt x="326788" y="76205"/>
                </a:lnTo>
                <a:lnTo>
                  <a:pt x="336375" y="76596"/>
                </a:lnTo>
                <a:lnTo>
                  <a:pt x="354624" y="78092"/>
                </a:lnTo>
                <a:lnTo>
                  <a:pt x="379536" y="79330"/>
                </a:lnTo>
                <a:lnTo>
                  <a:pt x="429327" y="80709"/>
                </a:lnTo>
                <a:lnTo>
                  <a:pt x="454215" y="81124"/>
                </a:lnTo>
                <a:lnTo>
                  <a:pt x="485874" y="78761"/>
                </a:lnTo>
                <a:lnTo>
                  <a:pt x="519383" y="78062"/>
                </a:lnTo>
                <a:lnTo>
                  <a:pt x="586432" y="77761"/>
                </a:lnTo>
                <a:lnTo>
                  <a:pt x="619965" y="77885"/>
                </a:lnTo>
                <a:lnTo>
                  <a:pt x="629485" y="78301"/>
                </a:lnTo>
                <a:lnTo>
                  <a:pt x="648033" y="80795"/>
                </a:lnTo>
                <a:lnTo>
                  <a:pt x="657554" y="81211"/>
                </a:lnTo>
                <a:lnTo>
                  <a:pt x="683449" y="79012"/>
                </a:lnTo>
                <a:lnTo>
                  <a:pt x="699299" y="78562"/>
                </a:lnTo>
                <a:lnTo>
                  <a:pt x="709096" y="80756"/>
                </a:lnTo>
                <a:lnTo>
                  <a:pt x="718845" y="81303"/>
                </a:lnTo>
                <a:lnTo>
                  <a:pt x="728548" y="80204"/>
                </a:lnTo>
                <a:lnTo>
                  <a:pt x="738205" y="77459"/>
                </a:lnTo>
                <a:lnTo>
                  <a:pt x="742527" y="77336"/>
                </a:lnTo>
                <a:lnTo>
                  <a:pt x="761042" y="81844"/>
                </a:lnTo>
                <a:lnTo>
                  <a:pt x="779448" y="82512"/>
                </a:lnTo>
                <a:lnTo>
                  <a:pt x="797807" y="81533"/>
                </a:lnTo>
                <a:lnTo>
                  <a:pt x="816181" y="81104"/>
                </a:lnTo>
                <a:lnTo>
                  <a:pt x="851351" y="81753"/>
                </a:lnTo>
                <a:lnTo>
                  <a:pt x="868334" y="82301"/>
                </a:lnTo>
                <a:lnTo>
                  <a:pt x="885471" y="83531"/>
                </a:lnTo>
                <a:lnTo>
                  <a:pt x="903022" y="84268"/>
                </a:lnTo>
                <a:lnTo>
                  <a:pt x="920805" y="83626"/>
                </a:lnTo>
                <a:lnTo>
                  <a:pt x="956077" y="81527"/>
                </a:lnTo>
                <a:lnTo>
                  <a:pt x="986378" y="82132"/>
                </a:lnTo>
                <a:lnTo>
                  <a:pt x="1013756" y="81355"/>
                </a:lnTo>
                <a:lnTo>
                  <a:pt x="1039735" y="82082"/>
                </a:lnTo>
                <a:lnTo>
                  <a:pt x="1053595" y="82970"/>
                </a:lnTo>
                <a:lnTo>
                  <a:pt x="1067216" y="84963"/>
                </a:lnTo>
                <a:lnTo>
                  <a:pt x="1080806" y="85859"/>
                </a:lnTo>
                <a:lnTo>
                  <a:pt x="1105334" y="81502"/>
                </a:lnTo>
                <a:lnTo>
                  <a:pt x="1116125" y="80647"/>
                </a:lnTo>
                <a:lnTo>
                  <a:pt x="1126948" y="80889"/>
                </a:lnTo>
                <a:lnTo>
                  <a:pt x="1137802" y="82228"/>
                </a:lnTo>
                <a:lnTo>
                  <a:pt x="1151668" y="83345"/>
                </a:lnTo>
                <a:lnTo>
                  <a:pt x="1178815" y="83948"/>
                </a:lnTo>
                <a:lnTo>
                  <a:pt x="1192682" y="85064"/>
                </a:lnTo>
                <a:lnTo>
                  <a:pt x="1213518" y="87219"/>
                </a:lnTo>
                <a:lnTo>
                  <a:pt x="1234593" y="88268"/>
                </a:lnTo>
                <a:lnTo>
                  <a:pt x="1255638" y="88220"/>
                </a:lnTo>
                <a:lnTo>
                  <a:pt x="1276381" y="87082"/>
                </a:lnTo>
                <a:lnTo>
                  <a:pt x="1336725" y="85553"/>
                </a:lnTo>
                <a:lnTo>
                  <a:pt x="1366569" y="85141"/>
                </a:lnTo>
                <a:lnTo>
                  <a:pt x="1396020" y="85152"/>
                </a:lnTo>
                <a:lnTo>
                  <a:pt x="1422230" y="86079"/>
                </a:lnTo>
                <a:lnTo>
                  <a:pt x="1448682" y="86037"/>
                </a:lnTo>
                <a:lnTo>
                  <a:pt x="1475111" y="85173"/>
                </a:lnTo>
                <a:lnTo>
                  <a:pt x="1502691" y="83590"/>
                </a:lnTo>
                <a:lnTo>
                  <a:pt x="1537620" y="86854"/>
                </a:lnTo>
                <a:lnTo>
                  <a:pt x="1572732" y="87094"/>
                </a:lnTo>
                <a:lnTo>
                  <a:pt x="1607830" y="86784"/>
                </a:lnTo>
                <a:lnTo>
                  <a:pt x="1642711" y="88403"/>
                </a:lnTo>
                <a:lnTo>
                  <a:pt x="1685991" y="89005"/>
                </a:lnTo>
                <a:lnTo>
                  <a:pt x="1707612" y="88621"/>
                </a:lnTo>
                <a:lnTo>
                  <a:pt x="1729209" y="87413"/>
                </a:lnTo>
                <a:lnTo>
                  <a:pt x="1823306" y="87420"/>
                </a:lnTo>
                <a:lnTo>
                  <a:pt x="1854695" y="88245"/>
                </a:lnTo>
                <a:lnTo>
                  <a:pt x="1898017" y="90311"/>
                </a:lnTo>
                <a:lnTo>
                  <a:pt x="1919666" y="90932"/>
                </a:lnTo>
                <a:lnTo>
                  <a:pt x="1971531" y="89163"/>
                </a:lnTo>
                <a:lnTo>
                  <a:pt x="2032120" y="89869"/>
                </a:lnTo>
                <a:lnTo>
                  <a:pt x="2073212" y="89596"/>
                </a:lnTo>
                <a:lnTo>
                  <a:pt x="2094854" y="89989"/>
                </a:lnTo>
                <a:lnTo>
                  <a:pt x="2113218" y="89971"/>
                </a:lnTo>
                <a:lnTo>
                  <a:pt x="2120649" y="90584"/>
                </a:lnTo>
                <a:lnTo>
                  <a:pt x="2127825" y="91753"/>
                </a:lnTo>
                <a:lnTo>
                  <a:pt x="2134611" y="93482"/>
                </a:lnTo>
                <a:lnTo>
                  <a:pt x="2145216" y="94005"/>
                </a:lnTo>
                <a:lnTo>
                  <a:pt x="2155536" y="93987"/>
                </a:lnTo>
                <a:lnTo>
                  <a:pt x="2165840" y="93420"/>
                </a:lnTo>
                <a:lnTo>
                  <a:pt x="2176398" y="92297"/>
                </a:lnTo>
                <a:lnTo>
                  <a:pt x="2215309" y="91376"/>
                </a:lnTo>
                <a:lnTo>
                  <a:pt x="2234774" y="91258"/>
                </a:lnTo>
                <a:lnTo>
                  <a:pt x="2254250" y="91552"/>
                </a:lnTo>
                <a:lnTo>
                  <a:pt x="2267468" y="92024"/>
                </a:lnTo>
                <a:lnTo>
                  <a:pt x="2294412" y="91854"/>
                </a:lnTo>
                <a:lnTo>
                  <a:pt x="2307607" y="91502"/>
                </a:lnTo>
                <a:lnTo>
                  <a:pt x="2311888" y="89917"/>
                </a:lnTo>
                <a:lnTo>
                  <a:pt x="2321974" y="89630"/>
                </a:lnTo>
                <a:lnTo>
                  <a:pt x="2357697" y="90722"/>
                </a:lnTo>
                <a:lnTo>
                  <a:pt x="2393374" y="90167"/>
                </a:lnTo>
                <a:lnTo>
                  <a:pt x="2429034" y="89064"/>
                </a:lnTo>
                <a:lnTo>
                  <a:pt x="2483089" y="88216"/>
                </a:lnTo>
                <a:lnTo>
                  <a:pt x="2538240" y="87887"/>
                </a:lnTo>
                <a:lnTo>
                  <a:pt x="2584267" y="83652"/>
                </a:lnTo>
                <a:lnTo>
                  <a:pt x="2601324" y="83649"/>
                </a:lnTo>
                <a:lnTo>
                  <a:pt x="2634451" y="86965"/>
                </a:lnTo>
                <a:lnTo>
                  <a:pt x="2650675" y="86161"/>
                </a:lnTo>
                <a:lnTo>
                  <a:pt x="2660128" y="84200"/>
                </a:lnTo>
                <a:lnTo>
                  <a:pt x="2669334" y="83069"/>
                </a:lnTo>
                <a:lnTo>
                  <a:pt x="2688056" y="82172"/>
                </a:lnTo>
                <a:lnTo>
                  <a:pt x="2708401" y="82899"/>
                </a:lnTo>
                <a:lnTo>
                  <a:pt x="2748505" y="82722"/>
                </a:lnTo>
                <a:lnTo>
                  <a:pt x="2768873" y="84272"/>
                </a:lnTo>
                <a:lnTo>
                  <a:pt x="2784049" y="84665"/>
                </a:lnTo>
                <a:lnTo>
                  <a:pt x="2799344" y="84505"/>
                </a:lnTo>
                <a:lnTo>
                  <a:pt x="2814894" y="83790"/>
                </a:lnTo>
                <a:lnTo>
                  <a:pt x="2830834" y="82513"/>
                </a:lnTo>
                <a:lnTo>
                  <a:pt x="2920380" y="79355"/>
                </a:lnTo>
                <a:lnTo>
                  <a:pt x="2950432" y="79120"/>
                </a:lnTo>
                <a:lnTo>
                  <a:pt x="2967707" y="78081"/>
                </a:lnTo>
                <a:lnTo>
                  <a:pt x="2985014" y="78139"/>
                </a:lnTo>
                <a:lnTo>
                  <a:pt x="3002352" y="79294"/>
                </a:lnTo>
                <a:lnTo>
                  <a:pt x="3019721" y="81547"/>
                </a:lnTo>
                <a:lnTo>
                  <a:pt x="3028367" y="81302"/>
                </a:lnTo>
                <a:lnTo>
                  <a:pt x="3058314" y="77363"/>
                </a:lnTo>
                <a:lnTo>
                  <a:pt x="3088088" y="76861"/>
                </a:lnTo>
                <a:lnTo>
                  <a:pt x="3117901" y="77731"/>
                </a:lnTo>
                <a:lnTo>
                  <a:pt x="3176111" y="78002"/>
                </a:lnTo>
                <a:lnTo>
                  <a:pt x="3232990" y="79820"/>
                </a:lnTo>
                <a:lnTo>
                  <a:pt x="3261924" y="79068"/>
                </a:lnTo>
                <a:lnTo>
                  <a:pt x="3292198" y="78712"/>
                </a:lnTo>
                <a:lnTo>
                  <a:pt x="3352855" y="81842"/>
                </a:lnTo>
                <a:lnTo>
                  <a:pt x="3383129" y="81486"/>
                </a:lnTo>
                <a:lnTo>
                  <a:pt x="3441469" y="79213"/>
                </a:lnTo>
                <a:lnTo>
                  <a:pt x="3478018" y="79251"/>
                </a:lnTo>
                <a:lnTo>
                  <a:pt x="3511667" y="80310"/>
                </a:lnTo>
                <a:lnTo>
                  <a:pt x="3528746" y="80283"/>
                </a:lnTo>
                <a:lnTo>
                  <a:pt x="3563287" y="77838"/>
                </a:lnTo>
                <a:lnTo>
                  <a:pt x="3571490" y="77857"/>
                </a:lnTo>
                <a:lnTo>
                  <a:pt x="3595071" y="79865"/>
                </a:lnTo>
                <a:lnTo>
                  <a:pt x="3626772" y="78966"/>
                </a:lnTo>
                <a:lnTo>
                  <a:pt x="3631219" y="83233"/>
                </a:lnTo>
                <a:lnTo>
                  <a:pt x="3635708" y="88963"/>
                </a:lnTo>
                <a:lnTo>
                  <a:pt x="3644395" y="90181"/>
                </a:lnTo>
                <a:lnTo>
                  <a:pt x="3650034" y="85628"/>
                </a:lnTo>
                <a:lnTo>
                  <a:pt x="3651475" y="85587"/>
                </a:lnTo>
                <a:lnTo>
                  <a:pt x="3651434" y="84124"/>
                </a:lnTo>
                <a:lnTo>
                  <a:pt x="3660398" y="78424"/>
                </a:lnTo>
                <a:lnTo>
                  <a:pt x="3670138" y="76271"/>
                </a:lnTo>
                <a:lnTo>
                  <a:pt x="3680212" y="76305"/>
                </a:lnTo>
                <a:lnTo>
                  <a:pt x="3690173" y="77167"/>
                </a:lnTo>
                <a:lnTo>
                  <a:pt x="3704454" y="77013"/>
                </a:lnTo>
                <a:lnTo>
                  <a:pt x="3733589" y="77788"/>
                </a:lnTo>
                <a:lnTo>
                  <a:pt x="3747894" y="78458"/>
                </a:lnTo>
                <a:lnTo>
                  <a:pt x="3752216" y="78335"/>
                </a:lnTo>
                <a:lnTo>
                  <a:pt x="3756581" y="79676"/>
                </a:lnTo>
                <a:lnTo>
                  <a:pt x="3760904" y="79553"/>
                </a:lnTo>
                <a:lnTo>
                  <a:pt x="3763827" y="80934"/>
                </a:lnTo>
                <a:lnTo>
                  <a:pt x="3854565" y="76895"/>
                </a:lnTo>
                <a:lnTo>
                  <a:pt x="3861811" y="78154"/>
                </a:lnTo>
                <a:lnTo>
                  <a:pt x="3878979" y="79681"/>
                </a:lnTo>
                <a:lnTo>
                  <a:pt x="3887216" y="80110"/>
                </a:lnTo>
                <a:lnTo>
                  <a:pt x="3914732" y="80245"/>
                </a:lnTo>
                <a:lnTo>
                  <a:pt x="3954650" y="79890"/>
                </a:lnTo>
                <a:lnTo>
                  <a:pt x="3974370" y="80818"/>
                </a:lnTo>
                <a:lnTo>
                  <a:pt x="4004720" y="83160"/>
                </a:lnTo>
                <a:lnTo>
                  <a:pt x="4035024" y="83856"/>
                </a:lnTo>
                <a:lnTo>
                  <a:pt x="4065313" y="84003"/>
                </a:lnTo>
                <a:lnTo>
                  <a:pt x="4102114" y="84996"/>
                </a:lnTo>
                <a:lnTo>
                  <a:pt x="4121678" y="88353"/>
                </a:lnTo>
                <a:lnTo>
                  <a:pt x="4132750" y="88657"/>
                </a:lnTo>
                <a:lnTo>
                  <a:pt x="4167788" y="87045"/>
                </a:lnTo>
                <a:lnTo>
                  <a:pt x="4197924" y="88203"/>
                </a:lnTo>
                <a:lnTo>
                  <a:pt x="4212645" y="88449"/>
                </a:lnTo>
                <a:lnTo>
                  <a:pt x="4226949" y="88295"/>
                </a:lnTo>
                <a:lnTo>
                  <a:pt x="4252943" y="89571"/>
                </a:lnTo>
                <a:lnTo>
                  <a:pt x="4265931" y="89866"/>
                </a:lnTo>
                <a:lnTo>
                  <a:pt x="4295980" y="89539"/>
                </a:lnTo>
                <a:lnTo>
                  <a:pt x="4312800" y="89886"/>
                </a:lnTo>
                <a:lnTo>
                  <a:pt x="4329635" y="90781"/>
                </a:lnTo>
                <a:lnTo>
                  <a:pt x="4346755" y="92217"/>
                </a:lnTo>
                <a:lnTo>
                  <a:pt x="4359522" y="92679"/>
                </a:lnTo>
                <a:lnTo>
                  <a:pt x="4372003" y="92599"/>
                </a:lnTo>
                <a:lnTo>
                  <a:pt x="4384468" y="91971"/>
                </a:lnTo>
                <a:lnTo>
                  <a:pt x="4397188" y="90786"/>
                </a:lnTo>
                <a:lnTo>
                  <a:pt x="4414267" y="90759"/>
                </a:lnTo>
                <a:lnTo>
                  <a:pt x="4447916" y="91818"/>
                </a:lnTo>
                <a:lnTo>
                  <a:pt x="4464995" y="91791"/>
                </a:lnTo>
                <a:lnTo>
                  <a:pt x="4529921" y="92878"/>
                </a:lnTo>
                <a:lnTo>
                  <a:pt x="4542894" y="92693"/>
                </a:lnTo>
                <a:lnTo>
                  <a:pt x="4549391" y="92943"/>
                </a:lnTo>
                <a:lnTo>
                  <a:pt x="4555899" y="93605"/>
                </a:lnTo>
                <a:lnTo>
                  <a:pt x="4582929" y="94073"/>
                </a:lnTo>
                <a:lnTo>
                  <a:pt x="4609785" y="93174"/>
                </a:lnTo>
                <a:lnTo>
                  <a:pt x="4662528" y="90579"/>
                </a:lnTo>
                <a:lnTo>
                  <a:pt x="4695592" y="90877"/>
                </a:lnTo>
                <a:lnTo>
                  <a:pt x="4707239" y="90775"/>
                </a:lnTo>
                <a:lnTo>
                  <a:pt x="4783567" y="87145"/>
                </a:lnTo>
                <a:lnTo>
                  <a:pt x="4806747" y="90880"/>
                </a:lnTo>
                <a:lnTo>
                  <a:pt x="4811111" y="92221"/>
                </a:lnTo>
                <a:lnTo>
                  <a:pt x="4813993" y="92139"/>
                </a:lnTo>
                <a:lnTo>
                  <a:pt x="4818274" y="90553"/>
                </a:lnTo>
                <a:lnTo>
                  <a:pt x="4835464" y="86496"/>
                </a:lnTo>
                <a:lnTo>
                  <a:pt x="4852701" y="84085"/>
                </a:lnTo>
                <a:lnTo>
                  <a:pt x="4869984" y="83320"/>
                </a:lnTo>
                <a:lnTo>
                  <a:pt x="4887314" y="84201"/>
                </a:lnTo>
                <a:lnTo>
                  <a:pt x="4903796" y="85358"/>
                </a:lnTo>
                <a:lnTo>
                  <a:pt x="4920513" y="85272"/>
                </a:lnTo>
                <a:lnTo>
                  <a:pt x="4937191" y="83815"/>
                </a:lnTo>
                <a:lnTo>
                  <a:pt x="4953556" y="80857"/>
                </a:lnTo>
                <a:lnTo>
                  <a:pt x="4966456" y="78866"/>
                </a:lnTo>
                <a:lnTo>
                  <a:pt x="4979256" y="78114"/>
                </a:lnTo>
                <a:lnTo>
                  <a:pt x="4991825" y="78741"/>
                </a:lnTo>
                <a:lnTo>
                  <a:pt x="5004031" y="80889"/>
                </a:lnTo>
                <a:lnTo>
                  <a:pt x="5012474" y="81473"/>
                </a:lnTo>
                <a:lnTo>
                  <a:pt x="5020632" y="81516"/>
                </a:lnTo>
                <a:lnTo>
                  <a:pt x="5028775" y="81011"/>
                </a:lnTo>
                <a:lnTo>
                  <a:pt x="5037172" y="79949"/>
                </a:lnTo>
                <a:lnTo>
                  <a:pt x="5113547" y="77965"/>
                </a:lnTo>
                <a:lnTo>
                  <a:pt x="5151844" y="76077"/>
                </a:lnTo>
                <a:lnTo>
                  <a:pt x="5189829" y="72688"/>
                </a:lnTo>
                <a:lnTo>
                  <a:pt x="5251353" y="68266"/>
                </a:lnTo>
                <a:lnTo>
                  <a:pt x="5290145" y="63961"/>
                </a:lnTo>
                <a:lnTo>
                  <a:pt x="5326282" y="62158"/>
                </a:lnTo>
                <a:lnTo>
                  <a:pt x="5444543" y="53746"/>
                </a:lnTo>
                <a:lnTo>
                  <a:pt x="5463977" y="52554"/>
                </a:lnTo>
                <a:lnTo>
                  <a:pt x="5502877" y="51267"/>
                </a:lnTo>
                <a:lnTo>
                  <a:pt x="5548217" y="48218"/>
                </a:lnTo>
                <a:lnTo>
                  <a:pt x="5600012" y="43957"/>
                </a:lnTo>
                <a:lnTo>
                  <a:pt x="5625894" y="41278"/>
                </a:lnTo>
                <a:lnTo>
                  <a:pt x="5666903" y="38101"/>
                </a:lnTo>
                <a:lnTo>
                  <a:pt x="5687418" y="36855"/>
                </a:lnTo>
                <a:lnTo>
                  <a:pt x="5707944" y="36021"/>
                </a:lnTo>
                <a:lnTo>
                  <a:pt x="5840428" y="29333"/>
                </a:lnTo>
                <a:lnTo>
                  <a:pt x="5857948" y="28172"/>
                </a:lnTo>
                <a:lnTo>
                  <a:pt x="5894084" y="26369"/>
                </a:lnTo>
                <a:lnTo>
                  <a:pt x="5912392" y="24362"/>
                </a:lnTo>
                <a:lnTo>
                  <a:pt x="5929894" y="23362"/>
                </a:lnTo>
                <a:lnTo>
                  <a:pt x="5947643" y="21532"/>
                </a:lnTo>
                <a:lnTo>
                  <a:pt x="5965376" y="19152"/>
                </a:lnTo>
                <a:lnTo>
                  <a:pt x="5995978" y="14463"/>
                </a:lnTo>
                <a:lnTo>
                  <a:pt x="6009422" y="13372"/>
                </a:lnTo>
                <a:lnTo>
                  <a:pt x="6022889" y="13104"/>
                </a:lnTo>
                <a:lnTo>
                  <a:pt x="6036105" y="13530"/>
                </a:lnTo>
                <a:lnTo>
                  <a:pt x="6053614" y="12781"/>
                </a:lnTo>
                <a:lnTo>
                  <a:pt x="6089142" y="10172"/>
                </a:lnTo>
                <a:lnTo>
                  <a:pt x="6106628" y="8600"/>
                </a:lnTo>
                <a:lnTo>
                  <a:pt x="6124728" y="6439"/>
                </a:lnTo>
                <a:lnTo>
                  <a:pt x="6142589" y="5383"/>
                </a:lnTo>
                <a:lnTo>
                  <a:pt x="6187584" y="7676"/>
                </a:lnTo>
                <a:lnTo>
                  <a:pt x="6214947" y="14313"/>
                </a:lnTo>
                <a:lnTo>
                  <a:pt x="6217829" y="14231"/>
                </a:lnTo>
                <a:lnTo>
                  <a:pt x="6222194" y="15572"/>
                </a:lnTo>
                <a:lnTo>
                  <a:pt x="6239118" y="6900"/>
                </a:lnTo>
                <a:lnTo>
                  <a:pt x="6253604" y="4430"/>
                </a:lnTo>
                <a:lnTo>
                  <a:pt x="6282422" y="3612"/>
                </a:lnTo>
                <a:lnTo>
                  <a:pt x="6305296" y="1316"/>
                </a:lnTo>
                <a:lnTo>
                  <a:pt x="6328470" y="109"/>
                </a:lnTo>
                <a:lnTo>
                  <a:pt x="6351676" y="0"/>
                </a:lnTo>
                <a:lnTo>
                  <a:pt x="6374643" y="995"/>
                </a:lnTo>
                <a:lnTo>
                  <a:pt x="6386313" y="939"/>
                </a:lnTo>
                <a:lnTo>
                  <a:pt x="6397729" y="1438"/>
                </a:lnTo>
                <a:lnTo>
                  <a:pt x="6409160" y="2487"/>
                </a:lnTo>
                <a:lnTo>
                  <a:pt x="6420877" y="4077"/>
                </a:lnTo>
                <a:lnTo>
                  <a:pt x="6432892" y="7419"/>
                </a:lnTo>
                <a:lnTo>
                  <a:pt x="6445015" y="9798"/>
                </a:lnTo>
                <a:lnTo>
                  <a:pt x="6485331" y="25083"/>
                </a:lnTo>
                <a:lnTo>
                  <a:pt x="6495525" y="63509"/>
                </a:lnTo>
                <a:lnTo>
                  <a:pt x="6486479" y="79828"/>
                </a:lnTo>
                <a:lnTo>
                  <a:pt x="6478662" y="87051"/>
                </a:lnTo>
                <a:lnTo>
                  <a:pt x="6471394" y="94534"/>
                </a:lnTo>
                <a:lnTo>
                  <a:pt x="6431906" y="113227"/>
                </a:lnTo>
                <a:lnTo>
                  <a:pt x="6347829" y="123300"/>
                </a:lnTo>
                <a:lnTo>
                  <a:pt x="6343506" y="123423"/>
                </a:lnTo>
                <a:lnTo>
                  <a:pt x="6233994" y="126530"/>
                </a:lnTo>
                <a:lnTo>
                  <a:pt x="6141982" y="128524"/>
                </a:lnTo>
                <a:lnTo>
                  <a:pt x="6087753" y="131183"/>
                </a:lnTo>
                <a:lnTo>
                  <a:pt x="6064015" y="133184"/>
                </a:lnTo>
                <a:lnTo>
                  <a:pt x="5993331" y="141162"/>
                </a:lnTo>
                <a:lnTo>
                  <a:pt x="5948426" y="145227"/>
                </a:lnTo>
                <a:lnTo>
                  <a:pt x="5892519" y="149880"/>
                </a:lnTo>
                <a:lnTo>
                  <a:pt x="5825594" y="154570"/>
                </a:lnTo>
                <a:lnTo>
                  <a:pt x="5753482" y="159065"/>
                </a:lnTo>
                <a:lnTo>
                  <a:pt x="5676753" y="164445"/>
                </a:lnTo>
                <a:lnTo>
                  <a:pt x="5614359" y="168412"/>
                </a:lnTo>
                <a:lnTo>
                  <a:pt x="5566842" y="170950"/>
                </a:lnTo>
                <a:lnTo>
                  <a:pt x="5511551" y="174281"/>
                </a:lnTo>
                <a:lnTo>
                  <a:pt x="5447930" y="177871"/>
                </a:lnTo>
                <a:lnTo>
                  <a:pt x="5387278" y="182864"/>
                </a:lnTo>
                <a:lnTo>
                  <a:pt x="5329039" y="188727"/>
                </a:lnTo>
                <a:lnTo>
                  <a:pt x="5299904" y="191109"/>
                </a:lnTo>
                <a:lnTo>
                  <a:pt x="5193731" y="197508"/>
                </a:lnTo>
                <a:lnTo>
                  <a:pt x="5165690" y="200318"/>
                </a:lnTo>
                <a:lnTo>
                  <a:pt x="5151654" y="201173"/>
                </a:lnTo>
                <a:lnTo>
                  <a:pt x="5129803" y="201382"/>
                </a:lnTo>
                <a:lnTo>
                  <a:pt x="5085608" y="203459"/>
                </a:lnTo>
                <a:lnTo>
                  <a:pt x="5063757" y="203668"/>
                </a:lnTo>
                <a:lnTo>
                  <a:pt x="5059392" y="202327"/>
                </a:lnTo>
                <a:lnTo>
                  <a:pt x="5055069" y="202450"/>
                </a:lnTo>
                <a:lnTo>
                  <a:pt x="5050664" y="199646"/>
                </a:lnTo>
                <a:lnTo>
                  <a:pt x="5041935" y="196965"/>
                </a:lnTo>
                <a:lnTo>
                  <a:pt x="5036213" y="198592"/>
                </a:lnTo>
                <a:lnTo>
                  <a:pt x="5013620" y="203626"/>
                </a:lnTo>
                <a:lnTo>
                  <a:pt x="4990830" y="206469"/>
                </a:lnTo>
                <a:close/>
              </a:path>
            </a:pathLst>
          </a:custGeom>
          <a:solidFill>
            <a:srgbClr val="3CA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39682" y="5965153"/>
            <a:ext cx="2200910" cy="21888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41400"/>
              </a:lnSpc>
              <a:spcBef>
                <a:spcPts val="80"/>
              </a:spcBef>
            </a:pPr>
            <a:r>
              <a:rPr dirty="0" sz="3350" spc="-145" b="1">
                <a:solidFill>
                  <a:srgbClr val="EDF1E7"/>
                </a:solidFill>
                <a:latin typeface="Trebuchet MS"/>
                <a:cs typeface="Trebuchet MS"/>
              </a:rPr>
              <a:t>Trie </a:t>
            </a:r>
            <a:r>
              <a:rPr dirty="0" sz="3350" spc="85" b="1">
                <a:solidFill>
                  <a:srgbClr val="EDF1E7"/>
                </a:solidFill>
                <a:latin typeface="Trebuchet MS"/>
                <a:cs typeface="Trebuchet MS"/>
              </a:rPr>
              <a:t> </a:t>
            </a:r>
            <a:r>
              <a:rPr dirty="0" sz="3350" spc="-5" b="1">
                <a:solidFill>
                  <a:srgbClr val="EDF1E7"/>
                </a:solidFill>
                <a:latin typeface="Trebuchet MS"/>
                <a:cs typeface="Trebuchet MS"/>
              </a:rPr>
              <a:t>Linked</a:t>
            </a:r>
            <a:r>
              <a:rPr dirty="0" sz="3350" spc="-190" b="1">
                <a:solidFill>
                  <a:srgbClr val="EDF1E7"/>
                </a:solidFill>
                <a:latin typeface="Trebuchet MS"/>
                <a:cs typeface="Trebuchet MS"/>
              </a:rPr>
              <a:t> </a:t>
            </a:r>
            <a:r>
              <a:rPr dirty="0" sz="3350" spc="10" b="1">
                <a:solidFill>
                  <a:srgbClr val="EDF1E7"/>
                </a:solidFill>
                <a:latin typeface="Trebuchet MS"/>
                <a:cs typeface="Trebuchet MS"/>
              </a:rPr>
              <a:t>List </a:t>
            </a:r>
            <a:r>
              <a:rPr dirty="0" sz="3350" spc="-994" b="1">
                <a:solidFill>
                  <a:srgbClr val="EDF1E7"/>
                </a:solidFill>
                <a:latin typeface="Trebuchet MS"/>
                <a:cs typeface="Trebuchet MS"/>
              </a:rPr>
              <a:t> </a:t>
            </a:r>
            <a:r>
              <a:rPr dirty="0" sz="3350" spc="-15" b="1">
                <a:solidFill>
                  <a:srgbClr val="EDF1E7"/>
                </a:solidFill>
                <a:latin typeface="Trebuchet MS"/>
                <a:cs typeface="Trebuchet MS"/>
              </a:rPr>
              <a:t>Array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655763"/>
            <a:ext cx="58420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869">
                <a:latin typeface="Trebuchet MS"/>
                <a:cs typeface="Trebuchet MS"/>
              </a:rPr>
              <a:t>W</a:t>
            </a:r>
            <a:r>
              <a:rPr dirty="0" sz="10000" spc="-910">
                <a:latin typeface="Trebuchet MS"/>
                <a:cs typeface="Trebuchet MS"/>
              </a:rPr>
              <a:t>H</a:t>
            </a:r>
            <a:r>
              <a:rPr dirty="0" sz="10000" spc="-565">
                <a:latin typeface="Trebuchet MS"/>
                <a:cs typeface="Trebuchet MS"/>
              </a:rPr>
              <a:t>Y</a:t>
            </a:r>
            <a:r>
              <a:rPr dirty="0" sz="10000" spc="-855">
                <a:latin typeface="Trebuchet MS"/>
                <a:cs typeface="Trebuchet MS"/>
              </a:rPr>
              <a:t> </a:t>
            </a:r>
            <a:r>
              <a:rPr dirty="0" sz="10000" spc="-1265">
                <a:latin typeface="Trebuchet MS"/>
                <a:cs typeface="Trebuchet MS"/>
              </a:rPr>
              <a:t>T</a:t>
            </a:r>
            <a:r>
              <a:rPr dirty="0" sz="10000" spc="-390">
                <a:latin typeface="Trebuchet MS"/>
                <a:cs typeface="Trebuchet MS"/>
              </a:rPr>
              <a:t>R</a:t>
            </a:r>
            <a:r>
              <a:rPr dirty="0" sz="10000" spc="-725">
                <a:latin typeface="Trebuchet MS"/>
                <a:cs typeface="Trebuchet MS"/>
              </a:rPr>
              <a:t>I</a:t>
            </a:r>
            <a:r>
              <a:rPr dirty="0" sz="10000" spc="-434">
                <a:latin typeface="Trebuchet MS"/>
                <a:cs typeface="Trebuchet MS"/>
              </a:rPr>
              <a:t>E</a:t>
            </a:r>
            <a:r>
              <a:rPr dirty="0" sz="10000" spc="430">
                <a:latin typeface="Trebuchet MS"/>
                <a:cs typeface="Trebuchet MS"/>
              </a:rPr>
              <a:t>?</a:t>
            </a:r>
            <a:r>
              <a:rPr dirty="0" sz="10000" spc="434">
                <a:latin typeface="Trebuchet MS"/>
                <a:cs typeface="Trebuchet MS"/>
              </a:rPr>
              <a:t>?</a:t>
            </a:r>
            <a:endParaRPr sz="10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3955" y="2331837"/>
            <a:ext cx="141664" cy="1416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357109" marR="5080">
              <a:lnSpc>
                <a:spcPct val="125600"/>
              </a:lnSpc>
              <a:spcBef>
                <a:spcPts val="95"/>
              </a:spcBef>
            </a:pPr>
            <a:r>
              <a:rPr dirty="0" spc="-245"/>
              <a:t>I</a:t>
            </a:r>
            <a:r>
              <a:rPr dirty="0" spc="-65"/>
              <a:t>f</a:t>
            </a:r>
            <a:r>
              <a:rPr dirty="0" spc="-170"/>
              <a:t> </a:t>
            </a:r>
            <a:r>
              <a:rPr dirty="0" spc="550"/>
              <a:t>w</a:t>
            </a:r>
            <a:r>
              <a:rPr dirty="0" spc="265"/>
              <a:t>e</a:t>
            </a:r>
            <a:r>
              <a:rPr dirty="0" spc="-170"/>
              <a:t> </a:t>
            </a:r>
            <a:r>
              <a:rPr dirty="0" spc="550"/>
              <a:t>w</a:t>
            </a:r>
            <a:r>
              <a:rPr dirty="0" spc="285"/>
              <a:t>a</a:t>
            </a:r>
            <a:r>
              <a:rPr dirty="0" spc="310"/>
              <a:t>n</a:t>
            </a:r>
            <a:r>
              <a:rPr dirty="0" spc="-35"/>
              <a:t>t</a:t>
            </a:r>
            <a:r>
              <a:rPr dirty="0" spc="-170"/>
              <a:t> </a:t>
            </a:r>
            <a:r>
              <a:rPr dirty="0" spc="180"/>
              <a:t>b</a:t>
            </a:r>
            <a:r>
              <a:rPr dirty="0" spc="220"/>
              <a:t>o</a:t>
            </a:r>
            <a:r>
              <a:rPr dirty="0" spc="-75"/>
              <a:t>t</a:t>
            </a:r>
            <a:r>
              <a:rPr dirty="0" spc="350"/>
              <a:t>h</a:t>
            </a:r>
            <a:r>
              <a:rPr dirty="0" spc="-170"/>
              <a:t> </a:t>
            </a:r>
            <a:r>
              <a:rPr dirty="0" spc="220"/>
              <a:t>o</a:t>
            </a:r>
            <a:r>
              <a:rPr dirty="0" spc="185"/>
              <a:t>p</a:t>
            </a:r>
            <a:r>
              <a:rPr dirty="0" spc="225"/>
              <a:t>e</a:t>
            </a:r>
            <a:r>
              <a:rPr dirty="0" spc="-220"/>
              <a:t>r</a:t>
            </a:r>
            <a:r>
              <a:rPr dirty="0" spc="285"/>
              <a:t>a</a:t>
            </a:r>
            <a:r>
              <a:rPr dirty="0" spc="-75"/>
              <a:t>t</a:t>
            </a:r>
            <a:r>
              <a:rPr dirty="0" spc="-330"/>
              <a:t>i</a:t>
            </a:r>
            <a:r>
              <a:rPr dirty="0" spc="220"/>
              <a:t>o</a:t>
            </a:r>
            <a:r>
              <a:rPr dirty="0" spc="310"/>
              <a:t>n</a:t>
            </a:r>
            <a:r>
              <a:rPr dirty="0" spc="420"/>
              <a:t>s</a:t>
            </a:r>
            <a:r>
              <a:rPr dirty="0" spc="-800"/>
              <a:t>,</a:t>
            </a:r>
            <a:r>
              <a:rPr dirty="0" spc="-170"/>
              <a:t> </a:t>
            </a:r>
            <a:r>
              <a:rPr dirty="0" spc="-365"/>
              <a:t>l</a:t>
            </a:r>
            <a:r>
              <a:rPr dirty="0" spc="220"/>
              <a:t>oo</a:t>
            </a:r>
            <a:r>
              <a:rPr dirty="0" spc="-35"/>
              <a:t>k</a:t>
            </a:r>
            <a:r>
              <a:rPr dirty="0" spc="-170"/>
              <a:t> </a:t>
            </a:r>
            <a:r>
              <a:rPr dirty="0" spc="300"/>
              <a:t>u</a:t>
            </a:r>
            <a:r>
              <a:rPr dirty="0" spc="225"/>
              <a:t>p</a:t>
            </a:r>
            <a:r>
              <a:rPr dirty="0" spc="-170"/>
              <a:t> </a:t>
            </a:r>
            <a:r>
              <a:rPr dirty="0" spc="285"/>
              <a:t>a</a:t>
            </a:r>
            <a:r>
              <a:rPr dirty="0" spc="310"/>
              <a:t>n</a:t>
            </a:r>
            <a:r>
              <a:rPr dirty="0" spc="150"/>
              <a:t>d  </a:t>
            </a:r>
            <a:r>
              <a:rPr dirty="0" spc="185"/>
              <a:t>p</a:t>
            </a:r>
            <a:r>
              <a:rPr dirty="0" spc="-220"/>
              <a:t>r</a:t>
            </a:r>
            <a:r>
              <a:rPr dirty="0" spc="225"/>
              <a:t>e</a:t>
            </a:r>
            <a:r>
              <a:rPr dirty="0" spc="-105"/>
              <a:t>f</a:t>
            </a:r>
            <a:r>
              <a:rPr dirty="0" spc="-330"/>
              <a:t>i</a:t>
            </a:r>
            <a:r>
              <a:rPr dirty="0" spc="70"/>
              <a:t>x</a:t>
            </a:r>
            <a:r>
              <a:rPr dirty="0" spc="-170"/>
              <a:t> </a:t>
            </a:r>
            <a:r>
              <a:rPr dirty="0" spc="420"/>
              <a:t>s</a:t>
            </a:r>
            <a:r>
              <a:rPr dirty="0" spc="225"/>
              <a:t>e</a:t>
            </a:r>
            <a:r>
              <a:rPr dirty="0" spc="285"/>
              <a:t>a</a:t>
            </a:r>
            <a:r>
              <a:rPr dirty="0" spc="-220"/>
              <a:t>r</a:t>
            </a:r>
            <a:r>
              <a:rPr dirty="0" spc="114"/>
              <a:t>c</a:t>
            </a:r>
            <a:r>
              <a:rPr dirty="0" spc="310"/>
              <a:t>h</a:t>
            </a:r>
            <a:r>
              <a:rPr dirty="0" spc="-800"/>
              <a:t>,</a:t>
            </a:r>
            <a:r>
              <a:rPr dirty="0" spc="-170"/>
              <a:t> </a:t>
            </a:r>
            <a:r>
              <a:rPr dirty="0" spc="-5">
                <a:hlinkClick r:id="rId3"/>
              </a:rPr>
              <a:t>T</a:t>
            </a:r>
            <a:r>
              <a:rPr dirty="0" spc="-220">
                <a:hlinkClick r:id="rId3"/>
              </a:rPr>
              <a:t>r</a:t>
            </a:r>
            <a:r>
              <a:rPr dirty="0" spc="-330">
                <a:hlinkClick r:id="rId3"/>
              </a:rPr>
              <a:t>i</a:t>
            </a:r>
            <a:r>
              <a:rPr dirty="0" spc="265">
                <a:hlinkClick r:id="rId3"/>
              </a:rPr>
              <a:t>e</a:t>
            </a:r>
            <a:r>
              <a:rPr dirty="0" spc="-170">
                <a:hlinkClick r:id="rId3"/>
              </a:rPr>
              <a:t> </a:t>
            </a:r>
            <a:r>
              <a:rPr dirty="0" spc="-330"/>
              <a:t>i</a:t>
            </a:r>
            <a:r>
              <a:rPr dirty="0" spc="459"/>
              <a:t>s</a:t>
            </a:r>
            <a:r>
              <a:rPr dirty="0" spc="-170"/>
              <a:t> </a:t>
            </a:r>
            <a:r>
              <a:rPr dirty="0" spc="420"/>
              <a:t>s</a:t>
            </a:r>
            <a:r>
              <a:rPr dirty="0" spc="300"/>
              <a:t>u</a:t>
            </a:r>
            <a:r>
              <a:rPr dirty="0" spc="-330"/>
              <a:t>i</a:t>
            </a:r>
            <a:r>
              <a:rPr dirty="0" spc="-75"/>
              <a:t>t</a:t>
            </a:r>
            <a:r>
              <a:rPr dirty="0" spc="225"/>
              <a:t>e</a:t>
            </a:r>
            <a:r>
              <a:rPr dirty="0" spc="175"/>
              <a:t>d</a:t>
            </a:r>
            <a:r>
              <a:rPr dirty="0" spc="-790"/>
              <a:t>.</a:t>
            </a:r>
            <a:r>
              <a:rPr dirty="0" spc="-170"/>
              <a:t> </a:t>
            </a:r>
            <a:r>
              <a:rPr dirty="0" spc="1090"/>
              <a:t>W</a:t>
            </a:r>
            <a:r>
              <a:rPr dirty="0" spc="-330"/>
              <a:t>i</a:t>
            </a:r>
            <a:r>
              <a:rPr dirty="0" spc="-75"/>
              <a:t>t</a:t>
            </a:r>
            <a:r>
              <a:rPr dirty="0" spc="350"/>
              <a:t>h</a:t>
            </a:r>
            <a:r>
              <a:rPr dirty="0" spc="-170"/>
              <a:t> </a:t>
            </a:r>
            <a:r>
              <a:rPr dirty="0" spc="-5"/>
              <a:t>T</a:t>
            </a:r>
            <a:r>
              <a:rPr dirty="0" spc="-220"/>
              <a:t>r</a:t>
            </a:r>
            <a:r>
              <a:rPr dirty="0" spc="-330"/>
              <a:t>i</a:t>
            </a:r>
            <a:r>
              <a:rPr dirty="0" spc="225"/>
              <a:t>e</a:t>
            </a:r>
            <a:r>
              <a:rPr dirty="0" spc="-800"/>
              <a:t>,</a:t>
            </a:r>
            <a:r>
              <a:rPr dirty="0" spc="-170"/>
              <a:t> </a:t>
            </a:r>
            <a:r>
              <a:rPr dirty="0" spc="550"/>
              <a:t>w</a:t>
            </a:r>
            <a:r>
              <a:rPr dirty="0" spc="185"/>
              <a:t>e  </a:t>
            </a:r>
            <a:r>
              <a:rPr dirty="0" spc="114"/>
              <a:t>c</a:t>
            </a:r>
            <a:r>
              <a:rPr dirty="0" spc="285"/>
              <a:t>a</a:t>
            </a:r>
            <a:r>
              <a:rPr dirty="0" spc="350"/>
              <a:t>n</a:t>
            </a:r>
            <a:r>
              <a:rPr dirty="0" spc="-170"/>
              <a:t> </a:t>
            </a:r>
            <a:r>
              <a:rPr dirty="0" spc="420"/>
              <a:t>s</a:t>
            </a:r>
            <a:r>
              <a:rPr dirty="0" spc="300"/>
              <a:t>u</a:t>
            </a:r>
            <a:r>
              <a:rPr dirty="0" spc="185"/>
              <a:t>pp</a:t>
            </a:r>
            <a:r>
              <a:rPr dirty="0" spc="220"/>
              <a:t>o</a:t>
            </a:r>
            <a:r>
              <a:rPr dirty="0" spc="-220"/>
              <a:t>r</a:t>
            </a:r>
            <a:r>
              <a:rPr dirty="0" spc="-35"/>
              <a:t>t</a:t>
            </a:r>
            <a:r>
              <a:rPr dirty="0" spc="-170"/>
              <a:t> </a:t>
            </a:r>
            <a:r>
              <a:rPr dirty="0" spc="285"/>
              <a:t>a</a:t>
            </a:r>
            <a:r>
              <a:rPr dirty="0" spc="-365"/>
              <a:t>l</a:t>
            </a:r>
            <a:r>
              <a:rPr dirty="0" spc="-325"/>
              <a:t>l</a:t>
            </a:r>
            <a:r>
              <a:rPr dirty="0" spc="-170"/>
              <a:t> </a:t>
            </a:r>
            <a:r>
              <a:rPr dirty="0" spc="220"/>
              <a:t>o</a:t>
            </a:r>
            <a:r>
              <a:rPr dirty="0" spc="185"/>
              <a:t>p</a:t>
            </a:r>
            <a:r>
              <a:rPr dirty="0" spc="225"/>
              <a:t>e</a:t>
            </a:r>
            <a:r>
              <a:rPr dirty="0" spc="-220"/>
              <a:t>r</a:t>
            </a:r>
            <a:r>
              <a:rPr dirty="0" spc="285"/>
              <a:t>a</a:t>
            </a:r>
            <a:r>
              <a:rPr dirty="0" spc="-75"/>
              <a:t>t</a:t>
            </a:r>
            <a:r>
              <a:rPr dirty="0" spc="-330"/>
              <a:t>i</a:t>
            </a:r>
            <a:r>
              <a:rPr dirty="0" spc="220"/>
              <a:t>o</a:t>
            </a:r>
            <a:r>
              <a:rPr dirty="0" spc="310"/>
              <a:t>n</a:t>
            </a:r>
            <a:r>
              <a:rPr dirty="0" spc="459"/>
              <a:t>s</a:t>
            </a:r>
            <a:r>
              <a:rPr dirty="0" spc="-170"/>
              <a:t> </a:t>
            </a:r>
            <a:r>
              <a:rPr dirty="0" spc="-365"/>
              <a:t>l</a:t>
            </a:r>
            <a:r>
              <a:rPr dirty="0" spc="-330"/>
              <a:t>i</a:t>
            </a:r>
            <a:r>
              <a:rPr dirty="0" spc="-75"/>
              <a:t>k</a:t>
            </a:r>
            <a:r>
              <a:rPr dirty="0" spc="265"/>
              <a:t>e</a:t>
            </a:r>
            <a:r>
              <a:rPr dirty="0" spc="-170"/>
              <a:t> </a:t>
            </a:r>
            <a:r>
              <a:rPr dirty="0" spc="-330"/>
              <a:t>i</a:t>
            </a:r>
            <a:r>
              <a:rPr dirty="0" spc="310"/>
              <a:t>n</a:t>
            </a:r>
            <a:r>
              <a:rPr dirty="0" spc="420"/>
              <a:t>s</a:t>
            </a:r>
            <a:r>
              <a:rPr dirty="0" spc="225"/>
              <a:t>e</a:t>
            </a:r>
            <a:r>
              <a:rPr dirty="0" spc="-220"/>
              <a:t>r</a:t>
            </a:r>
            <a:r>
              <a:rPr dirty="0" spc="-75"/>
              <a:t>t</a:t>
            </a:r>
            <a:r>
              <a:rPr dirty="0" spc="-705"/>
              <a:t>,  </a:t>
            </a:r>
            <a:r>
              <a:rPr dirty="0" spc="50"/>
              <a:t>search, </a:t>
            </a:r>
            <a:r>
              <a:rPr dirty="0" spc="75"/>
              <a:t>delete </a:t>
            </a:r>
            <a:r>
              <a:rPr dirty="0" spc="10"/>
              <a:t>in </a:t>
            </a:r>
            <a:r>
              <a:rPr dirty="0" spc="-50"/>
              <a:t>O(n) </a:t>
            </a:r>
            <a:r>
              <a:rPr dirty="0" spc="165"/>
              <a:t>time </a:t>
            </a:r>
            <a:r>
              <a:rPr dirty="0" spc="225"/>
              <a:t>where </a:t>
            </a:r>
            <a:r>
              <a:rPr dirty="0" spc="350"/>
              <a:t>n </a:t>
            </a:r>
            <a:r>
              <a:rPr dirty="0" spc="65"/>
              <a:t>is </a:t>
            </a:r>
            <a:r>
              <a:rPr dirty="0" spc="70"/>
              <a:t> </a:t>
            </a:r>
            <a:r>
              <a:rPr dirty="0" spc="135"/>
              <a:t>length</a:t>
            </a:r>
            <a:r>
              <a:rPr dirty="0" spc="-175"/>
              <a:t> </a:t>
            </a:r>
            <a:r>
              <a:rPr dirty="0" spc="75"/>
              <a:t>of</a:t>
            </a:r>
            <a:r>
              <a:rPr dirty="0" spc="-170"/>
              <a:t> </a:t>
            </a:r>
            <a:r>
              <a:rPr dirty="0" spc="165"/>
              <a:t>the</a:t>
            </a:r>
            <a:r>
              <a:rPr dirty="0" spc="-170"/>
              <a:t> </a:t>
            </a:r>
            <a:r>
              <a:rPr dirty="0" spc="190"/>
              <a:t>word</a:t>
            </a:r>
            <a:r>
              <a:rPr dirty="0" spc="-175"/>
              <a:t> </a:t>
            </a:r>
            <a:r>
              <a:rPr dirty="0" spc="90"/>
              <a:t>to</a:t>
            </a:r>
            <a:r>
              <a:rPr dirty="0" spc="-170"/>
              <a:t> </a:t>
            </a:r>
            <a:r>
              <a:rPr dirty="0" spc="220"/>
              <a:t>be</a:t>
            </a:r>
            <a:r>
              <a:rPr dirty="0" spc="-170"/>
              <a:t> </a:t>
            </a:r>
            <a:r>
              <a:rPr dirty="0" spc="100"/>
              <a:t>processed.</a:t>
            </a:r>
          </a:p>
          <a:p>
            <a:pPr marL="7357109" marR="709295">
              <a:lnSpc>
                <a:spcPts val="5270"/>
              </a:lnSpc>
              <a:spcBef>
                <a:spcPts val="155"/>
              </a:spcBef>
            </a:pPr>
            <a:r>
              <a:rPr dirty="0" spc="345"/>
              <a:t>A</a:t>
            </a:r>
            <a:r>
              <a:rPr dirty="0" spc="310"/>
              <a:t>n</a:t>
            </a:r>
            <a:r>
              <a:rPr dirty="0" spc="220"/>
              <a:t>o</a:t>
            </a:r>
            <a:r>
              <a:rPr dirty="0" spc="-75"/>
              <a:t>t</a:t>
            </a:r>
            <a:r>
              <a:rPr dirty="0" spc="310"/>
              <a:t>h</a:t>
            </a:r>
            <a:r>
              <a:rPr dirty="0" spc="225"/>
              <a:t>e</a:t>
            </a:r>
            <a:r>
              <a:rPr dirty="0" spc="-180"/>
              <a:t>r</a:t>
            </a:r>
            <a:r>
              <a:rPr dirty="0" spc="-170"/>
              <a:t> </a:t>
            </a:r>
            <a:r>
              <a:rPr dirty="0" spc="285"/>
              <a:t>a</a:t>
            </a:r>
            <a:r>
              <a:rPr dirty="0" spc="175"/>
              <a:t>d</a:t>
            </a:r>
            <a:r>
              <a:rPr dirty="0" spc="195"/>
              <a:t>v</a:t>
            </a:r>
            <a:r>
              <a:rPr dirty="0" spc="285"/>
              <a:t>a</a:t>
            </a:r>
            <a:r>
              <a:rPr dirty="0" spc="310"/>
              <a:t>n</a:t>
            </a:r>
            <a:r>
              <a:rPr dirty="0" spc="-75"/>
              <a:t>t</a:t>
            </a:r>
            <a:r>
              <a:rPr dirty="0" spc="285"/>
              <a:t>a</a:t>
            </a:r>
            <a:r>
              <a:rPr dirty="0" spc="375"/>
              <a:t>g</a:t>
            </a:r>
            <a:r>
              <a:rPr dirty="0" spc="265"/>
              <a:t>e</a:t>
            </a:r>
            <a:r>
              <a:rPr dirty="0" spc="-170"/>
              <a:t> </a:t>
            </a:r>
            <a:r>
              <a:rPr dirty="0" spc="220"/>
              <a:t>o</a:t>
            </a:r>
            <a:r>
              <a:rPr dirty="0" spc="-65"/>
              <a:t>f</a:t>
            </a:r>
            <a:r>
              <a:rPr dirty="0" spc="-170"/>
              <a:t> </a:t>
            </a:r>
            <a:r>
              <a:rPr dirty="0" spc="-5"/>
              <a:t>T</a:t>
            </a:r>
            <a:r>
              <a:rPr dirty="0" spc="-220"/>
              <a:t>r</a:t>
            </a:r>
            <a:r>
              <a:rPr dirty="0" spc="-330"/>
              <a:t>i</a:t>
            </a:r>
            <a:r>
              <a:rPr dirty="0" spc="265"/>
              <a:t>e</a:t>
            </a:r>
            <a:r>
              <a:rPr dirty="0" spc="-170"/>
              <a:t> </a:t>
            </a:r>
            <a:r>
              <a:rPr dirty="0" spc="-330"/>
              <a:t>i</a:t>
            </a:r>
            <a:r>
              <a:rPr dirty="0" spc="420"/>
              <a:t>s</a:t>
            </a:r>
            <a:r>
              <a:rPr dirty="0" spc="-800"/>
              <a:t>,</a:t>
            </a:r>
            <a:r>
              <a:rPr dirty="0" spc="-170"/>
              <a:t> </a:t>
            </a:r>
            <a:r>
              <a:rPr dirty="0" spc="550"/>
              <a:t>w</a:t>
            </a:r>
            <a:r>
              <a:rPr dirty="0" spc="265"/>
              <a:t>e</a:t>
            </a:r>
            <a:r>
              <a:rPr dirty="0" spc="-170"/>
              <a:t> </a:t>
            </a:r>
            <a:r>
              <a:rPr dirty="0" spc="114"/>
              <a:t>c</a:t>
            </a:r>
            <a:r>
              <a:rPr dirty="0" spc="285"/>
              <a:t>a</a:t>
            </a:r>
            <a:r>
              <a:rPr dirty="0" spc="245"/>
              <a:t>n  </a:t>
            </a:r>
            <a:r>
              <a:rPr dirty="0" spc="185"/>
              <a:t>p</a:t>
            </a:r>
            <a:r>
              <a:rPr dirty="0" spc="-220"/>
              <a:t>r</a:t>
            </a:r>
            <a:r>
              <a:rPr dirty="0" spc="-330"/>
              <a:t>i</a:t>
            </a:r>
            <a:r>
              <a:rPr dirty="0" spc="310"/>
              <a:t>n</a:t>
            </a:r>
            <a:r>
              <a:rPr dirty="0" spc="-35"/>
              <a:t>t</a:t>
            </a:r>
            <a:r>
              <a:rPr dirty="0" spc="-170"/>
              <a:t> </a:t>
            </a:r>
            <a:r>
              <a:rPr dirty="0" spc="285"/>
              <a:t>a</a:t>
            </a:r>
            <a:r>
              <a:rPr dirty="0" spc="-365"/>
              <a:t>l</a:t>
            </a:r>
            <a:r>
              <a:rPr dirty="0" spc="-325"/>
              <a:t>l</a:t>
            </a:r>
            <a:r>
              <a:rPr dirty="0" spc="-170"/>
              <a:t> </a:t>
            </a:r>
            <a:r>
              <a:rPr dirty="0" spc="550"/>
              <a:t>w</a:t>
            </a:r>
            <a:r>
              <a:rPr dirty="0" spc="220"/>
              <a:t>o</a:t>
            </a:r>
            <a:r>
              <a:rPr dirty="0" spc="-220"/>
              <a:t>r</a:t>
            </a:r>
            <a:r>
              <a:rPr dirty="0" spc="175"/>
              <a:t>d</a:t>
            </a:r>
            <a:r>
              <a:rPr dirty="0" spc="459"/>
              <a:t>s</a:t>
            </a:r>
            <a:r>
              <a:rPr dirty="0" spc="-170"/>
              <a:t> </a:t>
            </a:r>
            <a:r>
              <a:rPr dirty="0" spc="-330"/>
              <a:t>i</a:t>
            </a:r>
            <a:r>
              <a:rPr dirty="0" spc="350"/>
              <a:t>n</a:t>
            </a:r>
            <a:r>
              <a:rPr dirty="0" spc="-170"/>
              <a:t> </a:t>
            </a:r>
            <a:r>
              <a:rPr dirty="0" spc="285"/>
              <a:t>a</a:t>
            </a:r>
            <a:r>
              <a:rPr dirty="0" spc="-365"/>
              <a:t>l</a:t>
            </a:r>
            <a:r>
              <a:rPr dirty="0" spc="185"/>
              <a:t>p</a:t>
            </a:r>
            <a:r>
              <a:rPr dirty="0" spc="310"/>
              <a:t>h</a:t>
            </a:r>
            <a:r>
              <a:rPr dirty="0" spc="285"/>
              <a:t>a</a:t>
            </a:r>
            <a:r>
              <a:rPr dirty="0" spc="180"/>
              <a:t>b</a:t>
            </a:r>
            <a:r>
              <a:rPr dirty="0" spc="225"/>
              <a:t>e</a:t>
            </a:r>
            <a:r>
              <a:rPr dirty="0" spc="-75"/>
              <a:t>t</a:t>
            </a:r>
            <a:r>
              <a:rPr dirty="0" spc="-330"/>
              <a:t>i</a:t>
            </a:r>
            <a:r>
              <a:rPr dirty="0" spc="114"/>
              <a:t>c</a:t>
            </a:r>
            <a:r>
              <a:rPr dirty="0" spc="285"/>
              <a:t>a</a:t>
            </a:r>
            <a:r>
              <a:rPr dirty="0" spc="-325"/>
              <a:t>l</a:t>
            </a:r>
            <a:r>
              <a:rPr dirty="0" spc="-170"/>
              <a:t> </a:t>
            </a:r>
            <a:r>
              <a:rPr dirty="0" spc="220"/>
              <a:t>o</a:t>
            </a:r>
            <a:r>
              <a:rPr dirty="0" spc="-220"/>
              <a:t>r</a:t>
            </a:r>
            <a:r>
              <a:rPr dirty="0" spc="175"/>
              <a:t>d</a:t>
            </a:r>
            <a:r>
              <a:rPr dirty="0" spc="225"/>
              <a:t>e</a:t>
            </a:r>
            <a:r>
              <a:rPr dirty="0" spc="-150"/>
              <a:t>r  </a:t>
            </a:r>
            <a:r>
              <a:rPr dirty="0" spc="200"/>
              <a:t>which</a:t>
            </a:r>
            <a:r>
              <a:rPr dirty="0" spc="-175"/>
              <a:t> </a:t>
            </a:r>
            <a:r>
              <a:rPr dirty="0" spc="65"/>
              <a:t>is</a:t>
            </a:r>
            <a:r>
              <a:rPr dirty="0" spc="-175"/>
              <a:t> </a:t>
            </a:r>
            <a:r>
              <a:rPr dirty="0" spc="165"/>
              <a:t>not</a:t>
            </a:r>
            <a:r>
              <a:rPr dirty="0" spc="-170"/>
              <a:t> </a:t>
            </a:r>
            <a:r>
              <a:rPr dirty="0" spc="125"/>
              <a:t>possible</a:t>
            </a:r>
            <a:r>
              <a:rPr dirty="0" spc="-175"/>
              <a:t> </a:t>
            </a:r>
            <a:r>
              <a:rPr dirty="0" spc="125"/>
              <a:t>with</a:t>
            </a:r>
            <a:r>
              <a:rPr dirty="0" spc="-175"/>
              <a:t> </a:t>
            </a:r>
            <a:r>
              <a:rPr dirty="0" spc="245"/>
              <a:t>hashing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4897" y="546185"/>
            <a:ext cx="5011420" cy="8909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50" spc="-700">
                <a:solidFill>
                  <a:srgbClr val="EDF1E7"/>
                </a:solidFill>
              </a:rPr>
              <a:t>T</a:t>
            </a:r>
            <a:r>
              <a:rPr dirty="0" sz="5650" spc="-200">
                <a:solidFill>
                  <a:srgbClr val="EDF1E7"/>
                </a:solidFill>
              </a:rPr>
              <a:t>R</a:t>
            </a:r>
            <a:r>
              <a:rPr dirty="0" sz="5650" spc="-405">
                <a:solidFill>
                  <a:srgbClr val="EDF1E7"/>
                </a:solidFill>
              </a:rPr>
              <a:t>I</a:t>
            </a:r>
            <a:r>
              <a:rPr dirty="0" sz="5650" spc="-229">
                <a:solidFill>
                  <a:srgbClr val="EDF1E7"/>
                </a:solidFill>
              </a:rPr>
              <a:t>E</a:t>
            </a:r>
            <a:r>
              <a:rPr dirty="0" sz="5650" spc="-480">
                <a:solidFill>
                  <a:srgbClr val="EDF1E7"/>
                </a:solidFill>
              </a:rPr>
              <a:t> </a:t>
            </a:r>
            <a:r>
              <a:rPr dirty="0" sz="5650" spc="-350">
                <a:solidFill>
                  <a:srgbClr val="EDF1E7"/>
                </a:solidFill>
              </a:rPr>
              <a:t>V</a:t>
            </a:r>
            <a:r>
              <a:rPr dirty="0" sz="5650" spc="30">
                <a:solidFill>
                  <a:srgbClr val="EDF1E7"/>
                </a:solidFill>
              </a:rPr>
              <a:t>S</a:t>
            </a:r>
            <a:r>
              <a:rPr dirty="0" sz="5650" spc="-480">
                <a:solidFill>
                  <a:srgbClr val="EDF1E7"/>
                </a:solidFill>
              </a:rPr>
              <a:t> </a:t>
            </a:r>
            <a:r>
              <a:rPr dirty="0" sz="5650" spc="-495">
                <a:solidFill>
                  <a:srgbClr val="EDF1E7"/>
                </a:solidFill>
              </a:rPr>
              <a:t>H</a:t>
            </a:r>
            <a:r>
              <a:rPr dirty="0" sz="5650" spc="-430">
                <a:solidFill>
                  <a:srgbClr val="EDF1E7"/>
                </a:solidFill>
              </a:rPr>
              <a:t>A</a:t>
            </a:r>
            <a:r>
              <a:rPr dirty="0" sz="5650" spc="30">
                <a:solidFill>
                  <a:srgbClr val="EDF1E7"/>
                </a:solidFill>
              </a:rPr>
              <a:t>S</a:t>
            </a:r>
            <a:r>
              <a:rPr dirty="0" sz="5650" spc="-495">
                <a:solidFill>
                  <a:srgbClr val="EDF1E7"/>
                </a:solidFill>
              </a:rPr>
              <a:t>H</a:t>
            </a:r>
            <a:r>
              <a:rPr dirty="0" sz="5650" spc="-405">
                <a:solidFill>
                  <a:srgbClr val="EDF1E7"/>
                </a:solidFill>
              </a:rPr>
              <a:t>I</a:t>
            </a:r>
            <a:r>
              <a:rPr dirty="0" sz="5650" spc="-405">
                <a:solidFill>
                  <a:srgbClr val="EDF1E7"/>
                </a:solidFill>
              </a:rPr>
              <a:t>N</a:t>
            </a:r>
            <a:r>
              <a:rPr dirty="0" sz="5650" spc="-420">
                <a:solidFill>
                  <a:srgbClr val="EDF1E7"/>
                </a:solidFill>
              </a:rPr>
              <a:t>G</a:t>
            </a:r>
            <a:r>
              <a:rPr dirty="0" sz="5650" spc="-470">
                <a:solidFill>
                  <a:srgbClr val="EDF1E7"/>
                </a:solidFill>
              </a:rPr>
              <a:t>:</a:t>
            </a:r>
            <a:endParaRPr sz="5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9" y="4953972"/>
            <a:ext cx="4347845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3500" spc="670">
                <a:solidFill>
                  <a:srgbClr val="0E2F40"/>
                </a:solidFill>
                <a:latin typeface="Trebuchet MS"/>
                <a:cs typeface="Trebuchet MS"/>
              </a:rPr>
              <a:t>We </a:t>
            </a:r>
            <a:r>
              <a:rPr dirty="0" sz="3500" spc="245">
                <a:solidFill>
                  <a:srgbClr val="0E2F40"/>
                </a:solidFill>
                <a:latin typeface="Trebuchet MS"/>
                <a:cs typeface="Trebuchet MS"/>
              </a:rPr>
              <a:t>can </a:t>
            </a:r>
            <a:r>
              <a:rPr dirty="0" sz="3500" spc="325">
                <a:solidFill>
                  <a:srgbClr val="0E2F40"/>
                </a:solidFill>
                <a:latin typeface="Trebuchet MS"/>
                <a:cs typeface="Trebuchet MS"/>
              </a:rPr>
              <a:t>use </a:t>
            </a:r>
            <a:r>
              <a:rPr dirty="0" sz="3500" spc="85">
                <a:solidFill>
                  <a:srgbClr val="0E2F40"/>
                </a:solidFill>
                <a:latin typeface="Trebuchet MS"/>
                <a:cs typeface="Trebuchet MS"/>
              </a:rPr>
              <a:t>this </a:t>
            </a:r>
            <a:r>
              <a:rPr dirty="0" sz="3500" spc="90">
                <a:solidFill>
                  <a:srgbClr val="0E2F40"/>
                </a:solidFill>
                <a:latin typeface="Trebuchet MS"/>
                <a:cs typeface="Trebuchet MS"/>
              </a:rPr>
              <a:t> feature </a:t>
            </a:r>
            <a:r>
              <a:rPr dirty="0" sz="3500" spc="220">
                <a:solidFill>
                  <a:srgbClr val="0E2F40"/>
                </a:solidFill>
                <a:latin typeface="Trebuchet MS"/>
                <a:cs typeface="Trebuchet MS"/>
              </a:rPr>
              <a:t>where </a:t>
            </a:r>
            <a:r>
              <a:rPr dirty="0" sz="3500" spc="400">
                <a:solidFill>
                  <a:srgbClr val="0E2F40"/>
                </a:solidFill>
                <a:latin typeface="Trebuchet MS"/>
                <a:cs typeface="Trebuchet MS"/>
              </a:rPr>
              <a:t>we </a:t>
            </a:r>
            <a:r>
              <a:rPr dirty="0" sz="3500" spc="40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270">
                <a:solidFill>
                  <a:srgbClr val="0E2F40"/>
                </a:solidFill>
                <a:latin typeface="Trebuchet MS"/>
                <a:cs typeface="Trebuchet MS"/>
              </a:rPr>
              <a:t>want</a:t>
            </a:r>
            <a:r>
              <a:rPr dirty="0" sz="3500" spc="-19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40">
                <a:solidFill>
                  <a:srgbClr val="0E2F40"/>
                </a:solidFill>
                <a:latin typeface="Trebuchet MS"/>
                <a:cs typeface="Trebuchet MS"/>
              </a:rPr>
              <a:t>specific</a:t>
            </a:r>
            <a:r>
              <a:rPr dirty="0" sz="3500" spc="-190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229">
                <a:solidFill>
                  <a:srgbClr val="0E2F40"/>
                </a:solidFill>
                <a:latin typeface="Trebuchet MS"/>
                <a:cs typeface="Trebuchet MS"/>
              </a:rPr>
              <a:t>words </a:t>
            </a:r>
            <a:r>
              <a:rPr dirty="0" sz="3500" spc="-1040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365">
                <a:solidFill>
                  <a:srgbClr val="0E2F40"/>
                </a:solidFill>
                <a:latin typeface="Trebuchet MS"/>
                <a:cs typeface="Trebuchet MS"/>
              </a:rPr>
              <a:t>as</a:t>
            </a:r>
            <a:r>
              <a:rPr dirty="0" sz="3500" spc="-18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80">
                <a:solidFill>
                  <a:srgbClr val="0E2F40"/>
                </a:solidFill>
                <a:latin typeface="Trebuchet MS"/>
                <a:cs typeface="Trebuchet MS"/>
              </a:rPr>
              <a:t>input</a:t>
            </a:r>
            <a:r>
              <a:rPr dirty="0" sz="3500" spc="-18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180">
                <a:solidFill>
                  <a:srgbClr val="0E2F40"/>
                </a:solidFill>
                <a:latin typeface="Trebuchet MS"/>
                <a:cs typeface="Trebuchet MS"/>
              </a:rPr>
              <a:t>from</a:t>
            </a:r>
            <a:r>
              <a:rPr dirty="0" sz="3500" spc="-180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235">
                <a:solidFill>
                  <a:srgbClr val="0E2F40"/>
                </a:solidFill>
                <a:latin typeface="Trebuchet MS"/>
                <a:cs typeface="Trebuchet MS"/>
              </a:rPr>
              <a:t>users</a:t>
            </a:r>
            <a:r>
              <a:rPr dirty="0" sz="3500" spc="-18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3500" spc="-795">
                <a:solidFill>
                  <a:srgbClr val="0E2F40"/>
                </a:solidFill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S</a:t>
            </a:r>
            <a:r>
              <a:rPr dirty="0" spc="-150"/>
              <a:t>C</a:t>
            </a:r>
            <a:r>
              <a:rPr dirty="0" spc="-725"/>
              <a:t>O</a:t>
            </a:r>
            <a:r>
              <a:rPr dirty="0" spc="-365"/>
              <a:t>P</a:t>
            </a:r>
            <a:r>
              <a:rPr dirty="0" spc="-430"/>
              <a:t>E</a:t>
            </a:r>
            <a:r>
              <a:rPr dirty="0" spc="-855"/>
              <a:t> </a:t>
            </a:r>
            <a:r>
              <a:rPr dirty="0" spc="-725"/>
              <a:t>O</a:t>
            </a:r>
            <a:r>
              <a:rPr dirty="0" spc="-1300"/>
              <a:t>F</a:t>
            </a:r>
            <a:r>
              <a:rPr dirty="0" spc="-855"/>
              <a:t> </a:t>
            </a:r>
            <a:r>
              <a:rPr dirty="0" spc="-365"/>
              <a:t>P</a:t>
            </a:r>
            <a:r>
              <a:rPr dirty="0" spc="-390"/>
              <a:t>R</a:t>
            </a:r>
            <a:r>
              <a:rPr dirty="0" spc="-725"/>
              <a:t>O</a:t>
            </a:r>
            <a:r>
              <a:rPr dirty="0" spc="-484"/>
              <a:t>J</a:t>
            </a:r>
            <a:r>
              <a:rPr dirty="0" spc="-434"/>
              <a:t>E</a:t>
            </a:r>
            <a:r>
              <a:rPr dirty="0" spc="-150"/>
              <a:t>C</a:t>
            </a:r>
            <a:r>
              <a:rPr dirty="0" spc="-126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76183" y="4287343"/>
            <a:ext cx="4112260" cy="296989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 marL="132080" marR="124460" indent="-635">
              <a:lnSpc>
                <a:spcPts val="6600"/>
              </a:lnSpc>
              <a:spcBef>
                <a:spcPts val="820"/>
              </a:spcBef>
            </a:pPr>
            <a:r>
              <a:rPr dirty="0" sz="6000" spc="75">
                <a:solidFill>
                  <a:srgbClr val="256481"/>
                </a:solidFill>
                <a:latin typeface="Trebuchet MS"/>
                <a:cs typeface="Trebuchet MS"/>
              </a:rPr>
              <a:t>Auto </a:t>
            </a:r>
            <a:r>
              <a:rPr dirty="0" sz="6000" spc="80">
                <a:solidFill>
                  <a:srgbClr val="256481"/>
                </a:solidFill>
                <a:latin typeface="Trebuchet MS"/>
                <a:cs typeface="Trebuchet MS"/>
              </a:rPr>
              <a:t> </a:t>
            </a:r>
            <a:r>
              <a:rPr dirty="0" sz="6000" spc="15">
                <a:solidFill>
                  <a:srgbClr val="256481"/>
                </a:solidFill>
                <a:latin typeface="Trebuchet MS"/>
                <a:cs typeface="Trebuchet MS"/>
              </a:rPr>
              <a:t>S</a:t>
            </a:r>
            <a:r>
              <a:rPr dirty="0" sz="6000" spc="30">
                <a:solidFill>
                  <a:srgbClr val="256481"/>
                </a:solidFill>
                <a:latin typeface="Trebuchet MS"/>
                <a:cs typeface="Trebuchet MS"/>
              </a:rPr>
              <a:t>u</a:t>
            </a:r>
            <a:r>
              <a:rPr dirty="0" sz="6000" spc="590">
                <a:solidFill>
                  <a:srgbClr val="256481"/>
                </a:solidFill>
                <a:latin typeface="Trebuchet MS"/>
                <a:cs typeface="Trebuchet MS"/>
              </a:rPr>
              <a:t>gg</a:t>
            </a:r>
            <a:r>
              <a:rPr dirty="0" sz="6000" spc="-305">
                <a:solidFill>
                  <a:srgbClr val="256481"/>
                </a:solidFill>
                <a:latin typeface="Trebuchet MS"/>
                <a:cs typeface="Trebuchet MS"/>
              </a:rPr>
              <a:t>e</a:t>
            </a:r>
            <a:r>
              <a:rPr dirty="0" sz="6000" spc="484">
                <a:solidFill>
                  <a:srgbClr val="256481"/>
                </a:solidFill>
                <a:latin typeface="Trebuchet MS"/>
                <a:cs typeface="Trebuchet MS"/>
              </a:rPr>
              <a:t>s</a:t>
            </a:r>
            <a:r>
              <a:rPr dirty="0" sz="6000" spc="350">
                <a:solidFill>
                  <a:srgbClr val="256481"/>
                </a:solidFill>
                <a:latin typeface="Trebuchet MS"/>
                <a:cs typeface="Trebuchet MS"/>
              </a:rPr>
              <a:t>t</a:t>
            </a:r>
            <a:r>
              <a:rPr dirty="0" sz="6000" spc="-470">
                <a:solidFill>
                  <a:srgbClr val="256481"/>
                </a:solidFill>
                <a:latin typeface="Trebuchet MS"/>
                <a:cs typeface="Trebuchet MS"/>
              </a:rPr>
              <a:t>i</a:t>
            </a:r>
            <a:r>
              <a:rPr dirty="0" sz="6000" spc="390">
                <a:solidFill>
                  <a:srgbClr val="256481"/>
                </a:solidFill>
                <a:latin typeface="Trebuchet MS"/>
                <a:cs typeface="Trebuchet MS"/>
              </a:rPr>
              <a:t>o</a:t>
            </a:r>
            <a:r>
              <a:rPr dirty="0" sz="6000" spc="110">
                <a:solidFill>
                  <a:srgbClr val="256481"/>
                </a:solidFill>
                <a:latin typeface="Trebuchet MS"/>
                <a:cs typeface="Trebuchet MS"/>
              </a:rPr>
              <a:t>n</a:t>
            </a:r>
            <a:endParaRPr sz="6000">
              <a:latin typeface="Trebuchet MS"/>
              <a:cs typeface="Trebuchet MS"/>
            </a:endParaRPr>
          </a:p>
          <a:p>
            <a:pPr algn="ctr" marL="12065" marR="5080">
              <a:lnSpc>
                <a:spcPct val="125000"/>
              </a:lnSpc>
              <a:spcBef>
                <a:spcPts val="1460"/>
              </a:spcBef>
            </a:pPr>
            <a:r>
              <a:rPr dirty="0" sz="2600" spc="90">
                <a:solidFill>
                  <a:srgbClr val="0E2F40"/>
                </a:solidFill>
                <a:latin typeface="Trebuchet MS"/>
                <a:cs typeface="Trebuchet MS"/>
              </a:rPr>
              <a:t>To</a:t>
            </a:r>
            <a:r>
              <a:rPr dirty="0" sz="2600" spc="-150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215">
                <a:solidFill>
                  <a:srgbClr val="0E2F40"/>
                </a:solidFill>
                <a:latin typeface="Trebuchet MS"/>
                <a:cs typeface="Trebuchet MS"/>
              </a:rPr>
              <a:t>suggest</a:t>
            </a:r>
            <a:r>
              <a:rPr dirty="0" sz="2600" spc="-14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0E2F40"/>
                </a:solidFill>
                <a:latin typeface="Trebuchet MS"/>
                <a:cs typeface="Trebuchet MS"/>
              </a:rPr>
              <a:t>correct</a:t>
            </a:r>
            <a:r>
              <a:rPr dirty="0" sz="2600" spc="-14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0E2F40"/>
                </a:solidFill>
                <a:latin typeface="Trebuchet MS"/>
                <a:cs typeface="Trebuchet MS"/>
              </a:rPr>
              <a:t>word</a:t>
            </a:r>
            <a:r>
              <a:rPr dirty="0" sz="2600" spc="-14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-150">
                <a:solidFill>
                  <a:srgbClr val="0E2F40"/>
                </a:solidFill>
                <a:latin typeface="Trebuchet MS"/>
                <a:cs typeface="Trebuchet MS"/>
              </a:rPr>
              <a:t>if </a:t>
            </a:r>
            <a:r>
              <a:rPr dirty="0" sz="2600" spc="-770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0E2F40"/>
                </a:solidFill>
                <a:latin typeface="Trebuchet MS"/>
                <a:cs typeface="Trebuchet MS"/>
              </a:rPr>
              <a:t>ihe</a:t>
            </a:r>
            <a:r>
              <a:rPr dirty="0" sz="2600" spc="-13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0E2F40"/>
                </a:solidFill>
                <a:latin typeface="Trebuchet MS"/>
                <a:cs typeface="Trebuchet MS"/>
              </a:rPr>
              <a:t>spelling</a:t>
            </a:r>
            <a:r>
              <a:rPr dirty="0" sz="2600" spc="-13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0E2F40"/>
                </a:solidFill>
                <a:latin typeface="Trebuchet MS"/>
                <a:cs typeface="Trebuchet MS"/>
              </a:rPr>
              <a:t>is</a:t>
            </a:r>
            <a:r>
              <a:rPr dirty="0" sz="2600" spc="-135">
                <a:solidFill>
                  <a:srgbClr val="0E2F40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0E2F40"/>
                </a:solidFill>
                <a:latin typeface="Trebuchet MS"/>
                <a:cs typeface="Trebuchet MS"/>
              </a:rPr>
              <a:t>wrong.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719" y="321999"/>
            <a:ext cx="888873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>
                <a:solidFill>
                  <a:srgbClr val="EDF1E7"/>
                </a:solidFill>
              </a:rPr>
              <a:t>P</a:t>
            </a:r>
            <a:r>
              <a:rPr dirty="0" spc="-390">
                <a:solidFill>
                  <a:srgbClr val="EDF1E7"/>
                </a:solidFill>
              </a:rPr>
              <a:t>R</a:t>
            </a:r>
            <a:r>
              <a:rPr dirty="0" spc="-725">
                <a:solidFill>
                  <a:srgbClr val="EDF1E7"/>
                </a:solidFill>
              </a:rPr>
              <a:t>O</a:t>
            </a:r>
            <a:r>
              <a:rPr dirty="0" spc="-484">
                <a:solidFill>
                  <a:srgbClr val="EDF1E7"/>
                </a:solidFill>
              </a:rPr>
              <a:t>J</a:t>
            </a:r>
            <a:r>
              <a:rPr dirty="0" spc="-434">
                <a:solidFill>
                  <a:srgbClr val="EDF1E7"/>
                </a:solidFill>
              </a:rPr>
              <a:t>E</a:t>
            </a:r>
            <a:r>
              <a:rPr dirty="0" spc="-150">
                <a:solidFill>
                  <a:srgbClr val="EDF1E7"/>
                </a:solidFill>
              </a:rPr>
              <a:t>C</a:t>
            </a:r>
            <a:r>
              <a:rPr dirty="0" spc="-1260">
                <a:solidFill>
                  <a:srgbClr val="EDF1E7"/>
                </a:solidFill>
              </a:rPr>
              <a:t>T</a:t>
            </a:r>
            <a:r>
              <a:rPr dirty="0" spc="-855">
                <a:solidFill>
                  <a:srgbClr val="EDF1E7"/>
                </a:solidFill>
              </a:rPr>
              <a:t> </a:t>
            </a:r>
            <a:r>
              <a:rPr dirty="0" spc="-725">
                <a:solidFill>
                  <a:srgbClr val="EDF1E7"/>
                </a:solidFill>
              </a:rPr>
              <a:t>O</a:t>
            </a:r>
            <a:r>
              <a:rPr dirty="0" spc="-990">
                <a:solidFill>
                  <a:srgbClr val="EDF1E7"/>
                </a:solidFill>
              </a:rPr>
              <a:t>U</a:t>
            </a:r>
            <a:r>
              <a:rPr dirty="0" spc="-1265">
                <a:solidFill>
                  <a:srgbClr val="EDF1E7"/>
                </a:solidFill>
              </a:rPr>
              <a:t>T</a:t>
            </a:r>
            <a:r>
              <a:rPr dirty="0" spc="-365">
                <a:solidFill>
                  <a:srgbClr val="EDF1E7"/>
                </a:solidFill>
              </a:rPr>
              <a:t>P</a:t>
            </a:r>
            <a:r>
              <a:rPr dirty="0" spc="-990">
                <a:solidFill>
                  <a:srgbClr val="EDF1E7"/>
                </a:solidFill>
              </a:rPr>
              <a:t>U</a:t>
            </a:r>
            <a:r>
              <a:rPr dirty="0" spc="-1260">
                <a:solidFill>
                  <a:srgbClr val="EDF1E7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CE3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07773"/>
            <a:ext cx="14401799" cy="1914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487249"/>
            <a:ext cx="14954249" cy="3619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F1E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2022-06-14T12:05:58Z</dcterms:created>
  <dcterms:modified xsi:type="dcterms:W3CDTF">2022-06-14T12:05:58Z</dcterms:modified>
</cp:coreProperties>
</file>