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4D3"/>
    <a:srgbClr val="011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D1271-863E-48B2-BD8F-A2951684FBD8}" v="24" dt="2025-05-01T18:49:2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92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gaur" userId="a6555654cc327b23" providerId="LiveId" clId="{1B0D1271-863E-48B2-BD8F-A2951684FBD8}"/>
    <pc:docChg chg="custSel addSld delSld modSld sldOrd delMainMaster modMainMaster">
      <pc:chgData name="ishita gaur" userId="a6555654cc327b23" providerId="LiveId" clId="{1B0D1271-863E-48B2-BD8F-A2951684FBD8}" dt="2025-05-01T18:52:57.842" v="100" actId="20577"/>
      <pc:docMkLst>
        <pc:docMk/>
      </pc:docMkLst>
      <pc:sldChg chg="addSp modSp new del mod setBg">
        <pc:chgData name="ishita gaur" userId="a6555654cc327b23" providerId="LiveId" clId="{1B0D1271-863E-48B2-BD8F-A2951684FBD8}" dt="2025-05-01T18:45:25.158" v="35" actId="47"/>
        <pc:sldMkLst>
          <pc:docMk/>
          <pc:sldMk cId="1027779474" sldId="256"/>
        </pc:sldMkLst>
        <pc:spChg chg="mod">
          <ac:chgData name="ishita gaur" userId="a6555654cc327b23" providerId="LiveId" clId="{1B0D1271-863E-48B2-BD8F-A2951684FBD8}" dt="2025-05-01T17:05:54.232" v="8" actId="26606"/>
          <ac:spMkLst>
            <pc:docMk/>
            <pc:sldMk cId="1027779474" sldId="256"/>
            <ac:spMk id="2" creationId="{EA9CBAC3-25A3-4BB4-8A82-9D767728E012}"/>
          </ac:spMkLst>
        </pc:spChg>
        <pc:spChg chg="mod">
          <ac:chgData name="ishita gaur" userId="a6555654cc327b23" providerId="LiveId" clId="{1B0D1271-863E-48B2-BD8F-A2951684FBD8}" dt="2025-05-01T17:05:54.232" v="8" actId="26606"/>
          <ac:spMkLst>
            <pc:docMk/>
            <pc:sldMk cId="1027779474" sldId="256"/>
            <ac:spMk id="3" creationId="{D6B9D649-E3D0-C351-A07B-FEB84FC93771}"/>
          </ac:spMkLst>
        </pc:spChg>
        <pc:spChg chg="add">
          <ac:chgData name="ishita gaur" userId="a6555654cc327b23" providerId="LiveId" clId="{1B0D1271-863E-48B2-BD8F-A2951684FBD8}" dt="2025-05-01T17:05:54.232" v="8" actId="26606"/>
          <ac:spMkLst>
            <pc:docMk/>
            <pc:sldMk cId="1027779474" sldId="256"/>
            <ac:spMk id="9" creationId="{9B37791B-B040-4694-BFDC-8DD132D86E8E}"/>
          </ac:spMkLst>
        </pc:spChg>
        <pc:grpChg chg="add">
          <ac:chgData name="ishita gaur" userId="a6555654cc327b23" providerId="LiveId" clId="{1B0D1271-863E-48B2-BD8F-A2951684FBD8}" dt="2025-05-01T17:05:54.232" v="8" actId="26606"/>
          <ac:grpSpMkLst>
            <pc:docMk/>
            <pc:sldMk cId="1027779474" sldId="256"/>
            <ac:grpSpMk id="11" creationId="{4B2AE301-8298-47C2-81FA-781BA50D9933}"/>
          </ac:grpSpMkLst>
        </pc:grpChg>
        <pc:picChg chg="add mod">
          <ac:chgData name="ishita gaur" userId="a6555654cc327b23" providerId="LiveId" clId="{1B0D1271-863E-48B2-BD8F-A2951684FBD8}" dt="2025-05-01T17:05:54.232" v="8" actId="26606"/>
          <ac:picMkLst>
            <pc:docMk/>
            <pc:sldMk cId="1027779474" sldId="256"/>
            <ac:picMk id="4" creationId="{A6DB4BC6-43AD-AE21-B326-DCC331188A86}"/>
          </ac:picMkLst>
        </pc:picChg>
      </pc:sldChg>
      <pc:sldChg chg="addSp modSp add del mod setBg">
        <pc:chgData name="ishita gaur" userId="a6555654cc327b23" providerId="LiveId" clId="{1B0D1271-863E-48B2-BD8F-A2951684FBD8}" dt="2025-05-01T18:44:53.838" v="31" actId="47"/>
        <pc:sldMkLst>
          <pc:docMk/>
          <pc:sldMk cId="19174611" sldId="257"/>
        </pc:sldMkLst>
        <pc:spChg chg="mo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2" creationId="{D9619A78-6FAC-559D-5B8B-EB8DF240D766}"/>
          </ac:spMkLst>
        </pc:spChg>
        <pc:spChg chg="mo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3" creationId="{9EA4546B-055D-88BA-5087-4C7521352A84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8" creationId="{6F5A5072-7B47-4D32-B52A-4EBBF590B8A5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10" creationId="{9715DAF0-AE1B-46C9-8A6B-DB2AA05AB91D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12" creationId="{6016219D-510E-4184-9090-6D5578A87BD1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14" creationId="{AFF4A713-7B75-4B21-90D7-5AB19547C728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16" creationId="{DC631C0B-6DA6-4E57-8231-CE32B3434A7E}"/>
          </ac:spMkLst>
        </pc:spChg>
        <pc:spChg chg="add">
          <ac:chgData name="ishita gaur" userId="a6555654cc327b23" providerId="LiveId" clId="{1B0D1271-863E-48B2-BD8F-A2951684FBD8}" dt="2025-05-01T17:08:56.594" v="26" actId="26606"/>
          <ac:spMkLst>
            <pc:docMk/>
            <pc:sldMk cId="19174611" sldId="257"/>
            <ac:spMk id="18" creationId="{C29501E6-A978-4A61-9689-9085AF97A53A}"/>
          </ac:spMkLst>
        </pc:spChg>
      </pc:sldChg>
      <pc:sldChg chg="new del">
        <pc:chgData name="ishita gaur" userId="a6555654cc327b23" providerId="LiveId" clId="{1B0D1271-863E-48B2-BD8F-A2951684FBD8}" dt="2025-05-01T18:45:21.828" v="34" actId="47"/>
        <pc:sldMkLst>
          <pc:docMk/>
          <pc:sldMk cId="4152742012" sldId="257"/>
        </pc:sldMkLst>
      </pc:sldChg>
      <pc:sldChg chg="new del">
        <pc:chgData name="ishita gaur" userId="a6555654cc327b23" providerId="LiveId" clId="{1B0D1271-863E-48B2-BD8F-A2951684FBD8}" dt="2025-05-01T18:44:52.625" v="30" actId="47"/>
        <pc:sldMkLst>
          <pc:docMk/>
          <pc:sldMk cId="3535702452" sldId="258"/>
        </pc:sldMkLst>
      </pc:sldChg>
      <pc:sldChg chg="addSp new del">
        <pc:chgData name="ishita gaur" userId="a6555654cc327b23" providerId="LiveId" clId="{1B0D1271-863E-48B2-BD8F-A2951684FBD8}" dt="2025-05-01T18:44:50.856" v="29" actId="47"/>
        <pc:sldMkLst>
          <pc:docMk/>
          <pc:sldMk cId="331604469" sldId="259"/>
        </pc:sldMkLst>
        <pc:spChg chg="add">
          <ac:chgData name="ishita gaur" userId="a6555654cc327b23" providerId="LiveId" clId="{1B0D1271-863E-48B2-BD8F-A2951684FBD8}" dt="2025-05-01T17:14:55.379" v="28"/>
          <ac:spMkLst>
            <pc:docMk/>
            <pc:sldMk cId="331604469" sldId="259"/>
            <ac:spMk id="4" creationId="{6638EDA8-0A61-615D-2F52-C705EB7078FC}"/>
          </ac:spMkLst>
        </pc:spChg>
      </pc:sldChg>
      <pc:sldChg chg="modSp add mod">
        <pc:chgData name="ishita gaur" userId="a6555654cc327b23" providerId="LiveId" clId="{1B0D1271-863E-48B2-BD8F-A2951684FBD8}" dt="2025-05-01T18:51:09.243" v="76" actId="122"/>
        <pc:sldMkLst>
          <pc:docMk/>
          <pc:sldMk cId="0" sldId="261"/>
        </pc:sldMkLst>
        <pc:spChg chg="mod">
          <ac:chgData name="ishita gaur" userId="a6555654cc327b23" providerId="LiveId" clId="{1B0D1271-863E-48B2-BD8F-A2951684FBD8}" dt="2025-05-01T18:45:40.127" v="38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ishita gaur" userId="a6555654cc327b23" providerId="LiveId" clId="{1B0D1271-863E-48B2-BD8F-A2951684FBD8}" dt="2025-05-01T18:46:11.336" v="42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ishita gaur" userId="a6555654cc327b23" providerId="LiveId" clId="{1B0D1271-863E-48B2-BD8F-A2951684FBD8}" dt="2025-05-01T18:45:58.920" v="40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ishita gaur" userId="a6555654cc327b23" providerId="LiveId" clId="{1B0D1271-863E-48B2-BD8F-A2951684FBD8}" dt="2025-05-01T18:45:49.700" v="39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ishita gaur" userId="a6555654cc327b23" providerId="LiveId" clId="{1B0D1271-863E-48B2-BD8F-A2951684FBD8}" dt="2025-05-01T18:51:09.243" v="76" actId="122"/>
          <ac:spMkLst>
            <pc:docMk/>
            <pc:sldMk cId="0" sldId="261"/>
            <ac:spMk id="13" creationId="{00000000-0000-0000-0000-000000000000}"/>
          </ac:spMkLst>
        </pc:spChg>
        <pc:spChg chg="mod">
          <ac:chgData name="ishita gaur" userId="a6555654cc327b23" providerId="LiveId" clId="{1B0D1271-863E-48B2-BD8F-A2951684FBD8}" dt="2025-05-01T18:46:03.042" v="41" actId="1076"/>
          <ac:spMkLst>
            <pc:docMk/>
            <pc:sldMk cId="0" sldId="261"/>
            <ac:spMk id="26" creationId="{00000000-0000-0000-0000-000000000000}"/>
          </ac:spMkLst>
        </pc:spChg>
      </pc:sldChg>
      <pc:sldChg chg="delSp add del mod">
        <pc:chgData name="ishita gaur" userId="a6555654cc327b23" providerId="LiveId" clId="{1B0D1271-863E-48B2-BD8F-A2951684FBD8}" dt="2025-05-01T18:48:05.103" v="63" actId="47"/>
        <pc:sldMkLst>
          <pc:docMk/>
          <pc:sldMk cId="115796519" sldId="262"/>
        </pc:sldMkLst>
        <pc:spChg chg="del">
          <ac:chgData name="ishita gaur" userId="a6555654cc327b23" providerId="LiveId" clId="{1B0D1271-863E-48B2-BD8F-A2951684FBD8}" dt="2025-05-01T18:46:25.248" v="44" actId="478"/>
          <ac:spMkLst>
            <pc:docMk/>
            <pc:sldMk cId="115796519" sldId="262"/>
            <ac:spMk id="2" creationId="{14E537F6-2BA2-718F-4DA9-263E4CCED69E}"/>
          </ac:spMkLst>
        </pc:spChg>
        <pc:spChg chg="del">
          <ac:chgData name="ishita gaur" userId="a6555654cc327b23" providerId="LiveId" clId="{1B0D1271-863E-48B2-BD8F-A2951684FBD8}" dt="2025-05-01T18:46:30.416" v="47" actId="478"/>
          <ac:spMkLst>
            <pc:docMk/>
            <pc:sldMk cId="115796519" sldId="262"/>
            <ac:spMk id="10" creationId="{52BA45B5-3DA1-2F6B-7D47-087F25B94ED0}"/>
          </ac:spMkLst>
        </pc:spChg>
        <pc:spChg chg="del">
          <ac:chgData name="ishita gaur" userId="a6555654cc327b23" providerId="LiveId" clId="{1B0D1271-863E-48B2-BD8F-A2951684FBD8}" dt="2025-05-01T18:46:33.210" v="48" actId="478"/>
          <ac:spMkLst>
            <pc:docMk/>
            <pc:sldMk cId="115796519" sldId="262"/>
            <ac:spMk id="11" creationId="{DE4A0F54-07C7-B8D5-2E90-6D854255587E}"/>
          </ac:spMkLst>
        </pc:spChg>
        <pc:spChg chg="del">
          <ac:chgData name="ishita gaur" userId="a6555654cc327b23" providerId="LiveId" clId="{1B0D1271-863E-48B2-BD8F-A2951684FBD8}" dt="2025-05-01T18:46:28.712" v="46" actId="478"/>
          <ac:spMkLst>
            <pc:docMk/>
            <pc:sldMk cId="115796519" sldId="262"/>
            <ac:spMk id="12" creationId="{674A8539-2AF1-3C8E-CBEE-F29DDF99BBD1}"/>
          </ac:spMkLst>
        </pc:spChg>
        <pc:spChg chg="del">
          <ac:chgData name="ishita gaur" userId="a6555654cc327b23" providerId="LiveId" clId="{1B0D1271-863E-48B2-BD8F-A2951684FBD8}" dt="2025-05-01T18:46:35.255" v="49" actId="478"/>
          <ac:spMkLst>
            <pc:docMk/>
            <pc:sldMk cId="115796519" sldId="262"/>
            <ac:spMk id="26" creationId="{11EFEBC2-83AC-19D3-7CC7-A28A550D70E3}"/>
          </ac:spMkLst>
        </pc:spChg>
        <pc:grpChg chg="del">
          <ac:chgData name="ishita gaur" userId="a6555654cc327b23" providerId="LiveId" clId="{1B0D1271-863E-48B2-BD8F-A2951684FBD8}" dt="2025-05-01T18:46:27.164" v="45" actId="478"/>
          <ac:grpSpMkLst>
            <pc:docMk/>
            <pc:sldMk cId="115796519" sldId="262"/>
            <ac:grpSpMk id="3" creationId="{6CCE16A2-6FBA-472F-D724-35D63FD49827}"/>
          </ac:grpSpMkLst>
        </pc:grpChg>
      </pc:sldChg>
      <pc:sldChg chg="modSp add mod ord">
        <pc:chgData name="ishita gaur" userId="a6555654cc327b23" providerId="LiveId" clId="{1B0D1271-863E-48B2-BD8F-A2951684FBD8}" dt="2025-05-01T18:52:57.842" v="100" actId="20577"/>
        <pc:sldMkLst>
          <pc:docMk/>
          <pc:sldMk cId="1538611212" sldId="266"/>
        </pc:sldMkLst>
        <pc:spChg chg="mod">
          <ac:chgData name="ishita gaur" userId="a6555654cc327b23" providerId="LiveId" clId="{1B0D1271-863E-48B2-BD8F-A2951684FBD8}" dt="2025-05-01T18:50:26.234" v="73" actId="1076"/>
          <ac:spMkLst>
            <pc:docMk/>
            <pc:sldMk cId="1538611212" sldId="266"/>
            <ac:spMk id="2" creationId="{CF2E8357-2261-80B7-41CE-CDC34E5DF5FF}"/>
          </ac:spMkLst>
        </pc:spChg>
        <pc:spChg chg="mod">
          <ac:chgData name="ishita gaur" userId="a6555654cc327b23" providerId="LiveId" clId="{1B0D1271-863E-48B2-BD8F-A2951684FBD8}" dt="2025-05-01T18:47:36.350" v="60" actId="1076"/>
          <ac:spMkLst>
            <pc:docMk/>
            <pc:sldMk cId="1538611212" sldId="266"/>
            <ac:spMk id="10" creationId="{66774F49-336E-8830-E51B-253A7B28BFA1}"/>
          </ac:spMkLst>
        </pc:spChg>
        <pc:spChg chg="mod">
          <ac:chgData name="ishita gaur" userId="a6555654cc327b23" providerId="LiveId" clId="{1B0D1271-863E-48B2-BD8F-A2951684FBD8}" dt="2025-05-01T18:47:05.962" v="54" actId="1076"/>
          <ac:spMkLst>
            <pc:docMk/>
            <pc:sldMk cId="1538611212" sldId="266"/>
            <ac:spMk id="11" creationId="{B5952294-C38E-DA66-89A6-557B136D5107}"/>
          </ac:spMkLst>
        </pc:spChg>
        <pc:spChg chg="mod">
          <ac:chgData name="ishita gaur" userId="a6555654cc327b23" providerId="LiveId" clId="{1B0D1271-863E-48B2-BD8F-A2951684FBD8}" dt="2025-05-01T18:48:01.910" v="62" actId="1076"/>
          <ac:spMkLst>
            <pc:docMk/>
            <pc:sldMk cId="1538611212" sldId="266"/>
            <ac:spMk id="12" creationId="{F4B0DC41-25A7-4214-3D71-6EE3F387F062}"/>
          </ac:spMkLst>
        </pc:spChg>
        <pc:spChg chg="mod">
          <ac:chgData name="ishita gaur" userId="a6555654cc327b23" providerId="LiveId" clId="{1B0D1271-863E-48B2-BD8F-A2951684FBD8}" dt="2025-05-01T18:52:57.842" v="100" actId="20577"/>
          <ac:spMkLst>
            <pc:docMk/>
            <pc:sldMk cId="1538611212" sldId="266"/>
            <ac:spMk id="20" creationId="{F8166437-6549-9D03-68C4-1E2A0E5B185B}"/>
          </ac:spMkLst>
        </pc:spChg>
        <pc:spChg chg="mod">
          <ac:chgData name="ishita gaur" userId="a6555654cc327b23" providerId="LiveId" clId="{1B0D1271-863E-48B2-BD8F-A2951684FBD8}" dt="2025-05-01T18:50:43.004" v="74" actId="108"/>
          <ac:spMkLst>
            <pc:docMk/>
            <pc:sldMk cId="1538611212" sldId="266"/>
            <ac:spMk id="21" creationId="{B30660BD-74BF-FF63-9A8F-B4D3D28C58D7}"/>
          </ac:spMkLst>
        </pc:spChg>
        <pc:spChg chg="mod">
          <ac:chgData name="ishita gaur" userId="a6555654cc327b23" providerId="LiveId" clId="{1B0D1271-863E-48B2-BD8F-A2951684FBD8}" dt="2025-05-01T18:50:54.858" v="75" actId="108"/>
          <ac:spMkLst>
            <pc:docMk/>
            <pc:sldMk cId="1538611212" sldId="266"/>
            <ac:spMk id="25" creationId="{99AFA908-1D1A-BC33-41F4-3DA580A3FB97}"/>
          </ac:spMkLst>
        </pc:spChg>
        <pc:spChg chg="mod">
          <ac:chgData name="ishita gaur" userId="a6555654cc327b23" providerId="LiveId" clId="{1B0D1271-863E-48B2-BD8F-A2951684FBD8}" dt="2025-05-01T18:47:28.852" v="59" actId="1076"/>
          <ac:spMkLst>
            <pc:docMk/>
            <pc:sldMk cId="1538611212" sldId="266"/>
            <ac:spMk id="26" creationId="{3F0B6005-2BDB-BC06-09AA-8D05084496AB}"/>
          </ac:spMkLst>
        </pc:spChg>
        <pc:spChg chg="mod">
          <ac:chgData name="ishita gaur" userId="a6555654cc327b23" providerId="LiveId" clId="{1B0D1271-863E-48B2-BD8F-A2951684FBD8}" dt="2025-05-01T18:52:45.536" v="94" actId="20577"/>
          <ac:spMkLst>
            <pc:docMk/>
            <pc:sldMk cId="1538611212" sldId="266"/>
            <ac:spMk id="29" creationId="{22C4E8AA-4EBF-89DC-2F72-FCAEE34184A7}"/>
          </ac:spMkLst>
        </pc:spChg>
      </pc:sldChg>
      <pc:sldMasterChg chg="del setBg delSldLayout modSldLayout">
        <pc:chgData name="ishita gaur" userId="a6555654cc327b23" providerId="LiveId" clId="{1B0D1271-863E-48B2-BD8F-A2951684FBD8}" dt="2025-05-01T18:45:25.158" v="35" actId="47"/>
        <pc:sldMasterMkLst>
          <pc:docMk/>
          <pc:sldMasterMk cId="3280960036" sldId="2147483648"/>
        </pc:sldMasterMkLst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2968913721" sldId="2147483649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2565103927" sldId="2147483650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3677469275" sldId="2147483651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3284660133" sldId="2147483652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294552322" sldId="2147483653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2678547145" sldId="2147483654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3103302351" sldId="2147483655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627318444" sldId="2147483656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2942231477" sldId="2147483657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569430889" sldId="2147483658"/>
          </pc:sldLayoutMkLst>
        </pc:sldLayoutChg>
        <pc:sldLayoutChg chg="del setBg">
          <pc:chgData name="ishita gaur" userId="a6555654cc327b23" providerId="LiveId" clId="{1B0D1271-863E-48B2-BD8F-A2951684FBD8}" dt="2025-05-01T18:45:25.158" v="35" actId="47"/>
          <pc:sldLayoutMkLst>
            <pc:docMk/>
            <pc:sldMasterMk cId="3280960036" sldId="2147483648"/>
            <pc:sldLayoutMk cId="4166731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2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9213" y="17389"/>
            <a:ext cx="12531213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  <a:ln>
            <a:solidFill>
              <a:schemeClr val="bg1"/>
            </a:solidFill>
          </a:ln>
        </p:spPr>
        <p:txBody>
          <a:bodyPr/>
          <a:lstStyle/>
          <a:p>
            <a:pPr defTabSz="609630"/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285567" y="1237"/>
            <a:ext cx="12477567" cy="1256363"/>
            <a:chOff x="0" y="0"/>
            <a:chExt cx="6707518" cy="6753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18" cy="675378"/>
            </a:xfrm>
            <a:custGeom>
              <a:avLst/>
              <a:gdLst/>
              <a:ahLst/>
              <a:cxnLst/>
              <a:rect l="l" t="t" r="r" b="b"/>
              <a:pathLst>
                <a:path w="6707518" h="675378">
                  <a:moveTo>
                    <a:pt x="0" y="0"/>
                  </a:moveTo>
                  <a:lnTo>
                    <a:pt x="6707518" y="0"/>
                  </a:lnTo>
                  <a:lnTo>
                    <a:pt x="6707518" y="675378"/>
                  </a:lnTo>
                  <a:lnTo>
                    <a:pt x="0" y="675378"/>
                  </a:lnTo>
                  <a:close/>
                </a:path>
              </a:pathLst>
            </a:custGeom>
            <a:gradFill rotWithShape="1">
              <a:gsLst>
                <a:gs pos="0">
                  <a:srgbClr val="01053C">
                    <a:alpha val="66000"/>
                  </a:srgbClr>
                </a:gs>
                <a:gs pos="100000">
                  <a:srgbClr val="0077D3">
                    <a:alpha val="66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pPr defTabSz="609630"/>
              <a:endParaRPr lang="en-CA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707518" cy="70395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307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-357890" y="6179308"/>
            <a:ext cx="3588616" cy="521981"/>
          </a:xfrm>
          <a:custGeom>
            <a:avLst/>
            <a:gdLst/>
            <a:ahLst/>
            <a:cxnLst/>
            <a:rect l="l" t="t" r="r" b="b"/>
            <a:pathLst>
              <a:path w="5382924" h="782971">
                <a:moveTo>
                  <a:pt x="0" y="0"/>
                </a:moveTo>
                <a:lnTo>
                  <a:pt x="5382924" y="0"/>
                </a:lnTo>
                <a:lnTo>
                  <a:pt x="5382924" y="782971"/>
                </a:lnTo>
                <a:lnTo>
                  <a:pt x="0" y="782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8622061" y="1422109"/>
            <a:ext cx="3588616" cy="521981"/>
          </a:xfrm>
          <a:custGeom>
            <a:avLst/>
            <a:gdLst/>
            <a:ahLst/>
            <a:cxnLst/>
            <a:rect l="l" t="t" r="r" b="b"/>
            <a:pathLst>
              <a:path w="5382924" h="782971">
                <a:moveTo>
                  <a:pt x="5382924" y="0"/>
                </a:moveTo>
                <a:lnTo>
                  <a:pt x="0" y="0"/>
                </a:lnTo>
                <a:lnTo>
                  <a:pt x="0" y="782970"/>
                </a:lnTo>
                <a:lnTo>
                  <a:pt x="5382924" y="782970"/>
                </a:lnTo>
                <a:lnTo>
                  <a:pt x="53829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450899" y="1181912"/>
            <a:ext cx="1549653" cy="864859"/>
          </a:xfrm>
          <a:custGeom>
            <a:avLst/>
            <a:gdLst/>
            <a:ahLst/>
            <a:cxnLst/>
            <a:rect l="l" t="t" r="r" b="b"/>
            <a:pathLst>
              <a:path w="2324479" h="1297288">
                <a:moveTo>
                  <a:pt x="0" y="0"/>
                </a:moveTo>
                <a:lnTo>
                  <a:pt x="2324479" y="0"/>
                </a:lnTo>
                <a:lnTo>
                  <a:pt x="2324479" y="1297289"/>
                </a:lnTo>
                <a:lnTo>
                  <a:pt x="0" y="129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48344" y="1443548"/>
            <a:ext cx="7306591" cy="3101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100"/>
              </a:lnSpc>
            </a:pPr>
            <a:r>
              <a:rPr lang="en-US" sz="50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Predictive Maintenance using AI/ML</a:t>
            </a:r>
          </a:p>
          <a:p>
            <a:pPr algn="ctr" defTabSz="609630">
              <a:lnSpc>
                <a:spcPts val="6100"/>
              </a:lnSpc>
            </a:pPr>
            <a:endParaRPr lang="en-US" sz="50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algn="ctr" defTabSz="609630">
              <a:lnSpc>
                <a:spcPts val="6100"/>
              </a:lnSpc>
            </a:pPr>
            <a:endParaRPr lang="en-US" sz="50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9826" y="3643714"/>
            <a:ext cx="3148872" cy="1073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</a:rPr>
              <a:t>Manufacturing equipment downtime due to unexpected failures leads to production delays, higher costs, and reduced reliability.</a:t>
            </a: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856374" y="3226278"/>
            <a:ext cx="1593413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1866"/>
              </a:lnSpc>
            </a:pPr>
            <a:r>
              <a:rPr lang="en-US" sz="16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SITUATION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680081" y="3643894"/>
            <a:ext cx="3148872" cy="1073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</a:rPr>
              <a:t>Failure detection is reactive, with no early warning system. Diverse failure types make it hard to prioritize repairs or identify risk patterns.</a:t>
            </a:r>
            <a:r>
              <a:rPr lang="en-US" sz="1200" dirty="0">
                <a:solidFill>
                  <a:srgbClr val="FFFFFF"/>
                </a:solidFill>
                <a:latin typeface="Montserrat"/>
                <a:sym typeface="Montserrat"/>
              </a:rPr>
              <a:t> </a:t>
            </a: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41" y="3208889"/>
            <a:ext cx="184427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66"/>
              </a:lnSpc>
            </a:pPr>
            <a:r>
              <a:rPr lang="en-US" sz="16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15231" y="3655882"/>
            <a:ext cx="3148872" cy="1073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</a:rPr>
              <a:t>Can AI/ML models accurately predict failures and their types using historical sensor and operational data?</a:t>
            </a: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476970" y="3226278"/>
            <a:ext cx="291827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66"/>
              </a:lnSpc>
            </a:pPr>
            <a:r>
              <a:rPr lang="en-US" sz="16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 (Hypothesis)</a:t>
            </a:r>
          </a:p>
        </p:txBody>
      </p:sp>
      <p:sp>
        <p:nvSpPr>
          <p:cNvPr id="26" name="Freeform 26"/>
          <p:cNvSpPr/>
          <p:nvPr/>
        </p:nvSpPr>
        <p:spPr>
          <a:xfrm flipV="1">
            <a:off x="10754033" y="4712492"/>
            <a:ext cx="1549653" cy="864859"/>
          </a:xfrm>
          <a:custGeom>
            <a:avLst/>
            <a:gdLst/>
            <a:ahLst/>
            <a:cxnLst/>
            <a:rect l="l" t="t" r="r" b="b"/>
            <a:pathLst>
              <a:path w="2324479" h="1297288">
                <a:moveTo>
                  <a:pt x="0" y="1297289"/>
                </a:moveTo>
                <a:lnTo>
                  <a:pt x="2324479" y="1297289"/>
                </a:lnTo>
                <a:lnTo>
                  <a:pt x="2324479" y="0"/>
                </a:lnTo>
                <a:lnTo>
                  <a:pt x="0" y="0"/>
                </a:lnTo>
                <a:lnTo>
                  <a:pt x="0" y="12972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FAF35-023F-B177-7E51-82CC22A8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F2E8357-2261-80B7-41CE-CDC34E5DF5FF}"/>
              </a:ext>
            </a:extLst>
          </p:cNvPr>
          <p:cNvSpPr/>
          <p:nvPr/>
        </p:nvSpPr>
        <p:spPr>
          <a:xfrm>
            <a:off x="-1155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F111873-E826-3F33-C8A1-F453A8B2FD9D}"/>
              </a:ext>
            </a:extLst>
          </p:cNvPr>
          <p:cNvGrpSpPr/>
          <p:nvPr/>
        </p:nvGrpSpPr>
        <p:grpSpPr>
          <a:xfrm>
            <a:off x="-11552" y="-9272"/>
            <a:ext cx="12199434" cy="1256363"/>
            <a:chOff x="0" y="0"/>
            <a:chExt cx="6707518" cy="67537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AEAF0D1-5948-8D2B-E898-30C5C62B2EE6}"/>
                </a:ext>
              </a:extLst>
            </p:cNvPr>
            <p:cNvSpPr/>
            <p:nvPr/>
          </p:nvSpPr>
          <p:spPr>
            <a:xfrm>
              <a:off x="0" y="0"/>
              <a:ext cx="6707518" cy="675378"/>
            </a:xfrm>
            <a:custGeom>
              <a:avLst/>
              <a:gdLst/>
              <a:ahLst/>
              <a:cxnLst/>
              <a:rect l="l" t="t" r="r" b="b"/>
              <a:pathLst>
                <a:path w="6707518" h="675378">
                  <a:moveTo>
                    <a:pt x="0" y="0"/>
                  </a:moveTo>
                  <a:lnTo>
                    <a:pt x="6707518" y="0"/>
                  </a:lnTo>
                  <a:lnTo>
                    <a:pt x="6707518" y="675378"/>
                  </a:lnTo>
                  <a:lnTo>
                    <a:pt x="0" y="675378"/>
                  </a:lnTo>
                  <a:close/>
                </a:path>
              </a:pathLst>
            </a:custGeom>
            <a:gradFill rotWithShape="1">
              <a:gsLst>
                <a:gs pos="0">
                  <a:srgbClr val="01053C">
                    <a:alpha val="66000"/>
                  </a:srgbClr>
                </a:gs>
                <a:gs pos="100000">
                  <a:srgbClr val="0077D3">
                    <a:alpha val="66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pPr defTabSz="609630"/>
              <a:endParaRPr lang="en-CA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3A5C3D5-3CCC-F2A2-D3B8-082BCFA8271B}"/>
                </a:ext>
              </a:extLst>
            </p:cNvPr>
            <p:cNvSpPr txBox="1"/>
            <p:nvPr/>
          </p:nvSpPr>
          <p:spPr>
            <a:xfrm>
              <a:off x="0" y="-28575"/>
              <a:ext cx="6707518" cy="70395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307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66774F49-336E-8830-E51B-253A7B28BFA1}"/>
              </a:ext>
            </a:extLst>
          </p:cNvPr>
          <p:cNvSpPr/>
          <p:nvPr/>
        </p:nvSpPr>
        <p:spPr>
          <a:xfrm>
            <a:off x="-11552" y="6018617"/>
            <a:ext cx="3588616" cy="521981"/>
          </a:xfrm>
          <a:custGeom>
            <a:avLst/>
            <a:gdLst/>
            <a:ahLst/>
            <a:cxnLst/>
            <a:rect l="l" t="t" r="r" b="b"/>
            <a:pathLst>
              <a:path w="5382924" h="782971">
                <a:moveTo>
                  <a:pt x="0" y="0"/>
                </a:moveTo>
                <a:lnTo>
                  <a:pt x="5382924" y="0"/>
                </a:lnTo>
                <a:lnTo>
                  <a:pt x="5382924" y="782971"/>
                </a:lnTo>
                <a:lnTo>
                  <a:pt x="0" y="782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5952294-C38E-DA66-89A6-557B136D5107}"/>
              </a:ext>
            </a:extLst>
          </p:cNvPr>
          <p:cNvSpPr/>
          <p:nvPr/>
        </p:nvSpPr>
        <p:spPr>
          <a:xfrm flipH="1">
            <a:off x="8599265" y="5933807"/>
            <a:ext cx="3588616" cy="521981"/>
          </a:xfrm>
          <a:custGeom>
            <a:avLst/>
            <a:gdLst/>
            <a:ahLst/>
            <a:cxnLst/>
            <a:rect l="l" t="t" r="r" b="b"/>
            <a:pathLst>
              <a:path w="5382924" h="782971">
                <a:moveTo>
                  <a:pt x="5382924" y="0"/>
                </a:moveTo>
                <a:lnTo>
                  <a:pt x="0" y="0"/>
                </a:lnTo>
                <a:lnTo>
                  <a:pt x="0" y="782970"/>
                </a:lnTo>
                <a:lnTo>
                  <a:pt x="5382924" y="782970"/>
                </a:lnTo>
                <a:lnTo>
                  <a:pt x="53829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4B0DC41-25A7-4214-3D71-6EE3F387F062}"/>
              </a:ext>
            </a:extLst>
          </p:cNvPr>
          <p:cNvSpPr/>
          <p:nvPr/>
        </p:nvSpPr>
        <p:spPr>
          <a:xfrm rot="19493272">
            <a:off x="-200184" y="69710"/>
            <a:ext cx="1549653" cy="864859"/>
          </a:xfrm>
          <a:custGeom>
            <a:avLst/>
            <a:gdLst/>
            <a:ahLst/>
            <a:cxnLst/>
            <a:rect l="l" t="t" r="r" b="b"/>
            <a:pathLst>
              <a:path w="2324479" h="1297288">
                <a:moveTo>
                  <a:pt x="0" y="0"/>
                </a:moveTo>
                <a:lnTo>
                  <a:pt x="2324479" y="0"/>
                </a:lnTo>
                <a:lnTo>
                  <a:pt x="2324479" y="1297289"/>
                </a:lnTo>
                <a:lnTo>
                  <a:pt x="0" y="129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3E3B2EE-E0BD-94DE-6801-24FDA853C8AC}"/>
              </a:ext>
            </a:extLst>
          </p:cNvPr>
          <p:cNvSpPr txBox="1"/>
          <p:nvPr/>
        </p:nvSpPr>
        <p:spPr>
          <a:xfrm>
            <a:off x="3717009" y="1473366"/>
            <a:ext cx="5149071" cy="153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100"/>
              </a:lnSpc>
            </a:pPr>
            <a:r>
              <a:rPr lang="en-US" sz="50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Solutions and Impact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8166437-6549-9D03-68C4-1E2A0E5B185B}"/>
              </a:ext>
            </a:extLst>
          </p:cNvPr>
          <p:cNvSpPr txBox="1"/>
          <p:nvPr/>
        </p:nvSpPr>
        <p:spPr>
          <a:xfrm>
            <a:off x="1600564" y="4123080"/>
            <a:ext cx="3148872" cy="172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✅ 99% accuracy in predicting failure occurrence</a:t>
            </a:r>
          </a:p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📉   Can reduce unplanned downtime by 30–50%</a:t>
            </a:r>
          </a:p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💰 Estimated cost savings of $100K–$500K annually (depending on scale)</a:t>
            </a: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30660BD-74BF-FF63-9A8F-B4D3D28C58D7}"/>
              </a:ext>
            </a:extLst>
          </p:cNvPr>
          <p:cNvSpPr txBox="1"/>
          <p:nvPr/>
        </p:nvSpPr>
        <p:spPr>
          <a:xfrm>
            <a:off x="1625600" y="3573606"/>
            <a:ext cx="30988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66"/>
              </a:lnSpc>
            </a:pPr>
            <a:r>
              <a:rPr lang="en-CA" sz="1600" b="1" dirty="0">
                <a:solidFill>
                  <a:srgbClr val="FFFFFF"/>
                </a:solidFill>
                <a:latin typeface="Montserrat Bold"/>
              </a:rPr>
              <a:t>BINARY CLASSIFICATION (</a:t>
            </a:r>
            <a:r>
              <a:rPr lang="en-CA" sz="1600" b="1" dirty="0" err="1">
                <a:solidFill>
                  <a:srgbClr val="FFFFFF"/>
                </a:solidFill>
                <a:latin typeface="Montserrat Bold"/>
              </a:rPr>
              <a:t>XGBoost</a:t>
            </a:r>
            <a:r>
              <a:rPr lang="en-CA" sz="1600" b="1" dirty="0">
                <a:solidFill>
                  <a:srgbClr val="FFFFFF"/>
                </a:solidFill>
                <a:latin typeface="Montserrat Bold"/>
              </a:rPr>
              <a:t>):</a:t>
            </a:r>
            <a:endParaRPr lang="en-US" sz="1600" b="1" dirty="0">
              <a:solidFill>
                <a:srgbClr val="FFFFFF"/>
              </a:solidFill>
              <a:latin typeface="Montserrat Bold"/>
              <a:sym typeface="Montserrat Bold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F0F53CB-6D77-8BFE-5126-19F052573AE7}"/>
              </a:ext>
            </a:extLst>
          </p:cNvPr>
          <p:cNvSpPr txBox="1"/>
          <p:nvPr/>
        </p:nvSpPr>
        <p:spPr>
          <a:xfrm>
            <a:off x="7291644" y="4080289"/>
            <a:ext cx="3148872" cy="41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 defTabSz="609630">
              <a:lnSpc>
                <a:spcPts val="1680"/>
              </a:lnSpc>
            </a:pP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9AFA908-1D1A-BC33-41F4-3DA580A3FB97}"/>
              </a:ext>
            </a:extLst>
          </p:cNvPr>
          <p:cNvSpPr txBox="1"/>
          <p:nvPr/>
        </p:nvSpPr>
        <p:spPr>
          <a:xfrm>
            <a:off x="6924368" y="3573605"/>
            <a:ext cx="4915144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66"/>
              </a:lnSpc>
            </a:pPr>
            <a:r>
              <a:rPr lang="en-US" sz="1600" b="1" dirty="0">
                <a:solidFill>
                  <a:srgbClr val="FFFFFF"/>
                </a:solidFill>
                <a:latin typeface="Montserrat Bold"/>
                <a:sym typeface="Montserrat Bold"/>
              </a:rPr>
              <a:t>MULTICLASS CLASSIFICATION(Failure type Detection):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3F0B6005-2BDB-BC06-09AA-8D05084496AB}"/>
              </a:ext>
            </a:extLst>
          </p:cNvPr>
          <p:cNvSpPr/>
          <p:nvPr/>
        </p:nvSpPr>
        <p:spPr>
          <a:xfrm rot="16200000" flipV="1">
            <a:off x="11066018" y="1451869"/>
            <a:ext cx="1549653" cy="864859"/>
          </a:xfrm>
          <a:custGeom>
            <a:avLst/>
            <a:gdLst/>
            <a:ahLst/>
            <a:cxnLst/>
            <a:rect l="l" t="t" r="r" b="b"/>
            <a:pathLst>
              <a:path w="2324479" h="1297288">
                <a:moveTo>
                  <a:pt x="0" y="1297289"/>
                </a:moveTo>
                <a:lnTo>
                  <a:pt x="2324479" y="1297289"/>
                </a:lnTo>
                <a:lnTo>
                  <a:pt x="2324479" y="0"/>
                </a:lnTo>
                <a:lnTo>
                  <a:pt x="0" y="0"/>
                </a:lnTo>
                <a:lnTo>
                  <a:pt x="0" y="12972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CA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C4E8AA-4EBF-89DC-2F72-FCAEE34184A7}"/>
              </a:ext>
            </a:extLst>
          </p:cNvPr>
          <p:cNvSpPr txBox="1"/>
          <p:nvPr/>
        </p:nvSpPr>
        <p:spPr>
          <a:xfrm>
            <a:off x="6814984" y="4080289"/>
            <a:ext cx="4318000" cy="72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</a:rPr>
              <a:t>🎯   High precision in identifying 5+ failure types</a:t>
            </a:r>
          </a:p>
          <a:p>
            <a:pPr algn="just" defTabSz="609630">
              <a:lnSpc>
                <a:spcPts val="1680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</a:rPr>
              <a:t>🛠️ Enables failure-specific intervention, reducing over-maintenance</a:t>
            </a:r>
            <a:endParaRPr lang="en-CA" sz="12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8611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Anton</vt:lpstr>
      <vt:lpstr>Arial</vt:lpstr>
      <vt:lpstr>Calibri</vt:lpstr>
      <vt:lpstr>Montserrat</vt:lpstr>
      <vt:lpstr>Montserrat Bold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ishita gaur</dc:creator>
  <cp:lastModifiedBy>ishita gaur</cp:lastModifiedBy>
  <cp:revision>1</cp:revision>
  <dcterms:created xsi:type="dcterms:W3CDTF">2025-05-01T16:58:02Z</dcterms:created>
  <dcterms:modified xsi:type="dcterms:W3CDTF">2025-05-01T18:53:06Z</dcterms:modified>
</cp:coreProperties>
</file>