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4e159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4e159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d4e159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d4e159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d4e159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d4e159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d4e1593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d4e159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d4e159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d4e159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d4e159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d4e159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4e15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4e15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d4e159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d4e159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d4e159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d4e159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d4e159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d4e159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d4e159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d4e159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d4e159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d4e159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d4e1593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d4e159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4e159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4e159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Expenditure Report by Country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Isha Terdal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Health Spending Growth Rate(2010-2014)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6350"/>
            <a:ext cx="7696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Education Growth Rate In Percentage(2010-2014)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India shows a 44% growth rate in education spending, followed by Brazil and Mexico</a:t>
            </a:r>
            <a:endParaRPr sz="13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747938"/>
            <a:ext cx="85915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Health Growth Rate In Percentage(2010-2014)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24325"/>
            <a:ext cx="86391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Health vs. GDP Expenditure per capita(2014)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383088"/>
            <a:ext cx="84582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Education vs. GDP Expenditure per capita(2014)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466950"/>
            <a:ext cx="86106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United States shows a strong and consistent record of spending across all education, healthcare, and military expenditures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India shows a 44% growth rate in education spending, while the United Kingdom has recorded exponential growth in healthcare spending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countries have been mostly consistent in their spending for education and healthcare from 2010 to 2014, with the exception of US spiking in healthcare expenses from 2013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Healthcare Expenditures by Country(2010-2014)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USA shows the strongest record of spending in healthcare with a consistently high record over the years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India, Mexico, and Italy present minimal coverage for healthcare spending</a:t>
            </a:r>
            <a:endParaRPr sz="1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7737"/>
            <a:ext cx="9143999" cy="28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Education Expenditures by Country(2010-2014)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All countries have maintained a consistent portion of the GDP spent in Education initiatives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USA tops the charts again with close to 800 billion dollars in total education expenditures per year, followed by Japan and Germany</a:t>
            </a:r>
            <a:endParaRPr sz="13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6174"/>
            <a:ext cx="9143999" cy="263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Military Expenditures by Country(2010-2014)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While the military spending has lowered over the years in the United States, India shows a slight hike in recent years.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Mexico portrays minimal expenses for military development in the years studied </a:t>
            </a:r>
            <a:endParaRPr sz="13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8549"/>
            <a:ext cx="9143999" cy="276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Military Expenditures Around The World(2014)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989"/>
            <a:ext cx="9143999" cy="391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Share of Education Expenditures in GDP(2010-2014)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75" y="1152475"/>
            <a:ext cx="7848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Share of Health Expenditures in GDP(2010-2014)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USA shows a significant increase in Healthcare spending from 2013</a:t>
            </a:r>
            <a:endParaRPr sz="13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4138"/>
            <a:ext cx="78295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Share of Education, Health, and Military Expenditures in GDP(2014)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18425"/>
            <a:ext cx="84296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Education Spending Growth Rate(2010-2014)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9275"/>
            <a:ext cx="78390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