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58" r:id="rId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8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A2EB5E6-D054-4422-904D-E1717E6E5DFE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39B1070-65C5-4E54-B9AF-0A8043F823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A2EB5E6-D054-4422-904D-E1717E6E5DFE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39B1070-65C5-4E54-B9AF-0A8043F823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A2EB5E6-D054-4422-904D-E1717E6E5DFE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39B1070-65C5-4E54-B9AF-0A8043F823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A2EB5E6-D054-4422-904D-E1717E6E5DFE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39B1070-65C5-4E54-B9AF-0A8043F823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6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A2EB5E6-D054-4422-904D-E1717E6E5DFE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39B1070-65C5-4E54-B9AF-0A8043F823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2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A2EB5E6-D054-4422-904D-E1717E6E5DFE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39B1070-65C5-4E54-B9AF-0A8043F823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A2EB5E6-D054-4422-904D-E1717E6E5DFE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104863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39B1070-65C5-4E54-B9AF-0A8043F823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A2EB5E6-D054-4422-904D-E1717E6E5DFE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10485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39B1070-65C5-4E54-B9AF-0A8043F823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A2EB5E6-D054-4422-904D-E1717E6E5DFE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39B1070-65C5-4E54-B9AF-0A8043F823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A2EB5E6-D054-4422-904D-E1717E6E5DFE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10486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39B1070-65C5-4E54-B9AF-0A8043F823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5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0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A2EB5E6-D054-4422-904D-E1717E6E5DFE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10486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39B1070-65C5-4E54-B9AF-0A8043F823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EB5E6-D054-4422-904D-E1717E6E5DFE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B1070-65C5-4E54-B9AF-0A8043F82303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0396">
            <a:off x="3459386" y="908299"/>
            <a:ext cx="5915486" cy="5463039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48584" name="TextBox 3"/>
          <p:cNvSpPr txBox="1"/>
          <p:nvPr/>
        </p:nvSpPr>
        <p:spPr>
          <a:xfrm>
            <a:off x="4153989" y="3352799"/>
            <a:ext cx="4526280" cy="5740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3200" lang="en-IN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AN NGO JUST FOR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Swastik Mallick</dc:creator>
  <cp:lastModifiedBy>Swastik Mallick</cp:lastModifiedBy>
  <dcterms:created xsi:type="dcterms:W3CDTF">2022-05-13T00:55:38Z</dcterms:created>
  <dcterms:modified xsi:type="dcterms:W3CDTF">2022-05-14T01:20:52Z</dcterms:modified>
</cp:coreProperties>
</file>