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Wingdings 3" panose="05040102010807070707" pitchFamily="18" charset="2"/>
      <p:regular r:id="rId6"/>
    </p:embeddedFont>
    <p:embeddedFont>
      <p:font typeface="Quattrocento Sans" panose="020B0604020202020204" charset="0"/>
      <p:bold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30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217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4430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283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97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467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92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8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7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3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9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92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83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-US" sz="4000" b="0" i="0" u="none" strike="noStrike" cap="none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-US" sz="4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4000" b="0" i="0" u="none" strike="noStrike" cap="none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sz="1800" b="1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KPI’s Requirements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Sales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overall revenue generated from all items sold.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average revenue per sale.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Items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total count of different items sold.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Rating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average customer rating for items sold.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15" y="6114979"/>
            <a:ext cx="860309" cy="62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descr="Azure SQL Logo - PNG Logo Vector Brand Downloads (SVG, EP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12" y="43580"/>
            <a:ext cx="1096062" cy="79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Microsoft SQL Server color icon in PNG, SV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51177" y="6015740"/>
            <a:ext cx="842260" cy="84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-US" sz="4000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4000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Granular Requirements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15" y="6114979"/>
            <a:ext cx="860309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Total Sales by Fat Content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Analyze the impact of fat content on total sales.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Total Sales by Item Type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Identify the performance of different item types in terms of total sales.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Fat Content by Outlet for Total Sales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Compare total sales across different outlets segmented by fat content.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Total Sales by Outlet Establishment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Evaluate how the age or type of outlet establishment influences total sales.</a:t>
            </a:r>
            <a:endParaRPr/>
          </a:p>
        </p:txBody>
      </p:sp>
      <p:pic>
        <p:nvPicPr>
          <p:cNvPr id="103" name="Google Shape;103;p14" descr="Azure SQL Logo - PNG Logo Vector Brand Downloads (SVG, EP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12" y="43580"/>
            <a:ext cx="1096062" cy="79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 descr="Microsoft SQL Server color icon in PNG, SV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51177" y="6015740"/>
            <a:ext cx="842260" cy="84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6EE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-US" sz="4000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4000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Chart’s Requirements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015" y="6114979"/>
            <a:ext cx="860309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Percentage of Sales by Outlet Size: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Analyze the correlation between outlet size and total sales.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Sales by Outlet Location: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Assess the geographic distribution of sales across different locations.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All Metrics by Outlet Type: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Provide a comprehensive view of all key metrics (Total Sales, Average Sales, Number of 	Items, Average Rating) broken down by different outlet types.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5" descr="Azure SQL Logo - PNG Logo Vector Brand Downloads (SVG, EPS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12" y="43580"/>
            <a:ext cx="1096062" cy="79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 descr="Microsoft SQL Server color icon in PNG, SV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51177" y="6015740"/>
            <a:ext cx="842260" cy="84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346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Wingdings 3</vt:lpstr>
      <vt:lpstr>Arial Rounded</vt:lpstr>
      <vt:lpstr>Quattrocento Sans</vt:lpstr>
      <vt:lpstr>Arial</vt:lpstr>
      <vt:lpstr>Calibri</vt:lpstr>
      <vt:lpstr>Century Gothic</vt:lpstr>
      <vt:lpstr>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ishav sharma</cp:lastModifiedBy>
  <cp:revision>1</cp:revision>
  <dcterms:modified xsi:type="dcterms:W3CDTF">2025-08-01T06:54:23Z</dcterms:modified>
</cp:coreProperties>
</file>