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95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35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665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9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95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4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03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5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9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7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284A-5C88-4EBC-B829-DF24105B0DFB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FD67-35A7-4369-AC46-78B0F57DC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4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233312"/>
          </a:xfrm>
        </p:spPr>
        <p:txBody>
          <a:bodyPr>
            <a:normAutofit/>
          </a:bodyPr>
          <a:lstStyle/>
          <a:p>
            <a:r>
              <a:rPr lang="en-IN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 Approaches to Data Storing and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5842" y="4024732"/>
            <a:ext cx="9593191" cy="754302"/>
          </a:xfrm>
        </p:spPr>
        <p:txBody>
          <a:bodyPr>
            <a:normAutofit/>
          </a:bodyPr>
          <a:lstStyle/>
          <a:p>
            <a:pPr algn="l"/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Authors : Mihkel M. </a:t>
            </a:r>
            <a:r>
              <a:rPr lang="en-IN" sz="1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Maran</a:t>
            </a: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Nikolai </a:t>
            </a:r>
            <a:r>
              <a:rPr lang="en-IN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IN" sz="1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Paniavin, Ilia A. Poliushkin </a:t>
            </a:r>
            <a:endParaRPr lang="en-IN" sz="1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2281" y="4898571"/>
            <a:ext cx="4040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Presented By : Isha Vinod Jain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2021013\B4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83028"/>
            <a:ext cx="10353761" cy="1079241"/>
          </a:xfrm>
        </p:spPr>
        <p:txBody>
          <a:bodyPr>
            <a:normAutofit/>
          </a:bodyPr>
          <a:lstStyle/>
          <a:p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03649"/>
            <a:ext cx="10353762" cy="4954555"/>
          </a:xfrm>
        </p:spPr>
        <p:txBody>
          <a:bodyPr>
            <a:normAutofit/>
          </a:bodyPr>
          <a:lstStyle/>
          <a:p>
            <a:r>
              <a:rPr lang="en-IN" sz="2200" dirty="0"/>
              <a:t>To solve the problem bases on social networks, transport maps</a:t>
            </a:r>
            <a:r>
              <a:rPr lang="en-IN" sz="2200" dirty="0" smtClean="0"/>
              <a:t>, </a:t>
            </a:r>
            <a:r>
              <a:rPr lang="en-IN" sz="2200" dirty="0"/>
              <a:t>it is more convenient to use graphs that allow obtaining faster and more efficient solutions than relational DBMS. </a:t>
            </a:r>
            <a:endParaRPr lang="en-IN" sz="2200" dirty="0" smtClean="0"/>
          </a:p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data is poorly structured and fits into a database without a fixed schema, Document-Oriented DBMS can take place</a:t>
            </a: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study assumes supplementing relational databases and not insists on their replacement. </a:t>
            </a:r>
            <a:endParaRPr lang="en-I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8383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9779" y="2597021"/>
            <a:ext cx="10353761" cy="1326321"/>
          </a:xfrm>
        </p:spPr>
        <p:txBody>
          <a:bodyPr>
            <a:normAutofit/>
          </a:bodyPr>
          <a:lstStyle/>
          <a:p>
            <a:r>
              <a:rPr lang="en-IN" sz="54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THANKYOU!!</a:t>
            </a:r>
            <a:endParaRPr lang="en-IN" sz="5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8665"/>
            <a:ext cx="10274665" cy="1081178"/>
          </a:xfrm>
        </p:spPr>
        <p:txBody>
          <a:bodyPr>
            <a:normAutofit/>
          </a:bodyPr>
          <a:lstStyle/>
          <a:p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IN" sz="4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14733"/>
            <a:ext cx="10353762" cy="1828799"/>
          </a:xfrm>
        </p:spPr>
        <p:txBody>
          <a:bodyPr>
            <a:noAutofit/>
          </a:bodyPr>
          <a:lstStyle/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data processing applications store data using a Database Management System (DBMS). </a:t>
            </a:r>
            <a:endParaRPr lang="en-IN" sz="22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relational databases have poor performance on some types of data, there have appeared other approaches. </a:t>
            </a:r>
            <a:endParaRPr lang="en-IN" sz="22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54" y="3602736"/>
            <a:ext cx="4341244" cy="2400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5543616" y="606978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No. 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87" y="124969"/>
            <a:ext cx="10353761" cy="1109472"/>
          </a:xfrm>
        </p:spPr>
        <p:txBody>
          <a:bodyPr>
            <a:normAutofit/>
          </a:bodyPr>
          <a:lstStyle/>
          <a:p>
            <a:r>
              <a:rPr lang="en-IN" sz="40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87" y="1316736"/>
            <a:ext cx="10353762" cy="4736592"/>
          </a:xfrm>
        </p:spPr>
        <p:txBody>
          <a:bodyPr>
            <a:normAutofit/>
          </a:bodyPr>
          <a:lstStyle/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 a software product in the initial stages, the programmer has the problem of selecting one or more DBMS from existing ones</a:t>
            </a:r>
            <a:r>
              <a:rPr lang="en-IN" sz="22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Today, various companies offer their solutions that can be conditionally divided into two directions, relational (SQL) and non-relational (NoSQL). </a:t>
            </a:r>
            <a:endParaRPr lang="en-IN" sz="22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differences between them are how they designed, what types of data support, how they store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9531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80417"/>
            <a:ext cx="10353761" cy="890015"/>
          </a:xfrm>
        </p:spPr>
        <p:txBody>
          <a:bodyPr>
            <a:normAutofit/>
          </a:bodyPr>
          <a:lstStyle/>
          <a:p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Relational </a:t>
            </a:r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DBMS</a:t>
            </a:r>
            <a:endParaRPr lang="en-IN" sz="4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35024"/>
            <a:ext cx="10353762" cy="4983480"/>
          </a:xfrm>
        </p:spPr>
        <p:txBody>
          <a:bodyPr>
            <a:normAutofit/>
          </a:bodyPr>
          <a:lstStyle/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 E.F. </a:t>
            </a:r>
            <a:r>
              <a:rPr lang="en-IN" sz="22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Codd </a:t>
            </a:r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proposed the idea of a new relational data model and specific language at </a:t>
            </a:r>
            <a:r>
              <a:rPr lang="en-IN" sz="22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IBM.</a:t>
            </a:r>
          </a:p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SQL cannot be fully assigned to programming languages because it contains only the data access operators stored in the database, and there are no operators that control program progress</a:t>
            </a:r>
            <a:r>
              <a:rPr lang="en-IN" sz="22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second language QBE for relational databases was developed in parallel with SQL. Moshe M. Zloof proposed this variant. </a:t>
            </a:r>
            <a:endParaRPr lang="en-IN" sz="22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QBE contained PRINT, INSERT, UPDATE, DELETE operations similar to SQL - SELECT, INSERT, UPDATE, DELETE.</a:t>
            </a:r>
          </a:p>
          <a:p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2129"/>
            <a:ext cx="10353761" cy="954023"/>
          </a:xfrm>
        </p:spPr>
        <p:txBody>
          <a:bodyPr>
            <a:normAutofit/>
          </a:bodyPr>
          <a:lstStyle/>
          <a:p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 </a:t>
            </a:r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DBMS </a:t>
            </a:r>
            <a:endParaRPr lang="en-IN" sz="4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89304"/>
            <a:ext cx="10353762" cy="594360"/>
          </a:xfrm>
        </p:spPr>
        <p:txBody>
          <a:bodyPr/>
          <a:lstStyle/>
          <a:p>
            <a:r>
              <a:rPr lang="en-IN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 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Database presents data as entities, or </a:t>
            </a:r>
            <a:r>
              <a:rPr lang="en-IN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n-I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5" y="2157794"/>
            <a:ext cx="5399913" cy="3063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3863" y="5394960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 No. 2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2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360" y="557784"/>
            <a:ext cx="10881360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number of applications, the programmer has to work with data that is easier to represent as a graph  than as tables.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Alternatively, it is possible to use non-relational NoSQL solutions with graph DBMS as one direction.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Currently, Neo4j is the most common graph DBMS. 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If you compare with graph modelling on relational DBMS tools, this approach increases system efficiency by performing additional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optimization.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99053"/>
            <a:ext cx="10353761" cy="1135225"/>
          </a:xfrm>
        </p:spPr>
        <p:txBody>
          <a:bodyPr>
            <a:normAutofit/>
          </a:bodyPr>
          <a:lstStyle/>
          <a:p>
            <a:r>
              <a:rPr lang="en-IN" sz="4000" b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DOCUMENT-ORIENTED DBMS</a:t>
            </a:r>
            <a:endParaRPr lang="en-IN" sz="4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12980"/>
            <a:ext cx="10353762" cy="46373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document database is a type of non-relational database that is designed to store and query data as JSON-like documents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 model works well with use cases such as catalogs, user profiles, and content management systems where each document is unique and evolves over time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JSON format has three basic foundations:</a:t>
            </a:r>
          </a:p>
          <a:p>
            <a:pPr lvl="1"/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value pairs or </a:t>
            </a: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 JSON </a:t>
            </a: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</a:p>
          <a:p>
            <a:pPr lvl="1"/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449" y="709127"/>
            <a:ext cx="5234473" cy="4274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6868" y="5290457"/>
            <a:ext cx="354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 No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0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02433"/>
            <a:ext cx="10353762" cy="4988767"/>
          </a:xfrm>
        </p:spPr>
        <p:txBody>
          <a:bodyPr>
            <a:norm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relational systems, document databases allow you to query document sets using several attribute constraints, can perform aggregate queries, sort results, and support indexing of document fields. </a:t>
            </a:r>
            <a:endParaRPr lang="en-IN" sz="240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Documentary systems usually do not support ACID </a:t>
            </a:r>
            <a:r>
              <a:rPr lang="en-IN" sz="24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semantics.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representative of the document-oriented DBMS is MongoDB.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2735</TotalTime>
  <Words>511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Alternative Approaches to Data Storing and Processing </vt:lpstr>
      <vt:lpstr>ABSTRact</vt:lpstr>
      <vt:lpstr>INTRODUCTION</vt:lpstr>
      <vt:lpstr>Relational DBMS</vt:lpstr>
      <vt:lpstr>GRAPH DBMS </vt:lpstr>
      <vt:lpstr>PowerPoint Presentation</vt:lpstr>
      <vt:lpstr>DOCUMENT-ORIENTED DBMS</vt:lpstr>
      <vt:lpstr>PowerPoint Presentation</vt:lpstr>
      <vt:lpstr>PowerPoint Presentation</vt:lpstr>
      <vt:lpstr>CONCLUSION</vt:lpstr>
      <vt:lpstr>THANKYOU!!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Alternative Approaches to Data Storing and Processing</dc:title>
  <dc:creator>isha jain</dc:creator>
  <cp:lastModifiedBy>isha jain</cp:lastModifiedBy>
  <cp:revision>39</cp:revision>
  <dcterms:created xsi:type="dcterms:W3CDTF">2021-04-03T03:09:38Z</dcterms:created>
  <dcterms:modified xsi:type="dcterms:W3CDTF">2021-04-07T10:31:14Z</dcterms:modified>
</cp:coreProperties>
</file>