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02F3-C188-4FB6-96E7-E6510374C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C3A03-8616-4833-ADC5-85329EA9F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EDE1E-AD29-4844-B2D4-95809573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3956-6B0A-47A1-9106-45754813377C}" type="datetimeFigureOut">
              <a:rPr lang="en-US" smtClean="0"/>
              <a:t>26-Oct-25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F302B-066E-47E4-B765-24A13E474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2E663-5682-42E0-9083-4B3A33BD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A973-CE2E-46B2-8C25-40B08C13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5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2959-9687-4859-8930-3ED29390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0C474-1306-46A3-ABAA-D6766DFE4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BF3C9-FED2-4267-90AD-D143690ED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3956-6B0A-47A1-9106-45754813377C}" type="datetimeFigureOut">
              <a:rPr lang="en-US" smtClean="0"/>
              <a:t>26-Oct-25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A1BEE-93A5-4E9D-873F-530B5E37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C01C8-6006-499F-8FC9-AA4B7161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A973-CE2E-46B2-8C25-40B08C13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A96DBF-D774-4D1E-9B1A-A9B355F71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AB50B-0900-49BA-8DE1-0DBEA7600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DC09B-F94D-414C-87B8-3F14ED2D8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3956-6B0A-47A1-9106-45754813377C}" type="datetimeFigureOut">
              <a:rPr lang="en-US" smtClean="0"/>
              <a:t>26-Oct-25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C1A03-2A80-45E9-9D4C-50CC07C4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7341D-ED02-40CF-B331-4741744A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A973-CE2E-46B2-8C25-40B08C13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1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99E2E-D3E1-4CBE-88A9-D896AFEF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D4F0A-F6B8-4399-BB13-367274EE9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CCAE7-4B43-4CCB-9F87-2233526BA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3956-6B0A-47A1-9106-45754813377C}" type="datetimeFigureOut">
              <a:rPr lang="en-US" smtClean="0"/>
              <a:t>26-Oct-25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0057D-6C1D-496B-B656-0931F871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72DBF-B234-4428-933B-7917CFF63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A973-CE2E-46B2-8C25-40B08C13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8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723E-0542-425F-947B-1A77E558A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A5404-6AE2-4A96-AC5F-EC920228A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9901A-7222-4502-B552-EC88D55A5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3956-6B0A-47A1-9106-45754813377C}" type="datetimeFigureOut">
              <a:rPr lang="en-US" smtClean="0"/>
              <a:t>26-Oct-25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06F57-BF16-4192-A4CD-566FC949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035F8-64C6-4525-91E9-C14130AE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A973-CE2E-46B2-8C25-40B08C13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1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6609A-287F-472A-B6F0-931DB11A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E75CF-56CE-42AA-A4C8-6998522C1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35FC8-AD9C-4B55-86FD-335806A71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56C70-4550-46F6-90D0-F5D634B2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3956-6B0A-47A1-9106-45754813377C}" type="datetimeFigureOut">
              <a:rPr lang="en-US" smtClean="0"/>
              <a:t>26-Oct-25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E9343-A96E-4F1E-A808-5C11E0011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0B5CE-298A-412E-AC80-58A878D9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A973-CE2E-46B2-8C25-40B08C13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2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968D-BDD8-4272-BD29-D0D8917D2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04EC4-3A43-4831-9077-F395B7F0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BC4AB-F54F-4386-BC51-CC56BA39A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3AA52-55F0-4241-8ED4-5825DA622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1E4D9-BAE9-4015-9667-62C79D449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ABF10-5DB8-4FDA-9387-B6414039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3956-6B0A-47A1-9106-45754813377C}" type="datetimeFigureOut">
              <a:rPr lang="en-US" smtClean="0"/>
              <a:t>26-Oct-25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B2749-5F2F-4426-97DB-AD7B3A8E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59711E-1A54-420C-BB58-4766059B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A973-CE2E-46B2-8C25-40B08C13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8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E2E5-7091-4647-88EF-14FCB4B4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D7E40-28D9-4377-B458-9B9C9BFD7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3956-6B0A-47A1-9106-45754813377C}" type="datetimeFigureOut">
              <a:rPr lang="en-US" smtClean="0"/>
              <a:t>26-Oct-25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B053FA-664B-4C80-83FD-B9C12967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2B4CD-F1B0-40AC-A3ED-621D0CBE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A973-CE2E-46B2-8C25-40B08C13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9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07AE48-80F6-4158-ADE0-7E1F4E56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3956-6B0A-47A1-9106-45754813377C}" type="datetimeFigureOut">
              <a:rPr lang="en-US" smtClean="0"/>
              <a:t>26-Oct-25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0B869-1F13-4BAC-854C-433749819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25BB0-4C18-44D4-B780-1F4D78A3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A973-CE2E-46B2-8C25-40B08C13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3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F5D79-643D-4EC2-A09A-5BCF9AF85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22428-0869-43D2-BAE4-2595E853A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D6124-BDF5-4E61-A3FD-C25991A1C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84141-B771-48CF-A352-F774E36FE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3956-6B0A-47A1-9106-45754813377C}" type="datetimeFigureOut">
              <a:rPr lang="en-US" smtClean="0"/>
              <a:t>26-Oct-25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D9A8D-25B4-46F4-A75E-6CAC75BB8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83E3D-9DC8-4EFE-B37C-24259DD5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A973-CE2E-46B2-8C25-40B08C13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7AB1A-A0A9-4174-B5C9-EA799806E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EBCBD-9DE4-4955-8B84-E4FACCF4C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8EBAE-E56A-43B9-9967-5ACC6F350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8AA6B-83C9-4BBB-BB26-00B87029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3956-6B0A-47A1-9106-45754813377C}" type="datetimeFigureOut">
              <a:rPr lang="en-US" smtClean="0"/>
              <a:t>26-Oct-25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2C481-7E47-450B-ACFD-EBEA98BE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644B5-83BD-4E31-A6C6-EE183E89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A973-CE2E-46B2-8C25-40B08C13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7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5EF377-CBBF-47C3-B328-93D5AD389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016AA-B709-4108-885F-F4C028759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FC7E4-0F36-4679-932B-E78D53B32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53956-6B0A-47A1-9106-45754813377C}" type="datetimeFigureOut">
              <a:rPr lang="en-US" smtClean="0"/>
              <a:t>26-Oct-25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D634-9A3E-41E6-AF37-9FCF3BADD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F7E8C-B98C-4AD7-9AEC-47AE50BE3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1A973-CE2E-46B2-8C25-40B08C13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9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929F0C-2CE3-43DD-A44C-474F8B859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314" y="0"/>
            <a:ext cx="1225731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A52514-397D-4B3D-AE2A-73A363E76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793" y="1942131"/>
            <a:ext cx="8472196" cy="4679696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2994958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53B4A6-DE28-43B1-929B-B3EB0F4C9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6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882FFE-6D38-4FF7-BAAF-F5FAA87D2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A28959-6A65-4E81-B2E6-104500FD9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08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C9C13D-7FA4-48D7-9E51-F2BB3BE06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9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B1C4A9-7917-4D17-8577-57D523C30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C64B6C6-25A7-4A42-8D06-61DEC819EF80}"/>
              </a:ext>
            </a:extLst>
          </p:cNvPr>
          <p:cNvSpPr/>
          <p:nvPr/>
        </p:nvSpPr>
        <p:spPr>
          <a:xfrm>
            <a:off x="261257" y="4637313"/>
            <a:ext cx="233265" cy="177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2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7D52EF-E415-448C-AB54-1226FC9F9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37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0247BC-6818-47C4-996E-84A786F0C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41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73EA20-E608-4F9C-949B-9F2A1D8C6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59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6321E3-01F6-47D5-9760-DCCCB403B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18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</cp:revision>
  <dcterms:created xsi:type="dcterms:W3CDTF">2025-10-26T16:02:27Z</dcterms:created>
  <dcterms:modified xsi:type="dcterms:W3CDTF">2025-10-26T16:47:08Z</dcterms:modified>
</cp:coreProperties>
</file>