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008A09-4534-476E-ACA3-03FCF8DE865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8B4FE4-7FEB-4EAD-977E-71033B8D58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532856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 smtClean="0"/>
              <a:t>Professor Bergen, Fall 2018</a:t>
            </a:r>
          </a:p>
          <a:p>
            <a:r>
              <a:rPr lang="en-US" sz="4200" dirty="0" smtClean="0"/>
              <a:t>Members:</a:t>
            </a:r>
          </a:p>
          <a:p>
            <a:r>
              <a:rPr lang="en-US" sz="4200" dirty="0" smtClean="0"/>
              <a:t>David Jiang </a:t>
            </a:r>
          </a:p>
          <a:p>
            <a:r>
              <a:rPr lang="en-US" sz="4200" dirty="0" smtClean="0"/>
              <a:t>Ryan Fong </a:t>
            </a:r>
          </a:p>
          <a:p>
            <a:r>
              <a:rPr lang="en-US" sz="4200" dirty="0" smtClean="0"/>
              <a:t>Michael Tran </a:t>
            </a:r>
          </a:p>
          <a:p>
            <a:r>
              <a:rPr lang="en-US" sz="4200" dirty="0" smtClean="0"/>
              <a:t>Brian Suh</a:t>
            </a:r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LIGN 167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4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goal of our project is to create a model that will be able to take in a movie summary as input and output a predicted </a:t>
            </a:r>
            <a:r>
              <a:rPr lang="en-US" dirty="0" smtClean="0"/>
              <a:t>voter average</a:t>
            </a:r>
            <a:endParaRPr lang="en-US" dirty="0" smtClean="0"/>
          </a:p>
          <a:p>
            <a:r>
              <a:rPr lang="en-US" dirty="0" smtClean="0"/>
              <a:t>Our model will be trained under a large set of existing movie summaries and the respective ratings for those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Kaggle</a:t>
            </a:r>
            <a:r>
              <a:rPr lang="en-US" dirty="0" smtClean="0"/>
              <a:t> we obtained a CSV file containing information on 5000 films</a:t>
            </a:r>
            <a:endParaRPr lang="en-US" dirty="0"/>
          </a:p>
          <a:p>
            <a:r>
              <a:rPr lang="en-US" dirty="0" smtClean="0"/>
              <a:t>Each piece of distinct information was organized by row and for the sake of our particular project, we opted to remove all of th</a:t>
            </a:r>
            <a:r>
              <a:rPr lang="en-US" dirty="0" smtClean="0"/>
              <a:t>e columns in the file except for the film names, summaries and voter averages</a:t>
            </a:r>
          </a:p>
          <a:p>
            <a:r>
              <a:rPr lang="en-US" dirty="0" smtClean="0"/>
              <a:t>Moreover, films that received voter averages of zero were also removed for the sake of preventing any skews for our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1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Python, we stored the information from each of these 3 columns into separate lists </a:t>
            </a:r>
          </a:p>
          <a:p>
            <a:r>
              <a:rPr lang="en-US" dirty="0" smtClean="0"/>
              <a:t>Then, after randomly splitting the dataset into a training set and a test set, we proceed to train our model, utilizing a parsing function for all of the summaries in the particular set. </a:t>
            </a:r>
          </a:p>
          <a:p>
            <a:r>
              <a:rPr lang="en-US" dirty="0" smtClean="0"/>
              <a:t>Parsing each summary in the set, we refer to the </a:t>
            </a:r>
            <a:r>
              <a:rPr lang="en-US" dirty="0" err="1" smtClean="0"/>
              <a:t>GloVe</a:t>
            </a:r>
            <a:r>
              <a:rPr lang="en-US" dirty="0" smtClean="0"/>
              <a:t> (Global Vectors for Word Representation) database for each word or punctuation mark in said summary to obtain the vector that represents that word or punctuation mark.</a:t>
            </a:r>
          </a:p>
          <a:p>
            <a:r>
              <a:rPr lang="en-US" dirty="0" smtClean="0"/>
              <a:t>As such, since we are using </a:t>
            </a:r>
            <a:r>
              <a:rPr lang="en-US" dirty="0" err="1" smtClean="0"/>
              <a:t>GloVe</a:t>
            </a:r>
            <a:r>
              <a:rPr lang="en-US" dirty="0" smtClean="0"/>
              <a:t> for our model, our parsing function must work with respect to strings that exist in the </a:t>
            </a:r>
            <a:r>
              <a:rPr lang="en-US" dirty="0" err="1" smtClean="0"/>
              <a:t>GloVe</a:t>
            </a:r>
            <a:r>
              <a:rPr lang="en-US" dirty="0" smtClean="0"/>
              <a:t> database.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4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and MLP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plan to use an LSTM for our model, taking all of the vectors that we obtained during parsing and sending them into the LSTM to obtain the final hidden vector.</a:t>
            </a:r>
          </a:p>
          <a:p>
            <a:r>
              <a:rPr lang="en-US" dirty="0" smtClean="0"/>
              <a:t>Afterwards, our plan is to use this hidden vector in an MLP to obtain the predicted voter average</a:t>
            </a:r>
          </a:p>
          <a:p>
            <a:r>
              <a:rPr lang="en-US" dirty="0" smtClean="0"/>
              <a:t>To note, our first iteration of this process will not be accurate. But through gradient descent, weights will be adjusted in our MLP and LSTM to achieve higher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1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114</TotalTime>
  <Words>361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LIGN 167 Final Project</vt:lpstr>
      <vt:lpstr>What are we doing?</vt:lpstr>
      <vt:lpstr>Pre-processing the data</vt:lpstr>
      <vt:lpstr>Training our model</vt:lpstr>
      <vt:lpstr>LSTM and MLP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LIGN 167 Final Project</dc:title>
  <dc:creator>Brian Suh</dc:creator>
  <cp:lastModifiedBy>Brian Suh</cp:lastModifiedBy>
  <cp:revision>10</cp:revision>
  <dcterms:created xsi:type="dcterms:W3CDTF">2018-12-05T21:32:06Z</dcterms:created>
  <dcterms:modified xsi:type="dcterms:W3CDTF">2018-12-06T02:17:55Z</dcterms:modified>
</cp:coreProperties>
</file>