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3" r:id="rId3"/>
    <p:sldId id="258" r:id="rId4"/>
    <p:sldId id="295" r:id="rId5"/>
    <p:sldId id="296" r:id="rId6"/>
    <p:sldId id="297" r:id="rId7"/>
    <p:sldId id="298" r:id="rId8"/>
    <p:sldId id="294" r:id="rId9"/>
    <p:sldId id="257" r:id="rId10"/>
    <p:sldId id="302" r:id="rId11"/>
    <p:sldId id="299" r:id="rId12"/>
    <p:sldId id="262" r:id="rId13"/>
    <p:sldId id="264" r:id="rId14"/>
    <p:sldId id="265" r:id="rId15"/>
    <p:sldId id="266" r:id="rId16"/>
    <p:sldId id="267" r:id="rId17"/>
    <p:sldId id="268" r:id="rId18"/>
    <p:sldId id="270" r:id="rId19"/>
    <p:sldId id="269" r:id="rId20"/>
    <p:sldId id="271" r:id="rId21"/>
    <p:sldId id="272" r:id="rId22"/>
    <p:sldId id="273" r:id="rId23"/>
    <p:sldId id="274" r:id="rId24"/>
    <p:sldId id="275" r:id="rId25"/>
    <p:sldId id="276" r:id="rId26"/>
    <p:sldId id="277" r:id="rId27"/>
    <p:sldId id="279" r:id="rId28"/>
    <p:sldId id="278" r:id="rId29"/>
    <p:sldId id="280" r:id="rId30"/>
    <p:sldId id="281" r:id="rId31"/>
    <p:sldId id="282" r:id="rId32"/>
    <p:sldId id="283" r:id="rId33"/>
    <p:sldId id="284" r:id="rId34"/>
    <p:sldId id="285" r:id="rId35"/>
    <p:sldId id="286" r:id="rId36"/>
    <p:sldId id="287" r:id="rId37"/>
    <p:sldId id="28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4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FAE03-6600-459C-AAD8-9FE75F0D8C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0BFCA429-E094-485D-A25B-FCB8F4D8CE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2A181BA3-F546-4385-B6B7-BC537AC537F3}"/>
              </a:ext>
            </a:extLst>
          </p:cNvPr>
          <p:cNvSpPr>
            <a:spLocks noGrp="1"/>
          </p:cNvSpPr>
          <p:nvPr>
            <p:ph type="dt" sz="half" idx="10"/>
          </p:nvPr>
        </p:nvSpPr>
        <p:spPr/>
        <p:txBody>
          <a:bodyPr/>
          <a:lstStyle/>
          <a:p>
            <a:fld id="{657CED7F-27B1-4893-B7DC-33F7163E68E5}" type="datetimeFigureOut">
              <a:rPr lang="en-PH" smtClean="0"/>
              <a:t>May. 06, 2020</a:t>
            </a:fld>
            <a:endParaRPr lang="en-PH"/>
          </a:p>
        </p:txBody>
      </p:sp>
      <p:sp>
        <p:nvSpPr>
          <p:cNvPr id="5" name="Footer Placeholder 4">
            <a:extLst>
              <a:ext uri="{FF2B5EF4-FFF2-40B4-BE49-F238E27FC236}">
                <a16:creationId xmlns:a16="http://schemas.microsoft.com/office/drawing/2014/main" id="{55424F45-7429-4F7A-89EF-777E5242B6C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EB412F4-9D53-41C8-9C27-9EB568D38F8C}"/>
              </a:ext>
            </a:extLst>
          </p:cNvPr>
          <p:cNvSpPr>
            <a:spLocks noGrp="1"/>
          </p:cNvSpPr>
          <p:nvPr>
            <p:ph type="sldNum" sz="quarter" idx="12"/>
          </p:nvPr>
        </p:nvSpPr>
        <p:spPr/>
        <p:txBody>
          <a:bodyPr/>
          <a:lstStyle/>
          <a:p>
            <a:fld id="{4B86FC3E-B74D-4D2E-8332-F0A07F0D3BBE}" type="slidenum">
              <a:rPr lang="en-PH" smtClean="0"/>
              <a:t>‹#›</a:t>
            </a:fld>
            <a:endParaRPr lang="en-PH"/>
          </a:p>
        </p:txBody>
      </p:sp>
    </p:spTree>
    <p:extLst>
      <p:ext uri="{BB962C8B-B14F-4D97-AF65-F5344CB8AC3E}">
        <p14:creationId xmlns:p14="http://schemas.microsoft.com/office/powerpoint/2010/main" val="4005331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3DA7A-0FF9-4561-AE10-C00ABA4BF35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E0A7BD29-DCAF-4DC1-9AEF-FDB9602690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A5B2450-260E-49C0-93D0-E8CE47E2646A}"/>
              </a:ext>
            </a:extLst>
          </p:cNvPr>
          <p:cNvSpPr>
            <a:spLocks noGrp="1"/>
          </p:cNvSpPr>
          <p:nvPr>
            <p:ph type="dt" sz="half" idx="10"/>
          </p:nvPr>
        </p:nvSpPr>
        <p:spPr/>
        <p:txBody>
          <a:bodyPr/>
          <a:lstStyle/>
          <a:p>
            <a:fld id="{657CED7F-27B1-4893-B7DC-33F7163E68E5}" type="datetimeFigureOut">
              <a:rPr lang="en-PH" smtClean="0"/>
              <a:t>May. 06, 2020</a:t>
            </a:fld>
            <a:endParaRPr lang="en-PH"/>
          </a:p>
        </p:txBody>
      </p:sp>
      <p:sp>
        <p:nvSpPr>
          <p:cNvPr id="5" name="Footer Placeholder 4">
            <a:extLst>
              <a:ext uri="{FF2B5EF4-FFF2-40B4-BE49-F238E27FC236}">
                <a16:creationId xmlns:a16="http://schemas.microsoft.com/office/drawing/2014/main" id="{C2DF9D7B-DFD2-46A0-B213-59BD5F2F917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759FCB7-B977-4148-93A3-B65B0FE4E8E1}"/>
              </a:ext>
            </a:extLst>
          </p:cNvPr>
          <p:cNvSpPr>
            <a:spLocks noGrp="1"/>
          </p:cNvSpPr>
          <p:nvPr>
            <p:ph type="sldNum" sz="quarter" idx="12"/>
          </p:nvPr>
        </p:nvSpPr>
        <p:spPr/>
        <p:txBody>
          <a:bodyPr/>
          <a:lstStyle/>
          <a:p>
            <a:fld id="{4B86FC3E-B74D-4D2E-8332-F0A07F0D3BBE}" type="slidenum">
              <a:rPr lang="en-PH" smtClean="0"/>
              <a:t>‹#›</a:t>
            </a:fld>
            <a:endParaRPr lang="en-PH"/>
          </a:p>
        </p:txBody>
      </p:sp>
    </p:spTree>
    <p:extLst>
      <p:ext uri="{BB962C8B-B14F-4D97-AF65-F5344CB8AC3E}">
        <p14:creationId xmlns:p14="http://schemas.microsoft.com/office/powerpoint/2010/main" val="297341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E0C5E3-F6EA-4001-ADD7-9A4F1693F5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62C85CC5-DA76-4F5D-A067-82772B3C8D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E75C60F-212A-4D6A-8652-A849E5BAF7D5}"/>
              </a:ext>
            </a:extLst>
          </p:cNvPr>
          <p:cNvSpPr>
            <a:spLocks noGrp="1"/>
          </p:cNvSpPr>
          <p:nvPr>
            <p:ph type="dt" sz="half" idx="10"/>
          </p:nvPr>
        </p:nvSpPr>
        <p:spPr/>
        <p:txBody>
          <a:bodyPr/>
          <a:lstStyle/>
          <a:p>
            <a:fld id="{657CED7F-27B1-4893-B7DC-33F7163E68E5}" type="datetimeFigureOut">
              <a:rPr lang="en-PH" smtClean="0"/>
              <a:t>May. 06, 2020</a:t>
            </a:fld>
            <a:endParaRPr lang="en-PH"/>
          </a:p>
        </p:txBody>
      </p:sp>
      <p:sp>
        <p:nvSpPr>
          <p:cNvPr id="5" name="Footer Placeholder 4">
            <a:extLst>
              <a:ext uri="{FF2B5EF4-FFF2-40B4-BE49-F238E27FC236}">
                <a16:creationId xmlns:a16="http://schemas.microsoft.com/office/drawing/2014/main" id="{65E4D26E-B397-4A42-9DDF-66C6E28F5C9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E258551-A621-4245-B3F5-6BCC15C2EABC}"/>
              </a:ext>
            </a:extLst>
          </p:cNvPr>
          <p:cNvSpPr>
            <a:spLocks noGrp="1"/>
          </p:cNvSpPr>
          <p:nvPr>
            <p:ph type="sldNum" sz="quarter" idx="12"/>
          </p:nvPr>
        </p:nvSpPr>
        <p:spPr/>
        <p:txBody>
          <a:bodyPr/>
          <a:lstStyle/>
          <a:p>
            <a:fld id="{4B86FC3E-B74D-4D2E-8332-F0A07F0D3BBE}" type="slidenum">
              <a:rPr lang="en-PH" smtClean="0"/>
              <a:t>‹#›</a:t>
            </a:fld>
            <a:endParaRPr lang="en-PH"/>
          </a:p>
        </p:txBody>
      </p:sp>
    </p:spTree>
    <p:extLst>
      <p:ext uri="{BB962C8B-B14F-4D97-AF65-F5344CB8AC3E}">
        <p14:creationId xmlns:p14="http://schemas.microsoft.com/office/powerpoint/2010/main" val="1108154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BC6E-7FAB-432A-9059-7FF2591F0899}"/>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B097F5AD-80DF-40A7-97DC-A494E2363F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40295EE-1C0D-48BA-9BCA-8F486834712A}"/>
              </a:ext>
            </a:extLst>
          </p:cNvPr>
          <p:cNvSpPr>
            <a:spLocks noGrp="1"/>
          </p:cNvSpPr>
          <p:nvPr>
            <p:ph type="dt" sz="half" idx="10"/>
          </p:nvPr>
        </p:nvSpPr>
        <p:spPr/>
        <p:txBody>
          <a:bodyPr/>
          <a:lstStyle/>
          <a:p>
            <a:fld id="{657CED7F-27B1-4893-B7DC-33F7163E68E5}" type="datetimeFigureOut">
              <a:rPr lang="en-PH" smtClean="0"/>
              <a:t>May. 06, 2020</a:t>
            </a:fld>
            <a:endParaRPr lang="en-PH"/>
          </a:p>
        </p:txBody>
      </p:sp>
      <p:sp>
        <p:nvSpPr>
          <p:cNvPr id="5" name="Footer Placeholder 4">
            <a:extLst>
              <a:ext uri="{FF2B5EF4-FFF2-40B4-BE49-F238E27FC236}">
                <a16:creationId xmlns:a16="http://schemas.microsoft.com/office/drawing/2014/main" id="{CCAAC600-6224-43B7-BC41-8AF42F2D757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41563EE-1465-4867-9D18-72E0F8B4AB98}"/>
              </a:ext>
            </a:extLst>
          </p:cNvPr>
          <p:cNvSpPr>
            <a:spLocks noGrp="1"/>
          </p:cNvSpPr>
          <p:nvPr>
            <p:ph type="sldNum" sz="quarter" idx="12"/>
          </p:nvPr>
        </p:nvSpPr>
        <p:spPr/>
        <p:txBody>
          <a:bodyPr/>
          <a:lstStyle/>
          <a:p>
            <a:fld id="{4B86FC3E-B74D-4D2E-8332-F0A07F0D3BBE}" type="slidenum">
              <a:rPr lang="en-PH" smtClean="0"/>
              <a:t>‹#›</a:t>
            </a:fld>
            <a:endParaRPr lang="en-PH"/>
          </a:p>
        </p:txBody>
      </p:sp>
    </p:spTree>
    <p:extLst>
      <p:ext uri="{BB962C8B-B14F-4D97-AF65-F5344CB8AC3E}">
        <p14:creationId xmlns:p14="http://schemas.microsoft.com/office/powerpoint/2010/main" val="108330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7CCAF-D083-4C78-81FC-3FFC086C4E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EDA4E81-5F21-4424-924A-A4EAF64D58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D0B066-A22A-4E3B-82D2-6701D40EF4AD}"/>
              </a:ext>
            </a:extLst>
          </p:cNvPr>
          <p:cNvSpPr>
            <a:spLocks noGrp="1"/>
          </p:cNvSpPr>
          <p:nvPr>
            <p:ph type="dt" sz="half" idx="10"/>
          </p:nvPr>
        </p:nvSpPr>
        <p:spPr/>
        <p:txBody>
          <a:bodyPr/>
          <a:lstStyle/>
          <a:p>
            <a:fld id="{657CED7F-27B1-4893-B7DC-33F7163E68E5}" type="datetimeFigureOut">
              <a:rPr lang="en-PH" smtClean="0"/>
              <a:t>May. 06, 2020</a:t>
            </a:fld>
            <a:endParaRPr lang="en-PH"/>
          </a:p>
        </p:txBody>
      </p:sp>
      <p:sp>
        <p:nvSpPr>
          <p:cNvPr id="5" name="Footer Placeholder 4">
            <a:extLst>
              <a:ext uri="{FF2B5EF4-FFF2-40B4-BE49-F238E27FC236}">
                <a16:creationId xmlns:a16="http://schemas.microsoft.com/office/drawing/2014/main" id="{A9514E58-B523-4FD5-B7E0-7B5A829E611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7509581-6DBD-44B3-A2E7-528CCDE10E61}"/>
              </a:ext>
            </a:extLst>
          </p:cNvPr>
          <p:cNvSpPr>
            <a:spLocks noGrp="1"/>
          </p:cNvSpPr>
          <p:nvPr>
            <p:ph type="sldNum" sz="quarter" idx="12"/>
          </p:nvPr>
        </p:nvSpPr>
        <p:spPr/>
        <p:txBody>
          <a:bodyPr/>
          <a:lstStyle/>
          <a:p>
            <a:fld id="{4B86FC3E-B74D-4D2E-8332-F0A07F0D3BBE}" type="slidenum">
              <a:rPr lang="en-PH" smtClean="0"/>
              <a:t>‹#›</a:t>
            </a:fld>
            <a:endParaRPr lang="en-PH"/>
          </a:p>
        </p:txBody>
      </p:sp>
    </p:spTree>
    <p:extLst>
      <p:ext uri="{BB962C8B-B14F-4D97-AF65-F5344CB8AC3E}">
        <p14:creationId xmlns:p14="http://schemas.microsoft.com/office/powerpoint/2010/main" val="407918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A9EC-FD41-410C-AB52-515AA19B06DE}"/>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BF05F8DD-B3FE-4BA5-A9C1-36FE66BD6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C824EFAC-D4F2-4462-B3EB-73D467AB89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7E23D2DE-DF6E-46D2-B594-426AB4992A1C}"/>
              </a:ext>
            </a:extLst>
          </p:cNvPr>
          <p:cNvSpPr>
            <a:spLocks noGrp="1"/>
          </p:cNvSpPr>
          <p:nvPr>
            <p:ph type="dt" sz="half" idx="10"/>
          </p:nvPr>
        </p:nvSpPr>
        <p:spPr/>
        <p:txBody>
          <a:bodyPr/>
          <a:lstStyle/>
          <a:p>
            <a:fld id="{657CED7F-27B1-4893-B7DC-33F7163E68E5}" type="datetimeFigureOut">
              <a:rPr lang="en-PH" smtClean="0"/>
              <a:t>May. 06, 2020</a:t>
            </a:fld>
            <a:endParaRPr lang="en-PH"/>
          </a:p>
        </p:txBody>
      </p:sp>
      <p:sp>
        <p:nvSpPr>
          <p:cNvPr id="6" name="Footer Placeholder 5">
            <a:extLst>
              <a:ext uri="{FF2B5EF4-FFF2-40B4-BE49-F238E27FC236}">
                <a16:creationId xmlns:a16="http://schemas.microsoft.com/office/drawing/2014/main" id="{6238E356-BFFD-4083-87EF-77DDC43467D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1086CC4-F76B-4283-B4EE-6EF2B2C3CA0F}"/>
              </a:ext>
            </a:extLst>
          </p:cNvPr>
          <p:cNvSpPr>
            <a:spLocks noGrp="1"/>
          </p:cNvSpPr>
          <p:nvPr>
            <p:ph type="sldNum" sz="quarter" idx="12"/>
          </p:nvPr>
        </p:nvSpPr>
        <p:spPr/>
        <p:txBody>
          <a:bodyPr/>
          <a:lstStyle/>
          <a:p>
            <a:fld id="{4B86FC3E-B74D-4D2E-8332-F0A07F0D3BBE}" type="slidenum">
              <a:rPr lang="en-PH" smtClean="0"/>
              <a:t>‹#›</a:t>
            </a:fld>
            <a:endParaRPr lang="en-PH"/>
          </a:p>
        </p:txBody>
      </p:sp>
    </p:spTree>
    <p:extLst>
      <p:ext uri="{BB962C8B-B14F-4D97-AF65-F5344CB8AC3E}">
        <p14:creationId xmlns:p14="http://schemas.microsoft.com/office/powerpoint/2010/main" val="134616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E9ED-0FDA-4A38-BBED-2F28A033C6A6}"/>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1B352E97-01E6-4A24-9D70-F5E8139914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0BA45C-96FD-4A1A-B040-522FC17B99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145C4527-2E32-415F-A358-C1D9CDBA5A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797FA3-AF8D-4C2E-88E1-C4342C5AC0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ACD0790E-9B2B-4398-999A-B2B6EB0B080C}"/>
              </a:ext>
            </a:extLst>
          </p:cNvPr>
          <p:cNvSpPr>
            <a:spLocks noGrp="1"/>
          </p:cNvSpPr>
          <p:nvPr>
            <p:ph type="dt" sz="half" idx="10"/>
          </p:nvPr>
        </p:nvSpPr>
        <p:spPr/>
        <p:txBody>
          <a:bodyPr/>
          <a:lstStyle/>
          <a:p>
            <a:fld id="{657CED7F-27B1-4893-B7DC-33F7163E68E5}" type="datetimeFigureOut">
              <a:rPr lang="en-PH" smtClean="0"/>
              <a:t>May. 06, 2020</a:t>
            </a:fld>
            <a:endParaRPr lang="en-PH"/>
          </a:p>
        </p:txBody>
      </p:sp>
      <p:sp>
        <p:nvSpPr>
          <p:cNvPr id="8" name="Footer Placeholder 7">
            <a:extLst>
              <a:ext uri="{FF2B5EF4-FFF2-40B4-BE49-F238E27FC236}">
                <a16:creationId xmlns:a16="http://schemas.microsoft.com/office/drawing/2014/main" id="{D1FD432F-D289-4B16-9393-68D491D1BC58}"/>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9A02776B-9028-4608-B20B-3AE20AE96898}"/>
              </a:ext>
            </a:extLst>
          </p:cNvPr>
          <p:cNvSpPr>
            <a:spLocks noGrp="1"/>
          </p:cNvSpPr>
          <p:nvPr>
            <p:ph type="sldNum" sz="quarter" idx="12"/>
          </p:nvPr>
        </p:nvSpPr>
        <p:spPr/>
        <p:txBody>
          <a:bodyPr/>
          <a:lstStyle/>
          <a:p>
            <a:fld id="{4B86FC3E-B74D-4D2E-8332-F0A07F0D3BBE}" type="slidenum">
              <a:rPr lang="en-PH" smtClean="0"/>
              <a:t>‹#›</a:t>
            </a:fld>
            <a:endParaRPr lang="en-PH"/>
          </a:p>
        </p:txBody>
      </p:sp>
    </p:spTree>
    <p:extLst>
      <p:ext uri="{BB962C8B-B14F-4D97-AF65-F5344CB8AC3E}">
        <p14:creationId xmlns:p14="http://schemas.microsoft.com/office/powerpoint/2010/main" val="1469895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A6F7-86ED-4985-BC7C-79E98217F87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FE714BE-3E9A-47A7-A643-511CA664042F}"/>
              </a:ext>
            </a:extLst>
          </p:cNvPr>
          <p:cNvSpPr>
            <a:spLocks noGrp="1"/>
          </p:cNvSpPr>
          <p:nvPr>
            <p:ph type="dt" sz="half" idx="10"/>
          </p:nvPr>
        </p:nvSpPr>
        <p:spPr/>
        <p:txBody>
          <a:bodyPr/>
          <a:lstStyle/>
          <a:p>
            <a:fld id="{657CED7F-27B1-4893-B7DC-33F7163E68E5}" type="datetimeFigureOut">
              <a:rPr lang="en-PH" smtClean="0"/>
              <a:t>May. 06, 2020</a:t>
            </a:fld>
            <a:endParaRPr lang="en-PH"/>
          </a:p>
        </p:txBody>
      </p:sp>
      <p:sp>
        <p:nvSpPr>
          <p:cNvPr id="4" name="Footer Placeholder 3">
            <a:extLst>
              <a:ext uri="{FF2B5EF4-FFF2-40B4-BE49-F238E27FC236}">
                <a16:creationId xmlns:a16="http://schemas.microsoft.com/office/drawing/2014/main" id="{96FC1E0A-B3A9-4A61-B5A9-2531F09038F0}"/>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D27C1268-2556-4DD5-BCDA-05DBED2DE714}"/>
              </a:ext>
            </a:extLst>
          </p:cNvPr>
          <p:cNvSpPr>
            <a:spLocks noGrp="1"/>
          </p:cNvSpPr>
          <p:nvPr>
            <p:ph type="sldNum" sz="quarter" idx="12"/>
          </p:nvPr>
        </p:nvSpPr>
        <p:spPr/>
        <p:txBody>
          <a:bodyPr/>
          <a:lstStyle/>
          <a:p>
            <a:fld id="{4B86FC3E-B74D-4D2E-8332-F0A07F0D3BBE}" type="slidenum">
              <a:rPr lang="en-PH" smtClean="0"/>
              <a:t>‹#›</a:t>
            </a:fld>
            <a:endParaRPr lang="en-PH"/>
          </a:p>
        </p:txBody>
      </p:sp>
    </p:spTree>
    <p:extLst>
      <p:ext uri="{BB962C8B-B14F-4D97-AF65-F5344CB8AC3E}">
        <p14:creationId xmlns:p14="http://schemas.microsoft.com/office/powerpoint/2010/main" val="2785697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EAC946-9A2E-444D-8399-2827E3886C0E}"/>
              </a:ext>
            </a:extLst>
          </p:cNvPr>
          <p:cNvSpPr>
            <a:spLocks noGrp="1"/>
          </p:cNvSpPr>
          <p:nvPr>
            <p:ph type="dt" sz="half" idx="10"/>
          </p:nvPr>
        </p:nvSpPr>
        <p:spPr/>
        <p:txBody>
          <a:bodyPr/>
          <a:lstStyle/>
          <a:p>
            <a:fld id="{657CED7F-27B1-4893-B7DC-33F7163E68E5}" type="datetimeFigureOut">
              <a:rPr lang="en-PH" smtClean="0"/>
              <a:t>May. 06, 2020</a:t>
            </a:fld>
            <a:endParaRPr lang="en-PH"/>
          </a:p>
        </p:txBody>
      </p:sp>
      <p:sp>
        <p:nvSpPr>
          <p:cNvPr id="3" name="Footer Placeholder 2">
            <a:extLst>
              <a:ext uri="{FF2B5EF4-FFF2-40B4-BE49-F238E27FC236}">
                <a16:creationId xmlns:a16="http://schemas.microsoft.com/office/drawing/2014/main" id="{E468707F-6BFE-42D6-81F9-8CA2C73B4E4A}"/>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DB71AECE-62EC-4EDA-8EBE-B2E30299BCC8}"/>
              </a:ext>
            </a:extLst>
          </p:cNvPr>
          <p:cNvSpPr>
            <a:spLocks noGrp="1"/>
          </p:cNvSpPr>
          <p:nvPr>
            <p:ph type="sldNum" sz="quarter" idx="12"/>
          </p:nvPr>
        </p:nvSpPr>
        <p:spPr/>
        <p:txBody>
          <a:bodyPr/>
          <a:lstStyle/>
          <a:p>
            <a:fld id="{4B86FC3E-B74D-4D2E-8332-F0A07F0D3BBE}" type="slidenum">
              <a:rPr lang="en-PH" smtClean="0"/>
              <a:t>‹#›</a:t>
            </a:fld>
            <a:endParaRPr lang="en-PH"/>
          </a:p>
        </p:txBody>
      </p:sp>
    </p:spTree>
    <p:extLst>
      <p:ext uri="{BB962C8B-B14F-4D97-AF65-F5344CB8AC3E}">
        <p14:creationId xmlns:p14="http://schemas.microsoft.com/office/powerpoint/2010/main" val="304291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E052D-327E-41C9-9E2F-80E1E96BDA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7BF3275-B5E3-473C-81C1-4D5B848E38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3756AF53-736F-4FE6-AE8C-04268C733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8A32F6-D531-4212-89A6-58CE4E86605D}"/>
              </a:ext>
            </a:extLst>
          </p:cNvPr>
          <p:cNvSpPr>
            <a:spLocks noGrp="1"/>
          </p:cNvSpPr>
          <p:nvPr>
            <p:ph type="dt" sz="half" idx="10"/>
          </p:nvPr>
        </p:nvSpPr>
        <p:spPr/>
        <p:txBody>
          <a:bodyPr/>
          <a:lstStyle/>
          <a:p>
            <a:fld id="{657CED7F-27B1-4893-B7DC-33F7163E68E5}" type="datetimeFigureOut">
              <a:rPr lang="en-PH" smtClean="0"/>
              <a:t>May. 06, 2020</a:t>
            </a:fld>
            <a:endParaRPr lang="en-PH"/>
          </a:p>
        </p:txBody>
      </p:sp>
      <p:sp>
        <p:nvSpPr>
          <p:cNvPr id="6" name="Footer Placeholder 5">
            <a:extLst>
              <a:ext uri="{FF2B5EF4-FFF2-40B4-BE49-F238E27FC236}">
                <a16:creationId xmlns:a16="http://schemas.microsoft.com/office/drawing/2014/main" id="{A6252641-E69B-4302-863F-ADBF99A9C68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7080789-3620-4280-9DD9-AE5FCE3D348A}"/>
              </a:ext>
            </a:extLst>
          </p:cNvPr>
          <p:cNvSpPr>
            <a:spLocks noGrp="1"/>
          </p:cNvSpPr>
          <p:nvPr>
            <p:ph type="sldNum" sz="quarter" idx="12"/>
          </p:nvPr>
        </p:nvSpPr>
        <p:spPr/>
        <p:txBody>
          <a:bodyPr/>
          <a:lstStyle/>
          <a:p>
            <a:fld id="{4B86FC3E-B74D-4D2E-8332-F0A07F0D3BBE}" type="slidenum">
              <a:rPr lang="en-PH" smtClean="0"/>
              <a:t>‹#›</a:t>
            </a:fld>
            <a:endParaRPr lang="en-PH"/>
          </a:p>
        </p:txBody>
      </p:sp>
    </p:spTree>
    <p:extLst>
      <p:ext uri="{BB962C8B-B14F-4D97-AF65-F5344CB8AC3E}">
        <p14:creationId xmlns:p14="http://schemas.microsoft.com/office/powerpoint/2010/main" val="2951867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DA2B-4AC4-4407-BF7C-80F12B5A3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F9306C3F-1EE9-495E-8038-88794A0185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857A052E-EC81-4813-8329-FE9A491EF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FDD428-7131-4979-B754-254C0381E792}"/>
              </a:ext>
            </a:extLst>
          </p:cNvPr>
          <p:cNvSpPr>
            <a:spLocks noGrp="1"/>
          </p:cNvSpPr>
          <p:nvPr>
            <p:ph type="dt" sz="half" idx="10"/>
          </p:nvPr>
        </p:nvSpPr>
        <p:spPr/>
        <p:txBody>
          <a:bodyPr/>
          <a:lstStyle/>
          <a:p>
            <a:fld id="{657CED7F-27B1-4893-B7DC-33F7163E68E5}" type="datetimeFigureOut">
              <a:rPr lang="en-PH" smtClean="0"/>
              <a:t>May. 06, 2020</a:t>
            </a:fld>
            <a:endParaRPr lang="en-PH"/>
          </a:p>
        </p:txBody>
      </p:sp>
      <p:sp>
        <p:nvSpPr>
          <p:cNvPr id="6" name="Footer Placeholder 5">
            <a:extLst>
              <a:ext uri="{FF2B5EF4-FFF2-40B4-BE49-F238E27FC236}">
                <a16:creationId xmlns:a16="http://schemas.microsoft.com/office/drawing/2014/main" id="{D9E95D25-BD9A-4FD0-A13B-D4B868AF9AF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357782C0-49E1-4C9A-85B7-B4F02CF32E34}"/>
              </a:ext>
            </a:extLst>
          </p:cNvPr>
          <p:cNvSpPr>
            <a:spLocks noGrp="1"/>
          </p:cNvSpPr>
          <p:nvPr>
            <p:ph type="sldNum" sz="quarter" idx="12"/>
          </p:nvPr>
        </p:nvSpPr>
        <p:spPr/>
        <p:txBody>
          <a:bodyPr/>
          <a:lstStyle/>
          <a:p>
            <a:fld id="{4B86FC3E-B74D-4D2E-8332-F0A07F0D3BBE}" type="slidenum">
              <a:rPr lang="en-PH" smtClean="0"/>
              <a:t>‹#›</a:t>
            </a:fld>
            <a:endParaRPr lang="en-PH"/>
          </a:p>
        </p:txBody>
      </p:sp>
    </p:spTree>
    <p:extLst>
      <p:ext uri="{BB962C8B-B14F-4D97-AF65-F5344CB8AC3E}">
        <p14:creationId xmlns:p14="http://schemas.microsoft.com/office/powerpoint/2010/main" val="3640004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5C8FF7-4F1B-4891-91C2-363FB2D82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13FEE4B1-5B17-461B-9D1B-15074B71E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8168ED2-0667-459A-A130-2CDF35475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CED7F-27B1-4893-B7DC-33F7163E68E5}" type="datetimeFigureOut">
              <a:rPr lang="en-PH" smtClean="0"/>
              <a:t>May. 06, 2020</a:t>
            </a:fld>
            <a:endParaRPr lang="en-PH"/>
          </a:p>
        </p:txBody>
      </p:sp>
      <p:sp>
        <p:nvSpPr>
          <p:cNvPr id="5" name="Footer Placeholder 4">
            <a:extLst>
              <a:ext uri="{FF2B5EF4-FFF2-40B4-BE49-F238E27FC236}">
                <a16:creationId xmlns:a16="http://schemas.microsoft.com/office/drawing/2014/main" id="{829EEB4E-E0AC-497B-8FB9-4C1A76B8F5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22C45793-C274-4F57-91D5-4B6C1A96D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86FC3E-B74D-4D2E-8332-F0A07F0D3BBE}" type="slidenum">
              <a:rPr lang="en-PH" smtClean="0"/>
              <a:t>‹#›</a:t>
            </a:fld>
            <a:endParaRPr lang="en-PH"/>
          </a:p>
        </p:txBody>
      </p:sp>
    </p:spTree>
    <p:extLst>
      <p:ext uri="{BB962C8B-B14F-4D97-AF65-F5344CB8AC3E}">
        <p14:creationId xmlns:p14="http://schemas.microsoft.com/office/powerpoint/2010/main" val="2672696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3B20EB-1AC4-433C-92FE-A2969CF01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3829" y="0"/>
            <a:ext cx="3929668" cy="6858000"/>
          </a:xfrm>
          <a:prstGeom prst="rect">
            <a:avLst/>
          </a:prstGeom>
        </p:spPr>
      </p:pic>
      <p:sp>
        <p:nvSpPr>
          <p:cNvPr id="2" name="Title 1">
            <a:extLst>
              <a:ext uri="{FF2B5EF4-FFF2-40B4-BE49-F238E27FC236}">
                <a16:creationId xmlns:a16="http://schemas.microsoft.com/office/drawing/2014/main" id="{322231EF-CDE0-457A-9A00-49F51C9247F0}"/>
              </a:ext>
            </a:extLst>
          </p:cNvPr>
          <p:cNvSpPr>
            <a:spLocks noGrp="1"/>
          </p:cNvSpPr>
          <p:nvPr>
            <p:ph type="ctrTitle"/>
          </p:nvPr>
        </p:nvSpPr>
        <p:spPr>
          <a:xfrm>
            <a:off x="1205947" y="-1925983"/>
            <a:ext cx="9594574" cy="3131930"/>
          </a:xfrm>
        </p:spPr>
        <p:txBody>
          <a:bodyPr/>
          <a:lstStyle/>
          <a:p>
            <a:r>
              <a:rPr lang="en-PH" dirty="0">
                <a:latin typeface="Viner Hand ITC" panose="03070502030502020203" pitchFamily="66" charset="0"/>
              </a:rPr>
              <a:t>Unknown Realm</a:t>
            </a:r>
          </a:p>
        </p:txBody>
      </p:sp>
    </p:spTree>
    <p:extLst>
      <p:ext uri="{BB962C8B-B14F-4D97-AF65-F5344CB8AC3E}">
        <p14:creationId xmlns:p14="http://schemas.microsoft.com/office/powerpoint/2010/main" val="1168058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Users\User\Downloads\received_6050063303624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10" y="0"/>
            <a:ext cx="1230791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061740B-2A9A-411B-88C3-3528CDAB4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887" y="579232"/>
            <a:ext cx="1571844" cy="1476581"/>
          </a:xfrm>
          <a:prstGeom prst="rect">
            <a:avLst/>
          </a:prstGeom>
        </p:spPr>
      </p:pic>
      <p:sp>
        <p:nvSpPr>
          <p:cNvPr id="6" name="TextBox 5">
            <a:extLst>
              <a:ext uri="{FF2B5EF4-FFF2-40B4-BE49-F238E27FC236}">
                <a16:creationId xmlns:a16="http://schemas.microsoft.com/office/drawing/2014/main" id="{4B9D658C-D623-4634-9734-0EE955539339}"/>
              </a:ext>
            </a:extLst>
          </p:cNvPr>
          <p:cNvSpPr txBox="1"/>
          <p:nvPr/>
        </p:nvSpPr>
        <p:spPr>
          <a:xfrm>
            <a:off x="2849217" y="742122"/>
            <a:ext cx="2676940" cy="1200329"/>
          </a:xfrm>
          <a:prstGeom prst="rect">
            <a:avLst/>
          </a:prstGeom>
          <a:noFill/>
        </p:spPr>
        <p:txBody>
          <a:bodyPr wrap="square" rtlCol="0">
            <a:spAutoFit/>
          </a:bodyPr>
          <a:lstStyle/>
          <a:p>
            <a:r>
              <a:rPr lang="en-PH" dirty="0"/>
              <a:t>This is the boss that the magician will need to defeat in order to go home</a:t>
            </a:r>
          </a:p>
        </p:txBody>
      </p:sp>
      <p:pic>
        <p:nvPicPr>
          <p:cNvPr id="8" name="Picture 7">
            <a:extLst>
              <a:ext uri="{FF2B5EF4-FFF2-40B4-BE49-F238E27FC236}">
                <a16:creationId xmlns:a16="http://schemas.microsoft.com/office/drawing/2014/main" id="{435D07F3-29BD-4356-B42F-361FC5A5E6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5016" y="2432810"/>
            <a:ext cx="2160549" cy="1709181"/>
          </a:xfrm>
          <a:prstGeom prst="rect">
            <a:avLst/>
          </a:prstGeom>
        </p:spPr>
      </p:pic>
      <p:sp>
        <p:nvSpPr>
          <p:cNvPr id="9" name="TextBox 8">
            <a:extLst>
              <a:ext uri="{FF2B5EF4-FFF2-40B4-BE49-F238E27FC236}">
                <a16:creationId xmlns:a16="http://schemas.microsoft.com/office/drawing/2014/main" id="{E00D4F90-2834-4D9B-92B3-199B34867BFA}"/>
              </a:ext>
            </a:extLst>
          </p:cNvPr>
          <p:cNvSpPr txBox="1"/>
          <p:nvPr/>
        </p:nvSpPr>
        <p:spPr>
          <a:xfrm>
            <a:off x="3508021" y="2473850"/>
            <a:ext cx="2160549" cy="1200329"/>
          </a:xfrm>
          <a:prstGeom prst="rect">
            <a:avLst/>
          </a:prstGeom>
          <a:noFill/>
        </p:spPr>
        <p:txBody>
          <a:bodyPr wrap="square" rtlCol="0">
            <a:spAutoFit/>
          </a:bodyPr>
          <a:lstStyle/>
          <a:p>
            <a:r>
              <a:rPr lang="en-PH" dirty="0"/>
              <a:t>This is the portal that the magician needs to go back to his home</a:t>
            </a:r>
          </a:p>
        </p:txBody>
      </p:sp>
    </p:spTree>
    <p:extLst>
      <p:ext uri="{BB962C8B-B14F-4D97-AF65-F5344CB8AC3E}">
        <p14:creationId xmlns:p14="http://schemas.microsoft.com/office/powerpoint/2010/main" val="369534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8752EF-5533-4ED1-B052-65E7E66C0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64626"/>
          </a:xfrm>
          <a:prstGeom prst="rect">
            <a:avLst/>
          </a:prstGeom>
        </p:spPr>
      </p:pic>
      <p:sp>
        <p:nvSpPr>
          <p:cNvPr id="3" name="Content Placeholder 2"/>
          <p:cNvSpPr>
            <a:spLocks noGrp="1"/>
          </p:cNvSpPr>
          <p:nvPr>
            <p:ph idx="1"/>
          </p:nvPr>
        </p:nvSpPr>
        <p:spPr>
          <a:xfrm>
            <a:off x="7077076" y="4524375"/>
            <a:ext cx="2905124" cy="814388"/>
          </a:xfrm>
        </p:spPr>
        <p:txBody>
          <a:bodyPr>
            <a:noAutofit/>
          </a:bodyPr>
          <a:lstStyle/>
          <a:p>
            <a:r>
              <a:rPr lang="en-US" sz="1800" dirty="0"/>
              <a:t>This character was the one to finish the dungeon and to eliminate the boss at the end</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831" y="962025"/>
            <a:ext cx="3864769"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1" y="962025"/>
            <a:ext cx="3476624"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9658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2097151"/>
          <p:cNvPicPr>
            <a:picLocks/>
          </p:cNvPicPr>
          <p:nvPr/>
        </p:nvPicPr>
        <p:blipFill>
          <a:blip r:embed="rId2"/>
          <a:stretch>
            <a:fillRect/>
          </a:stretch>
        </p:blipFill>
        <p:spPr>
          <a:xfrm>
            <a:off x="0" y="-7030"/>
            <a:ext cx="12191999" cy="6865030"/>
          </a:xfrm>
          <a:prstGeom prst="rect">
            <a:avLst/>
          </a:prstGeom>
        </p:spPr>
      </p:pic>
      <p:sp>
        <p:nvSpPr>
          <p:cNvPr id="4" name="Title 1">
            <a:extLst>
              <a:ext uri="{FF2B5EF4-FFF2-40B4-BE49-F238E27FC236}">
                <a16:creationId xmlns:a16="http://schemas.microsoft.com/office/drawing/2014/main" id="{DF6C492E-6DF8-4FE1-9373-D4FDC1D40BA2}"/>
              </a:ext>
            </a:extLst>
          </p:cNvPr>
          <p:cNvSpPr>
            <a:spLocks noGrp="1"/>
          </p:cNvSpPr>
          <p:nvPr>
            <p:ph type="ctrTitle"/>
          </p:nvPr>
        </p:nvSpPr>
        <p:spPr>
          <a:xfrm>
            <a:off x="-530087" y="0"/>
            <a:ext cx="9144000" cy="1607585"/>
          </a:xfrm>
        </p:spPr>
        <p:txBody>
          <a:bodyPr>
            <a:normAutofit/>
          </a:bodyPr>
          <a:lstStyle/>
          <a:p>
            <a:r>
              <a:rPr lang="en-PH"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urier New" panose="02070309020205020404" pitchFamily="49" charset="0"/>
                <a:cs typeface="Courier New" panose="02070309020205020404" pitchFamily="49" charset="0"/>
              </a:rPr>
              <a:t>III. Gameplay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097152"/>
          <p:cNvPicPr>
            <a:picLocks/>
          </p:cNvPicPr>
          <p:nvPr/>
        </p:nvPicPr>
        <p:blipFill>
          <a:blip r:embed="rId2"/>
          <a:stretch>
            <a:fillRect/>
          </a:stretch>
        </p:blipFill>
        <p:spPr>
          <a:xfrm>
            <a:off x="0" y="-7030"/>
            <a:ext cx="12191999" cy="6865030"/>
          </a:xfrm>
          <a:prstGeom prst="rect">
            <a:avLst/>
          </a:prstGeom>
        </p:spPr>
      </p:pic>
      <p:sp>
        <p:nvSpPr>
          <p:cNvPr id="1048647" name="Title 1048646"/>
          <p:cNvSpPr>
            <a:spLocks noGrp="1"/>
          </p:cNvSpPr>
          <p:nvPr>
            <p:ph type="title"/>
          </p:nvPr>
        </p:nvSpPr>
        <p:spPr>
          <a:xfrm>
            <a:off x="2153841" y="1501742"/>
            <a:ext cx="2949178" cy="555659"/>
          </a:xfrm>
          <a:solidFill>
            <a:srgbClr val="FFFFFF"/>
          </a:solidFill>
          <a:ln w="63500">
            <a:solidFill>
              <a:srgbClr val="36363D"/>
            </a:solidFill>
            <a:prstDash val="solid"/>
          </a:ln>
        </p:spPr>
        <p:txBody>
          <a:bodyPr>
            <a:normAutofit fontScale="90000"/>
          </a:bodyPr>
          <a:lstStyle/>
          <a:p>
            <a:r>
              <a:rPr lang="en-US" sz="3600">
                <a:solidFill>
                  <a:srgbClr val="000000"/>
                </a:solidFill>
              </a:rPr>
              <a:t>Controls</a:t>
            </a:r>
          </a:p>
        </p:txBody>
      </p:sp>
      <p:sp>
        <p:nvSpPr>
          <p:cNvPr id="1048649" name="Text Placeholder 1048648"/>
          <p:cNvSpPr>
            <a:spLocks noGrp="1"/>
          </p:cNvSpPr>
          <p:nvPr>
            <p:ph type="body" sz="half" idx="2"/>
          </p:nvPr>
        </p:nvSpPr>
        <p:spPr>
          <a:solidFill>
            <a:srgbClr val="FFFFFF"/>
          </a:solidFill>
          <a:ln w="63500">
            <a:solidFill>
              <a:srgbClr val="36363D"/>
            </a:solidFill>
            <a:prstDash val="solid"/>
          </a:ln>
        </p:spPr>
        <p:txBody>
          <a:bodyPr/>
          <a:lstStyle/>
          <a:p>
            <a:r>
              <a:rPr lang="en-US" sz="2200" dirty="0">
                <a:solidFill>
                  <a:srgbClr val="000000"/>
                </a:solidFill>
              </a:rPr>
              <a:t>Arrow keys</a:t>
            </a:r>
          </a:p>
          <a:p>
            <a:r>
              <a:rPr lang="en-US" sz="2200" dirty="0">
                <a:solidFill>
                  <a:srgbClr val="000000"/>
                </a:solidFill>
              </a:rPr>
              <a:t>Arrow keys are use for the movement of the character </a:t>
            </a:r>
          </a:p>
          <a:p>
            <a:r>
              <a:rPr lang="en-US" sz="2200" dirty="0">
                <a:solidFill>
                  <a:srgbClr val="000000"/>
                </a:solidFill>
              </a:rPr>
              <a:t>&lt;- left arrow key indicates the character to move in the left side</a:t>
            </a:r>
          </a:p>
          <a:p>
            <a:r>
              <a:rPr lang="en-US" sz="2200" dirty="0">
                <a:solidFill>
                  <a:srgbClr val="000000"/>
                </a:solidFill>
              </a:rPr>
              <a:t>-&gt;right arrow key indicates the character to move in the right side.</a:t>
            </a:r>
          </a:p>
        </p:txBody>
      </p:sp>
      <p:pic>
        <p:nvPicPr>
          <p:cNvPr id="2097155" name="Picture 2097154"/>
          <p:cNvPicPr>
            <a:picLocks/>
          </p:cNvPicPr>
          <p:nvPr/>
        </p:nvPicPr>
        <p:blipFill>
          <a:blip r:embed="rId3"/>
          <a:stretch>
            <a:fillRect/>
          </a:stretch>
        </p:blipFill>
        <p:spPr>
          <a:xfrm>
            <a:off x="5671754" y="2349646"/>
            <a:ext cx="4598217" cy="322709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2097155"/>
          <p:cNvPicPr>
            <a:picLocks/>
          </p:cNvPicPr>
          <p:nvPr/>
        </p:nvPicPr>
        <p:blipFill>
          <a:blip r:embed="rId2"/>
          <a:stretch>
            <a:fillRect/>
          </a:stretch>
        </p:blipFill>
        <p:spPr>
          <a:xfrm>
            <a:off x="0" y="-7030"/>
            <a:ext cx="12072729" cy="6865030"/>
          </a:xfrm>
          <a:prstGeom prst="rect">
            <a:avLst/>
          </a:prstGeom>
        </p:spPr>
      </p:pic>
      <p:sp>
        <p:nvSpPr>
          <p:cNvPr id="1048652" name="Text Placeholder 1048651"/>
          <p:cNvSpPr>
            <a:spLocks noGrp="1"/>
          </p:cNvSpPr>
          <p:nvPr>
            <p:ph type="body" sz="half" idx="2"/>
          </p:nvPr>
        </p:nvSpPr>
        <p:spPr>
          <a:solidFill>
            <a:srgbClr val="FFFFFF"/>
          </a:solidFill>
          <a:ln w="63500">
            <a:solidFill>
              <a:srgbClr val="000000"/>
            </a:solidFill>
            <a:prstDash val="solid"/>
          </a:ln>
        </p:spPr>
        <p:txBody>
          <a:bodyPr/>
          <a:lstStyle/>
          <a:p>
            <a:r>
              <a:rPr lang="en-US" sz="2200">
                <a:solidFill>
                  <a:srgbClr val="000000"/>
                </a:solidFill>
              </a:rPr>
              <a:t>W key</a:t>
            </a:r>
          </a:p>
          <a:p>
            <a:r>
              <a:rPr lang="en-US" sz="2200">
                <a:solidFill>
                  <a:srgbClr val="000000"/>
                </a:solidFill>
              </a:rPr>
              <a:t>W-  is use to perform a jump</a:t>
            </a:r>
          </a:p>
          <a:p>
            <a:r>
              <a:rPr lang="en-US" sz="2200">
                <a:solidFill>
                  <a:srgbClr val="000000"/>
                </a:solidFill>
              </a:rPr>
              <a:t>-use to scale the terrain </a:t>
            </a:r>
          </a:p>
          <a:p>
            <a:r>
              <a:rPr lang="en-US" sz="2200">
                <a:solidFill>
                  <a:srgbClr val="000000"/>
                </a:solidFill>
              </a:rPr>
              <a:t>-avoid enemy attacks.</a:t>
            </a:r>
          </a:p>
          <a:p>
            <a:endParaRPr lang="en-US" sz="2200">
              <a:solidFill>
                <a:srgbClr val="000000"/>
              </a:solidFill>
            </a:endParaRPr>
          </a:p>
        </p:txBody>
      </p:sp>
      <p:pic>
        <p:nvPicPr>
          <p:cNvPr id="2097157" name="Picture 2097156"/>
          <p:cNvPicPr>
            <a:picLocks/>
          </p:cNvPicPr>
          <p:nvPr/>
        </p:nvPicPr>
        <p:blipFill>
          <a:blip r:embed="rId3"/>
          <a:stretch>
            <a:fillRect/>
          </a:stretch>
        </p:blipFill>
        <p:spPr>
          <a:xfrm>
            <a:off x="6217458" y="2352603"/>
            <a:ext cx="3298882" cy="27414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2097157"/>
          <p:cNvPicPr>
            <a:picLocks/>
          </p:cNvPicPr>
          <p:nvPr/>
        </p:nvPicPr>
        <p:blipFill>
          <a:blip r:embed="rId2"/>
          <a:stretch>
            <a:fillRect/>
          </a:stretch>
        </p:blipFill>
        <p:spPr>
          <a:xfrm>
            <a:off x="0" y="-7030"/>
            <a:ext cx="12191999" cy="6865030"/>
          </a:xfrm>
          <a:prstGeom prst="rect">
            <a:avLst/>
          </a:prstGeom>
        </p:spPr>
      </p:pic>
      <p:sp>
        <p:nvSpPr>
          <p:cNvPr id="1048655" name="Text Placeholder 1048654"/>
          <p:cNvSpPr>
            <a:spLocks noGrp="1"/>
          </p:cNvSpPr>
          <p:nvPr>
            <p:ph type="body" sz="half" idx="2"/>
          </p:nvPr>
        </p:nvSpPr>
        <p:spPr>
          <a:solidFill>
            <a:srgbClr val="FFFFFF"/>
          </a:solidFill>
          <a:ln w="63500">
            <a:solidFill>
              <a:srgbClr val="36363D"/>
            </a:solidFill>
            <a:prstDash val="solid"/>
          </a:ln>
        </p:spPr>
        <p:txBody>
          <a:bodyPr/>
          <a:lstStyle/>
          <a:p>
            <a:r>
              <a:rPr lang="en-US" sz="2000"/>
              <a:t>E key</a:t>
            </a:r>
          </a:p>
          <a:p>
            <a:r>
              <a:rPr lang="en-US" sz="2000"/>
              <a:t>It is use to sprint. This increase the characters speed</a:t>
            </a:r>
          </a:p>
          <a:p>
            <a:r>
              <a:rPr lang="en-US" sz="2000"/>
              <a:t>-use to scale faster</a:t>
            </a:r>
          </a:p>
          <a:p>
            <a:r>
              <a:rPr lang="en-US" sz="2000"/>
              <a:t>-make longer jumps</a:t>
            </a:r>
          </a:p>
          <a:p>
            <a:endParaRPr lang="en-US" sz="2000"/>
          </a:p>
        </p:txBody>
      </p:sp>
      <p:pic>
        <p:nvPicPr>
          <p:cNvPr id="2097161" name="Picture 2097160"/>
          <p:cNvPicPr>
            <a:picLocks/>
          </p:cNvPicPr>
          <p:nvPr/>
        </p:nvPicPr>
        <p:blipFill>
          <a:blip r:embed="rId3"/>
          <a:stretch>
            <a:fillRect/>
          </a:stretch>
        </p:blipFill>
        <p:spPr>
          <a:xfrm>
            <a:off x="6255760" y="2596482"/>
            <a:ext cx="3430203" cy="273342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Picture 2097161"/>
          <p:cNvPicPr>
            <a:picLocks/>
          </p:cNvPicPr>
          <p:nvPr/>
        </p:nvPicPr>
        <p:blipFill>
          <a:blip r:embed="rId2"/>
          <a:stretch>
            <a:fillRect/>
          </a:stretch>
        </p:blipFill>
        <p:spPr>
          <a:xfrm>
            <a:off x="0" y="-7030"/>
            <a:ext cx="12191999" cy="6865030"/>
          </a:xfrm>
          <a:prstGeom prst="rect">
            <a:avLst/>
          </a:prstGeom>
        </p:spPr>
      </p:pic>
      <p:sp>
        <p:nvSpPr>
          <p:cNvPr id="1048658" name="Text Placeholder 1048657"/>
          <p:cNvSpPr>
            <a:spLocks noGrp="1"/>
          </p:cNvSpPr>
          <p:nvPr>
            <p:ph type="body" sz="half" idx="2"/>
          </p:nvPr>
        </p:nvSpPr>
        <p:spPr>
          <a:solidFill>
            <a:srgbClr val="FFFFFF"/>
          </a:solidFill>
          <a:ln w="63500">
            <a:solidFill>
              <a:srgbClr val="36363D"/>
            </a:solidFill>
            <a:prstDash val="solid"/>
          </a:ln>
        </p:spPr>
        <p:txBody>
          <a:bodyPr/>
          <a:lstStyle/>
          <a:p>
            <a:r>
              <a:rPr lang="en-US" sz="2000"/>
              <a:t>R key</a:t>
            </a:r>
          </a:p>
          <a:p>
            <a:r>
              <a:rPr lang="en-US" sz="2000"/>
              <a:t>Use to perform an attack on the enemy</a:t>
            </a:r>
          </a:p>
          <a:p>
            <a:r>
              <a:rPr lang="en-US" sz="2000"/>
              <a:t>-to kill an enemy</a:t>
            </a:r>
          </a:p>
        </p:txBody>
      </p:sp>
      <p:pic>
        <p:nvPicPr>
          <p:cNvPr id="2097163" name="Picture 2097162"/>
          <p:cNvPicPr>
            <a:picLocks/>
          </p:cNvPicPr>
          <p:nvPr/>
        </p:nvPicPr>
        <p:blipFill>
          <a:blip r:embed="rId3"/>
          <a:stretch>
            <a:fillRect/>
          </a:stretch>
        </p:blipFill>
        <p:spPr>
          <a:xfrm>
            <a:off x="5732742" y="2365666"/>
            <a:ext cx="3728567" cy="319505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Picture 2097163"/>
          <p:cNvPicPr>
            <a:picLocks/>
          </p:cNvPicPr>
          <p:nvPr/>
        </p:nvPicPr>
        <p:blipFill>
          <a:blip r:embed="rId2"/>
          <a:stretch>
            <a:fillRect/>
          </a:stretch>
        </p:blipFill>
        <p:spPr>
          <a:xfrm>
            <a:off x="0" y="-7030"/>
            <a:ext cx="12191999" cy="6865030"/>
          </a:xfrm>
          <a:prstGeom prst="rect">
            <a:avLst/>
          </a:prstGeom>
        </p:spPr>
      </p:pic>
      <p:sp>
        <p:nvSpPr>
          <p:cNvPr id="1048661" name="Text Placeholder 1048660"/>
          <p:cNvSpPr>
            <a:spLocks noGrp="1"/>
          </p:cNvSpPr>
          <p:nvPr>
            <p:ph type="body" sz="half" idx="2"/>
          </p:nvPr>
        </p:nvSpPr>
        <p:spPr>
          <a:solidFill>
            <a:srgbClr val="FFFFFF"/>
          </a:solidFill>
          <a:ln w="63500">
            <a:solidFill>
              <a:srgbClr val="36363D"/>
            </a:solidFill>
            <a:prstDash val="solid"/>
          </a:ln>
        </p:spPr>
        <p:txBody>
          <a:bodyPr/>
          <a:lstStyle/>
          <a:p>
            <a:r>
              <a:rPr lang="en-US"/>
              <a:t>F key</a:t>
            </a:r>
          </a:p>
          <a:p>
            <a:r>
              <a:rPr lang="en-US"/>
              <a:t>Use to dash </a:t>
            </a:r>
          </a:p>
          <a:p>
            <a:r>
              <a:rPr lang="en-US"/>
              <a:t>- instantaneous movement in the direction of the arrow key being use</a:t>
            </a:r>
          </a:p>
        </p:txBody>
      </p:sp>
      <p:pic>
        <p:nvPicPr>
          <p:cNvPr id="2097165" name="Picture 2097164"/>
          <p:cNvPicPr>
            <a:picLocks/>
          </p:cNvPicPr>
          <p:nvPr/>
        </p:nvPicPr>
        <p:blipFill>
          <a:blip r:embed="rId3"/>
          <a:stretch>
            <a:fillRect/>
          </a:stretch>
        </p:blipFill>
        <p:spPr>
          <a:xfrm>
            <a:off x="6181352" y="2514462"/>
            <a:ext cx="3377566" cy="289746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Picture 2097166"/>
          <p:cNvPicPr>
            <a:picLocks/>
          </p:cNvPicPr>
          <p:nvPr/>
        </p:nvPicPr>
        <p:blipFill>
          <a:blip r:embed="rId2"/>
          <a:stretch>
            <a:fillRect/>
          </a:stretch>
        </p:blipFill>
        <p:spPr>
          <a:xfrm>
            <a:off x="0" y="-7030"/>
            <a:ext cx="12191999" cy="6865030"/>
          </a:xfrm>
          <a:prstGeom prst="rect">
            <a:avLst/>
          </a:prstGeom>
        </p:spPr>
      </p:pic>
      <p:sp>
        <p:nvSpPr>
          <p:cNvPr id="1048666" name="Text Placeholder 1048665"/>
          <p:cNvSpPr>
            <a:spLocks noGrp="1"/>
          </p:cNvSpPr>
          <p:nvPr>
            <p:ph type="body" sz="half" idx="2"/>
          </p:nvPr>
        </p:nvSpPr>
        <p:spPr>
          <a:solidFill>
            <a:srgbClr val="FFFFFF"/>
          </a:solidFill>
          <a:ln w="63500">
            <a:solidFill>
              <a:srgbClr val="36363D"/>
            </a:solidFill>
            <a:prstDash val="solid"/>
          </a:ln>
        </p:spPr>
        <p:txBody>
          <a:bodyPr/>
          <a:lstStyle/>
          <a:p>
            <a:r>
              <a:rPr lang="en-US" sz="2000" dirty="0"/>
              <a:t>Hearts </a:t>
            </a:r>
          </a:p>
          <a:p>
            <a:r>
              <a:rPr lang="en-US" sz="2000" dirty="0"/>
              <a:t>Indicates how many hits you can take.</a:t>
            </a:r>
          </a:p>
          <a:p>
            <a:r>
              <a:rPr lang="en-US" sz="2000" dirty="0"/>
              <a:t>1 hit  will reduce the heart by one</a:t>
            </a:r>
          </a:p>
          <a:p>
            <a:r>
              <a:rPr lang="en-US" sz="2000" dirty="0"/>
              <a:t>Head</a:t>
            </a:r>
          </a:p>
          <a:p>
            <a:r>
              <a:rPr lang="en-US" sz="2000" dirty="0"/>
              <a:t>Each head contains 5 hearts</a:t>
            </a:r>
          </a:p>
        </p:txBody>
      </p:sp>
      <p:pic>
        <p:nvPicPr>
          <p:cNvPr id="2097169" name="Picture 2097168"/>
          <p:cNvPicPr>
            <a:picLocks/>
          </p:cNvPicPr>
          <p:nvPr/>
        </p:nvPicPr>
        <p:blipFill>
          <a:blip r:embed="rId3"/>
          <a:stretch>
            <a:fillRect/>
          </a:stretch>
        </p:blipFill>
        <p:spPr>
          <a:xfrm>
            <a:off x="5589491" y="2734091"/>
            <a:ext cx="4801671" cy="18589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Picture 2097165"/>
          <p:cNvPicPr>
            <a:picLocks/>
          </p:cNvPicPr>
          <p:nvPr/>
        </p:nvPicPr>
        <p:blipFill>
          <a:blip r:embed="rId2"/>
          <a:stretch>
            <a:fillRect/>
          </a:stretch>
        </p:blipFill>
        <p:spPr>
          <a:xfrm>
            <a:off x="0" y="-7030"/>
            <a:ext cx="12191999" cy="6865030"/>
          </a:xfrm>
          <a:prstGeom prst="rect">
            <a:avLst/>
          </a:prstGeom>
        </p:spPr>
      </p:pic>
      <p:sp>
        <p:nvSpPr>
          <p:cNvPr id="1048662" name="Title 1048661"/>
          <p:cNvSpPr>
            <a:spLocks noGrp="1"/>
          </p:cNvSpPr>
          <p:nvPr>
            <p:ph type="title"/>
          </p:nvPr>
        </p:nvSpPr>
        <p:spPr>
          <a:xfrm>
            <a:off x="2152647" y="2103438"/>
            <a:ext cx="7886700" cy="1325563"/>
          </a:xfrm>
          <a:solidFill>
            <a:srgbClr val="FFFFFF"/>
          </a:solidFill>
        </p:spPr>
        <p:txBody>
          <a:bodyPr/>
          <a:lstStyle/>
          <a:p>
            <a:r>
              <a:rPr lang="en-US" dirty="0"/>
              <a:t>How to finish the game</a:t>
            </a:r>
          </a:p>
        </p:txBody>
      </p:sp>
      <p:sp>
        <p:nvSpPr>
          <p:cNvPr id="1048663" name="Content Placeholder 1048662"/>
          <p:cNvSpPr>
            <a:spLocks noGrp="1"/>
          </p:cNvSpPr>
          <p:nvPr>
            <p:ph idx="1"/>
          </p:nvPr>
        </p:nvSpPr>
        <p:spPr>
          <a:xfrm>
            <a:off x="2152648" y="4071855"/>
            <a:ext cx="7886700" cy="1205566"/>
          </a:xfrm>
          <a:solidFill>
            <a:srgbClr val="FFFFFF"/>
          </a:solidFill>
        </p:spPr>
        <p:txBody>
          <a:bodyPr/>
          <a:lstStyle/>
          <a:p>
            <a:r>
              <a:rPr lang="en-US" dirty="0"/>
              <a:t>You have to clear the 3 dungeons.</a:t>
            </a:r>
          </a:p>
          <a:p>
            <a:r>
              <a:rPr lang="en-US" dirty="0"/>
              <a:t>After you kill the boss the game will end.</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Users\User\Downloads\received_6050063303624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10" y="0"/>
            <a:ext cx="1230791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ED23455-98CA-4FC2-A4DB-08515B12B079}"/>
              </a:ext>
            </a:extLst>
          </p:cNvPr>
          <p:cNvSpPr txBox="1"/>
          <p:nvPr/>
        </p:nvSpPr>
        <p:spPr>
          <a:xfrm>
            <a:off x="2027583" y="530087"/>
            <a:ext cx="6877878" cy="4524315"/>
          </a:xfrm>
          <a:prstGeom prst="rect">
            <a:avLst/>
          </a:prstGeom>
          <a:noFill/>
        </p:spPr>
        <p:txBody>
          <a:bodyPr wrap="square" rtlCol="0">
            <a:spAutoFit/>
          </a:bodyPr>
          <a:lstStyle/>
          <a:p>
            <a:r>
              <a:rPr lang="en-PH" sz="4800" dirty="0"/>
              <a:t>CC3-1E Unknown Realm</a:t>
            </a:r>
            <a:br>
              <a:rPr lang="en-PH" sz="4800" dirty="0"/>
            </a:br>
            <a:r>
              <a:rPr lang="en-PH" sz="4800" dirty="0" err="1"/>
              <a:t>Buclay</a:t>
            </a:r>
            <a:r>
              <a:rPr lang="en-PH" sz="4800" dirty="0"/>
              <a:t>, Chrysler </a:t>
            </a:r>
            <a:r>
              <a:rPr lang="en-PH" sz="4800" dirty="0" err="1"/>
              <a:t>Allaine</a:t>
            </a:r>
            <a:br>
              <a:rPr lang="en-PH" sz="4800" dirty="0"/>
            </a:br>
            <a:r>
              <a:rPr lang="en-PH" sz="4800" dirty="0"/>
              <a:t>Castro, </a:t>
            </a:r>
            <a:r>
              <a:rPr lang="en-PH" sz="4800" dirty="0" err="1"/>
              <a:t>Zedrick</a:t>
            </a:r>
            <a:endParaRPr lang="en-PH" sz="4800" dirty="0"/>
          </a:p>
          <a:p>
            <a:r>
              <a:rPr lang="en-PH" sz="4800" dirty="0"/>
              <a:t>Dago, </a:t>
            </a:r>
            <a:r>
              <a:rPr lang="en-PH" sz="4800" dirty="0" err="1"/>
              <a:t>Hooly</a:t>
            </a:r>
            <a:br>
              <a:rPr lang="en-PH" sz="4800" dirty="0"/>
            </a:br>
            <a:r>
              <a:rPr lang="en-PH" sz="4800" dirty="0" err="1"/>
              <a:t>Daluria</a:t>
            </a:r>
            <a:r>
              <a:rPr lang="en-PH" sz="4800" dirty="0"/>
              <a:t>, Elvin Jay</a:t>
            </a:r>
            <a:br>
              <a:rPr lang="en-PH" sz="4800" dirty="0"/>
            </a:br>
            <a:r>
              <a:rPr lang="en-PH" sz="4800" dirty="0" err="1"/>
              <a:t>Matso</a:t>
            </a:r>
            <a:r>
              <a:rPr lang="en-PH" sz="4800" dirty="0"/>
              <a:t>, Rashid</a:t>
            </a:r>
          </a:p>
        </p:txBody>
      </p:sp>
    </p:spTree>
    <p:extLst>
      <p:ext uri="{BB962C8B-B14F-4D97-AF65-F5344CB8AC3E}">
        <p14:creationId xmlns:p14="http://schemas.microsoft.com/office/powerpoint/2010/main" val="4084573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received_6050063303624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1"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413178" y="1343920"/>
            <a:ext cx="7365642" cy="1425038"/>
          </a:xfrm>
        </p:spPr>
        <p:txBody>
          <a:bodyPr>
            <a:noAutofit/>
          </a:bodyPr>
          <a:lstStyle/>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urier New" pitchFamily="49" charset="0"/>
                <a:cs typeface="Courier New" pitchFamily="49" charset="0"/>
              </a:rPr>
              <a:t>SIGNIFICANT CODES</a:t>
            </a:r>
          </a:p>
        </p:txBody>
      </p:sp>
    </p:spTree>
    <p:extLst>
      <p:ext uri="{BB962C8B-B14F-4D97-AF65-F5344CB8AC3E}">
        <p14:creationId xmlns:p14="http://schemas.microsoft.com/office/powerpoint/2010/main" val="2354673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Downloads\received_6050063303624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838977" y="365125"/>
            <a:ext cx="4828504" cy="884126"/>
          </a:xfrm>
        </p:spPr>
        <p:txBody>
          <a:bodyPr>
            <a:noAutofit/>
          </a:bodyPr>
          <a:lstStyle/>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urier New" pitchFamily="49" charset="0"/>
                <a:cs typeface="Courier New" pitchFamily="49" charset="0"/>
              </a:rPr>
              <a:t>GAMESTATE</a:t>
            </a:r>
          </a:p>
        </p:txBody>
      </p:sp>
      <p:pic>
        <p:nvPicPr>
          <p:cNvPr id="2051" name="Picture 3" descr="C:\Users\User\Pictures\GAMESTATE\AcidState.png"/>
          <p:cNvPicPr>
            <a:picLocks noChangeAspect="1" noChangeArrowheads="1"/>
          </p:cNvPicPr>
          <p:nvPr/>
        </p:nvPicPr>
        <p:blipFill rotWithShape="1">
          <a:blip r:embed="rId3">
            <a:extLst>
              <a:ext uri="{28A0092B-C50C-407E-A947-70E740481C1C}">
                <a14:useLocalDpi xmlns:a14="http://schemas.microsoft.com/office/drawing/2010/main" val="0"/>
              </a:ext>
            </a:extLst>
          </a:blip>
          <a:srcRect r="26787"/>
          <a:stretch/>
        </p:blipFill>
        <p:spPr bwMode="auto">
          <a:xfrm>
            <a:off x="262765" y="1249251"/>
            <a:ext cx="4116051" cy="53189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User\Pictures\GAMESTATE\GameState.png"/>
          <p:cNvPicPr>
            <a:picLocks noChangeAspect="1" noChangeArrowheads="1"/>
          </p:cNvPicPr>
          <p:nvPr/>
        </p:nvPicPr>
        <p:blipFill rotWithShape="1">
          <a:blip r:embed="rId4">
            <a:extLst>
              <a:ext uri="{28A0092B-C50C-407E-A947-70E740481C1C}">
                <a14:useLocalDpi xmlns:a14="http://schemas.microsoft.com/office/drawing/2010/main" val="0"/>
              </a:ext>
            </a:extLst>
          </a:blip>
          <a:srcRect r="28261" b="19304"/>
          <a:stretch/>
        </p:blipFill>
        <p:spPr bwMode="auto">
          <a:xfrm>
            <a:off x="4477761" y="1249251"/>
            <a:ext cx="3019712" cy="337426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User\Pictures\GAMESTATE\GameStateManager.png"/>
          <p:cNvPicPr>
            <a:picLocks noChangeAspect="1" noChangeArrowheads="1"/>
          </p:cNvPicPr>
          <p:nvPr/>
        </p:nvPicPr>
        <p:blipFill rotWithShape="1">
          <a:blip r:embed="rId5">
            <a:extLst>
              <a:ext uri="{28A0092B-C50C-407E-A947-70E740481C1C}">
                <a14:useLocalDpi xmlns:a14="http://schemas.microsoft.com/office/drawing/2010/main" val="0"/>
              </a:ext>
            </a:extLst>
          </a:blip>
          <a:srcRect l="-1129" t="-471" r="50000" b="471"/>
          <a:stretch/>
        </p:blipFill>
        <p:spPr bwMode="auto">
          <a:xfrm>
            <a:off x="7497472" y="1249251"/>
            <a:ext cx="4505638" cy="5318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06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User\Downloads\received_6050063303624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199" y="0"/>
            <a:ext cx="10515600" cy="1325563"/>
          </a:xfrm>
        </p:spPr>
        <p:txBody>
          <a:bodyPr>
            <a:normAutofit/>
          </a:bodyPr>
          <a:lstStyle/>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urier New" pitchFamily="49" charset="0"/>
                <a:cs typeface="Courier New" pitchFamily="49" charset="0"/>
              </a:rPr>
              <a:t>HANDLERS</a:t>
            </a:r>
          </a:p>
        </p:txBody>
      </p:sp>
      <p:pic>
        <p:nvPicPr>
          <p:cNvPr id="3074" name="Picture 2" descr="C:\Users\User\Pictures\HANDLERS\Cont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15" y="1058063"/>
            <a:ext cx="5603583" cy="550372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User\Pictures\HANDLERS\Key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1256" y="1058063"/>
            <a:ext cx="4984124" cy="562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530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User\Downloads\received_6050063303624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199" y="236336"/>
            <a:ext cx="10515600" cy="1325563"/>
          </a:xfrm>
        </p:spPr>
        <p:txBody>
          <a:bodyPr>
            <a:normAutofit/>
          </a:bodyPr>
          <a:lstStyle/>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urier New" pitchFamily="49" charset="0"/>
                <a:cs typeface="Courier New" pitchFamily="49" charset="0"/>
              </a:rPr>
              <a:t>MAIN</a:t>
            </a:r>
          </a:p>
        </p:txBody>
      </p:sp>
      <p:pic>
        <p:nvPicPr>
          <p:cNvPr id="4098" name="Picture 2" descr="C:\Users\User\Pictures\MAIN\Ga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079" y="1221592"/>
            <a:ext cx="5306564" cy="31813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User\Pictures\MAIN\GamePan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1251" y="1221592"/>
            <a:ext cx="6053070" cy="542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229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User\Downloads\received_6050063303624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199" y="249216"/>
            <a:ext cx="10515600" cy="1325563"/>
          </a:xfrm>
        </p:spPr>
        <p:txBody>
          <a:bodyPr>
            <a:normAutofit/>
          </a:bodyPr>
          <a:lstStyle/>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urier New" pitchFamily="49" charset="0"/>
                <a:cs typeface="Courier New" pitchFamily="49" charset="0"/>
              </a:rPr>
              <a:t>TITLE MAP</a:t>
            </a:r>
          </a:p>
        </p:txBody>
      </p:sp>
      <p:pic>
        <p:nvPicPr>
          <p:cNvPr id="5122" name="Picture 2" descr="C:\Users\User\Pictures\TITLE MAP\Backgrou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922" y="1201202"/>
            <a:ext cx="4690429" cy="5444297"/>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User\Pictures\TITLE MAP\T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0059" y="1651962"/>
            <a:ext cx="4533900" cy="38385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User\Pictures\TITLE MAP\TileMap.png"/>
          <p:cNvPicPr>
            <a:picLocks noChangeAspect="1" noChangeArrowheads="1"/>
          </p:cNvPicPr>
          <p:nvPr/>
        </p:nvPicPr>
        <p:blipFill rotWithShape="1">
          <a:blip r:embed="rId5">
            <a:extLst>
              <a:ext uri="{28A0092B-C50C-407E-A947-70E740481C1C}">
                <a14:useLocalDpi xmlns:a14="http://schemas.microsoft.com/office/drawing/2010/main" val="0"/>
              </a:ext>
            </a:extLst>
          </a:blip>
          <a:srcRect r="19985"/>
          <a:stretch/>
        </p:blipFill>
        <p:spPr bwMode="auto">
          <a:xfrm>
            <a:off x="8306873" y="881374"/>
            <a:ext cx="3709115" cy="59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44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User\Downloads\received_6050063303624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199" y="236336"/>
            <a:ext cx="10515600" cy="1325563"/>
          </a:xfrm>
        </p:spPr>
        <p:txBody>
          <a:bodyPr>
            <a:normAutofit/>
          </a:bodyPr>
          <a:lstStyle/>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urier New" pitchFamily="49" charset="0"/>
                <a:cs typeface="Courier New" pitchFamily="49" charset="0"/>
              </a:rPr>
              <a:t>ENTITY</a:t>
            </a:r>
          </a:p>
        </p:txBody>
      </p:sp>
      <p:pic>
        <p:nvPicPr>
          <p:cNvPr id="6146" name="Picture 2" descr="C:\Users\User\Pictures\ENTITY\Anim1.png"/>
          <p:cNvPicPr>
            <a:picLocks noChangeAspect="1" noChangeArrowheads="1"/>
          </p:cNvPicPr>
          <p:nvPr/>
        </p:nvPicPr>
        <p:blipFill rotWithShape="1">
          <a:blip r:embed="rId3">
            <a:extLst>
              <a:ext uri="{28A0092B-C50C-407E-A947-70E740481C1C}">
                <a14:useLocalDpi xmlns:a14="http://schemas.microsoft.com/office/drawing/2010/main" val="0"/>
              </a:ext>
            </a:extLst>
          </a:blip>
          <a:srcRect r="45121"/>
          <a:stretch/>
        </p:blipFill>
        <p:spPr bwMode="auto">
          <a:xfrm>
            <a:off x="93731" y="1382755"/>
            <a:ext cx="4450061" cy="5262743"/>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User\Pictures\ENTITY\Anim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0006" y="1614486"/>
            <a:ext cx="7114146"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949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User\Downloads\received_6050063303624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User\Pictures\ENTITY\Enemy.png"/>
          <p:cNvPicPr>
            <a:picLocks noChangeAspect="1" noChangeArrowheads="1"/>
          </p:cNvPicPr>
          <p:nvPr/>
        </p:nvPicPr>
        <p:blipFill rotWithShape="1">
          <a:blip r:embed="rId3">
            <a:extLst>
              <a:ext uri="{28A0092B-C50C-407E-A947-70E740481C1C}">
                <a14:useLocalDpi xmlns:a14="http://schemas.microsoft.com/office/drawing/2010/main" val="0"/>
              </a:ext>
            </a:extLst>
          </a:blip>
          <a:srcRect r="31812"/>
          <a:stretch/>
        </p:blipFill>
        <p:spPr bwMode="auto">
          <a:xfrm>
            <a:off x="138941" y="401726"/>
            <a:ext cx="4020936" cy="5359486"/>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User\Pictures\ENTITY\EnemyPartic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953" y="913782"/>
            <a:ext cx="4790650" cy="474046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User\Pictures\ENTITY\EnemyProjTile.png"/>
          <p:cNvPicPr>
            <a:picLocks noChangeAspect="1" noChangeArrowheads="1"/>
          </p:cNvPicPr>
          <p:nvPr/>
        </p:nvPicPr>
        <p:blipFill rotWithShape="1">
          <a:blip r:embed="rId5">
            <a:extLst>
              <a:ext uri="{28A0092B-C50C-407E-A947-70E740481C1C}">
                <a14:useLocalDpi xmlns:a14="http://schemas.microsoft.com/office/drawing/2010/main" val="0"/>
              </a:ext>
            </a:extLst>
          </a:blip>
          <a:srcRect l="-5744" t="2792" r="19878" b="-2792"/>
          <a:stretch/>
        </p:blipFill>
        <p:spPr bwMode="auto">
          <a:xfrm>
            <a:off x="8078639" y="1802126"/>
            <a:ext cx="4220936" cy="433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538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Users\User\Downloads\received_6050063303624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7999"/>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C:\Users\User\Pictures\ENTITY\Explosion.png"/>
          <p:cNvPicPr>
            <a:picLocks noChangeAspect="1" noChangeArrowheads="1"/>
          </p:cNvPicPr>
          <p:nvPr/>
        </p:nvPicPr>
        <p:blipFill rotWithShape="1">
          <a:blip r:embed="rId3">
            <a:extLst>
              <a:ext uri="{28A0092B-C50C-407E-A947-70E740481C1C}">
                <a14:useLocalDpi xmlns:a14="http://schemas.microsoft.com/office/drawing/2010/main" val="0"/>
              </a:ext>
            </a:extLst>
          </a:blip>
          <a:srcRect r="38245"/>
          <a:stretch/>
        </p:blipFill>
        <p:spPr bwMode="auto">
          <a:xfrm>
            <a:off x="241323" y="566669"/>
            <a:ext cx="4062510" cy="5475355"/>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User\Pictures\ENTITY\Fireball.png"/>
          <p:cNvPicPr>
            <a:picLocks noChangeAspect="1" noChangeArrowheads="1"/>
          </p:cNvPicPr>
          <p:nvPr/>
        </p:nvPicPr>
        <p:blipFill rotWithShape="1">
          <a:blip r:embed="rId4">
            <a:extLst>
              <a:ext uri="{28A0092B-C50C-407E-A947-70E740481C1C}">
                <a14:useLocalDpi xmlns:a14="http://schemas.microsoft.com/office/drawing/2010/main" val="0"/>
              </a:ext>
            </a:extLst>
          </a:blip>
          <a:srcRect r="22240"/>
          <a:stretch/>
        </p:blipFill>
        <p:spPr bwMode="auto">
          <a:xfrm>
            <a:off x="3816038" y="1057743"/>
            <a:ext cx="3924165" cy="474251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User\Pictures\ENTITY\HUD.png"/>
          <p:cNvPicPr>
            <a:picLocks noChangeAspect="1" noChangeArrowheads="1"/>
          </p:cNvPicPr>
          <p:nvPr/>
        </p:nvPicPr>
        <p:blipFill rotWithShape="1">
          <a:blip r:embed="rId5">
            <a:extLst>
              <a:ext uri="{28A0092B-C50C-407E-A947-70E740481C1C}">
                <a14:useLocalDpi xmlns:a14="http://schemas.microsoft.com/office/drawing/2010/main" val="0"/>
              </a:ext>
            </a:extLst>
          </a:blip>
          <a:srcRect r="25844"/>
          <a:stretch/>
        </p:blipFill>
        <p:spPr bwMode="auto">
          <a:xfrm>
            <a:off x="7424784" y="786994"/>
            <a:ext cx="4597108" cy="528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022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Users\User\Downloads\received_6050063303624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C:\Users\User\Pictures\ENTITY\MapObj.png"/>
          <p:cNvPicPr>
            <a:picLocks noChangeAspect="1" noChangeArrowheads="1"/>
          </p:cNvPicPr>
          <p:nvPr/>
        </p:nvPicPr>
        <p:blipFill rotWithShape="1">
          <a:blip r:embed="rId3">
            <a:extLst>
              <a:ext uri="{28A0092B-C50C-407E-A947-70E740481C1C}">
                <a14:useLocalDpi xmlns:a14="http://schemas.microsoft.com/office/drawing/2010/main" val="0"/>
              </a:ext>
            </a:extLst>
          </a:blip>
          <a:srcRect r="55230"/>
          <a:stretch/>
        </p:blipFill>
        <p:spPr bwMode="auto">
          <a:xfrm>
            <a:off x="171787" y="674687"/>
            <a:ext cx="2871869" cy="5268858"/>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User\Pictures\ENTITY\Player.png"/>
          <p:cNvPicPr>
            <a:picLocks noChangeAspect="1" noChangeArrowheads="1"/>
          </p:cNvPicPr>
          <p:nvPr/>
        </p:nvPicPr>
        <p:blipFill rotWithShape="1">
          <a:blip r:embed="rId4">
            <a:extLst>
              <a:ext uri="{28A0092B-C50C-407E-A947-70E740481C1C}">
                <a14:useLocalDpi xmlns:a14="http://schemas.microsoft.com/office/drawing/2010/main" val="0"/>
              </a:ext>
            </a:extLst>
          </a:blip>
          <a:srcRect r="36074"/>
          <a:stretch/>
        </p:blipFill>
        <p:spPr bwMode="auto">
          <a:xfrm>
            <a:off x="3245477" y="674687"/>
            <a:ext cx="3841156" cy="557156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User\Pictures\ENTITY\PlayerSav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1332" y="1402569"/>
            <a:ext cx="4757282" cy="3285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839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2" descr="C:\Users\User\Downloads\received_6050063303624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C:\Users\User\Pictures\ENTITY\Port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465" y="365013"/>
            <a:ext cx="5839534" cy="4271381"/>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C:\Users\User\Pictures\ENTITY\Spirit.png"/>
          <p:cNvPicPr>
            <a:picLocks noChangeAspect="1" noChangeArrowheads="1"/>
          </p:cNvPicPr>
          <p:nvPr/>
        </p:nvPicPr>
        <p:blipFill rotWithShape="1">
          <a:blip r:embed="rId4">
            <a:extLst>
              <a:ext uri="{28A0092B-C50C-407E-A947-70E740481C1C}">
                <a14:useLocalDpi xmlns:a14="http://schemas.microsoft.com/office/drawing/2010/main" val="0"/>
              </a:ext>
            </a:extLst>
          </a:blip>
          <a:srcRect r="37295"/>
          <a:stretch/>
        </p:blipFill>
        <p:spPr bwMode="auto">
          <a:xfrm>
            <a:off x="6204128" y="342105"/>
            <a:ext cx="5077764" cy="617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85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137D51-11B5-4969-A9B5-9EC769C3D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1999" cy="6888610"/>
          </a:xfrm>
        </p:spPr>
      </p:pic>
      <p:sp>
        <p:nvSpPr>
          <p:cNvPr id="2" name="Title 1">
            <a:extLst>
              <a:ext uri="{FF2B5EF4-FFF2-40B4-BE49-F238E27FC236}">
                <a16:creationId xmlns:a16="http://schemas.microsoft.com/office/drawing/2014/main" id="{3EA6A0C8-D06C-4775-B812-ED473AA39884}"/>
              </a:ext>
            </a:extLst>
          </p:cNvPr>
          <p:cNvSpPr>
            <a:spLocks noGrp="1"/>
          </p:cNvSpPr>
          <p:nvPr>
            <p:ph type="title"/>
          </p:nvPr>
        </p:nvSpPr>
        <p:spPr>
          <a:xfrm>
            <a:off x="838200" y="325368"/>
            <a:ext cx="10515600" cy="1325563"/>
          </a:xfrm>
        </p:spPr>
        <p:txBody>
          <a:bodyPr>
            <a:normAutofit/>
          </a:bodyPr>
          <a:lstStyle/>
          <a:p>
            <a:pPr marL="857250" indent="-857250">
              <a:buFont typeface="+mj-lt"/>
              <a:buAutoNum type="romanUcPeriod"/>
            </a:pPr>
            <a:r>
              <a:rPr lang="en-PH"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urier New" panose="02070309020205020404" pitchFamily="49" charset="0"/>
                <a:cs typeface="Courier New" panose="02070309020205020404" pitchFamily="49" charset="0"/>
              </a:rPr>
              <a:t>Project Description</a:t>
            </a:r>
          </a:p>
        </p:txBody>
      </p:sp>
    </p:spTree>
    <p:extLst>
      <p:ext uri="{BB962C8B-B14F-4D97-AF65-F5344CB8AC3E}">
        <p14:creationId xmlns:p14="http://schemas.microsoft.com/office/powerpoint/2010/main" val="812125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Users\User\Downloads\received_6050063303624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C:\Users\User\Pictures\ENTITY\Teleport.png"/>
          <p:cNvPicPr>
            <a:picLocks noChangeAspect="1" noChangeArrowheads="1"/>
          </p:cNvPicPr>
          <p:nvPr/>
        </p:nvPicPr>
        <p:blipFill rotWithShape="1">
          <a:blip r:embed="rId3">
            <a:extLst>
              <a:ext uri="{28A0092B-C50C-407E-A947-70E740481C1C}">
                <a14:useLocalDpi xmlns:a14="http://schemas.microsoft.com/office/drawing/2010/main" val="0"/>
              </a:ext>
            </a:extLst>
          </a:blip>
          <a:srcRect r="29972"/>
          <a:stretch/>
        </p:blipFill>
        <p:spPr bwMode="auto">
          <a:xfrm>
            <a:off x="164762" y="192490"/>
            <a:ext cx="5931237" cy="4997696"/>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C:\Users\User\Pictures\ENTITY\Title.png"/>
          <p:cNvPicPr>
            <a:picLocks noChangeAspect="1" noChangeArrowheads="1"/>
          </p:cNvPicPr>
          <p:nvPr/>
        </p:nvPicPr>
        <p:blipFill rotWithShape="1">
          <a:blip r:embed="rId4">
            <a:extLst>
              <a:ext uri="{28A0092B-C50C-407E-A947-70E740481C1C}">
                <a14:useLocalDpi xmlns:a14="http://schemas.microsoft.com/office/drawing/2010/main" val="0"/>
              </a:ext>
            </a:extLst>
          </a:blip>
          <a:srcRect r="30077"/>
          <a:stretch/>
        </p:blipFill>
        <p:spPr bwMode="auto">
          <a:xfrm>
            <a:off x="6046011" y="466947"/>
            <a:ext cx="6009130" cy="5792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857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User\Downloads\received_6050063303624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199" y="146185"/>
            <a:ext cx="10515600" cy="1325563"/>
          </a:xfrm>
        </p:spPr>
        <p:txBody>
          <a:bodyPr>
            <a:normAutofit/>
          </a:bodyPr>
          <a:lstStyle/>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urier New" pitchFamily="49" charset="0"/>
                <a:cs typeface="Courier New" pitchFamily="49" charset="0"/>
              </a:rPr>
              <a:t>ARTFACT</a:t>
            </a:r>
          </a:p>
        </p:txBody>
      </p:sp>
      <p:pic>
        <p:nvPicPr>
          <p:cNvPr id="12290" name="Picture 2" descr="C:\Users\User\Pictures\ENTITY\ARTFACT\BottomLeftPiece.png"/>
          <p:cNvPicPr>
            <a:picLocks noChangeAspect="1" noChangeArrowheads="1"/>
          </p:cNvPicPr>
          <p:nvPr/>
        </p:nvPicPr>
        <p:blipFill rotWithShape="1">
          <a:blip r:embed="rId3">
            <a:extLst>
              <a:ext uri="{28A0092B-C50C-407E-A947-70E740481C1C}">
                <a14:useLocalDpi xmlns:a14="http://schemas.microsoft.com/office/drawing/2010/main" val="0"/>
              </a:ext>
            </a:extLst>
          </a:blip>
          <a:srcRect r="19596"/>
          <a:stretch/>
        </p:blipFill>
        <p:spPr bwMode="auto">
          <a:xfrm>
            <a:off x="193183" y="1511056"/>
            <a:ext cx="5333144" cy="4477622"/>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C:\Users\User\Pictures\ENTITY\ARTFACT\BottomRightPiece.png"/>
          <p:cNvPicPr>
            <a:picLocks noChangeAspect="1" noChangeArrowheads="1"/>
          </p:cNvPicPr>
          <p:nvPr/>
        </p:nvPicPr>
        <p:blipFill rotWithShape="1">
          <a:blip r:embed="rId4">
            <a:extLst>
              <a:ext uri="{28A0092B-C50C-407E-A947-70E740481C1C}">
                <a14:useLocalDpi xmlns:a14="http://schemas.microsoft.com/office/drawing/2010/main" val="0"/>
              </a:ext>
            </a:extLst>
          </a:blip>
          <a:srcRect r="15683"/>
          <a:stretch/>
        </p:blipFill>
        <p:spPr bwMode="auto">
          <a:xfrm>
            <a:off x="5697829" y="1511056"/>
            <a:ext cx="5902469" cy="496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832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pic>
        <p:nvPicPr>
          <p:cNvPr id="4" name="Picture 2" descr="C:\Users\User\Downloads\received_6050063303624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C:\Users\User\Pictures\ENTITY\ARTFACT\Level1ASt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91" y="542925"/>
            <a:ext cx="3948291" cy="6154738"/>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C:\Users\User\Pictures\ENTITY\ARTFACT\Level1BSta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682" y="495300"/>
            <a:ext cx="4029075" cy="6202363"/>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C:\Users\User\Pictures\ENTITY\ARTFACT\Level1CStat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9692" y="519112"/>
            <a:ext cx="3619500" cy="6154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72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Users\User\Downloads\received_6050063303624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10" y="0"/>
            <a:ext cx="1230791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C:\Users\User\Pictures\ENTITY\ARTFACT\MenuState.png"/>
          <p:cNvPicPr>
            <a:picLocks noChangeAspect="1" noChangeArrowheads="1"/>
          </p:cNvPicPr>
          <p:nvPr/>
        </p:nvPicPr>
        <p:blipFill rotWithShape="1">
          <a:blip r:embed="rId3">
            <a:extLst>
              <a:ext uri="{28A0092B-C50C-407E-A947-70E740481C1C}">
                <a14:useLocalDpi xmlns:a14="http://schemas.microsoft.com/office/drawing/2010/main" val="0"/>
              </a:ext>
            </a:extLst>
          </a:blip>
          <a:srcRect r="31543"/>
          <a:stretch/>
        </p:blipFill>
        <p:spPr bwMode="auto">
          <a:xfrm>
            <a:off x="695459" y="535674"/>
            <a:ext cx="4211008" cy="5920472"/>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C:\Users\User\Pictures\ENTITY\ARTFACT\PauseState.png"/>
          <p:cNvPicPr>
            <a:picLocks noChangeAspect="1" noChangeArrowheads="1"/>
          </p:cNvPicPr>
          <p:nvPr/>
        </p:nvPicPr>
        <p:blipFill rotWithShape="1">
          <a:blip r:embed="rId4">
            <a:extLst>
              <a:ext uri="{28A0092B-C50C-407E-A947-70E740481C1C}">
                <a14:useLocalDpi xmlns:a14="http://schemas.microsoft.com/office/drawing/2010/main" val="0"/>
              </a:ext>
            </a:extLst>
          </a:blip>
          <a:srcRect r="32203"/>
          <a:stretch/>
        </p:blipFill>
        <p:spPr bwMode="auto">
          <a:xfrm>
            <a:off x="6285344" y="535674"/>
            <a:ext cx="4945034" cy="5573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062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Users\User\Downloads\received_6050063303624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10" y="0"/>
            <a:ext cx="1230791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descr="C:\Users\User\Pictures\ENTITY\ARTFACT\TopLeftPie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22" y="408780"/>
            <a:ext cx="5885523" cy="4935952"/>
          </a:xfrm>
          <a:prstGeom prst="rect">
            <a:avLst/>
          </a:prstGeom>
          <a:noFill/>
          <a:extLst>
            <a:ext uri="{909E8E84-426E-40DD-AFC4-6F175D3DCCD1}">
              <a14:hiddenFill xmlns:a14="http://schemas.microsoft.com/office/drawing/2010/main">
                <a:solidFill>
                  <a:srgbClr val="FFFFFF"/>
                </a:solidFill>
              </a14:hiddenFill>
            </a:ext>
          </a:extLst>
        </p:spPr>
      </p:pic>
      <p:pic>
        <p:nvPicPr>
          <p:cNvPr id="15363" name="Picture 3" descr="C:\Users\User\Pictures\ENTITY\ARTFACT\TopRightPiece.png"/>
          <p:cNvPicPr>
            <a:picLocks noChangeAspect="1" noChangeArrowheads="1"/>
          </p:cNvPicPr>
          <p:nvPr/>
        </p:nvPicPr>
        <p:blipFill rotWithShape="1">
          <a:blip r:embed="rId4">
            <a:extLst>
              <a:ext uri="{28A0092B-C50C-407E-A947-70E740481C1C}">
                <a14:useLocalDpi xmlns:a14="http://schemas.microsoft.com/office/drawing/2010/main" val="0"/>
              </a:ext>
            </a:extLst>
          </a:blip>
          <a:srcRect r="21713"/>
          <a:stretch/>
        </p:blipFill>
        <p:spPr bwMode="auto">
          <a:xfrm>
            <a:off x="5615269" y="1344956"/>
            <a:ext cx="6371093" cy="5351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273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User\Downloads\received_6050063303624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10" y="0"/>
            <a:ext cx="1230791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80245" y="0"/>
            <a:ext cx="10515600" cy="1325563"/>
          </a:xfrm>
        </p:spPr>
        <p:txBody>
          <a:bodyPr>
            <a:normAutofit/>
          </a:bodyPr>
          <a:lstStyle/>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urier New" pitchFamily="49" charset="0"/>
                <a:cs typeface="Courier New" pitchFamily="49" charset="0"/>
              </a:rPr>
              <a:t>ENEMIES</a:t>
            </a:r>
          </a:p>
        </p:txBody>
      </p:sp>
      <p:pic>
        <p:nvPicPr>
          <p:cNvPr id="16386" name="Picture 2" descr="C:\Users\User\Pictures\ENTITY\ENEMIES\DarkEnergy.png"/>
          <p:cNvPicPr>
            <a:picLocks noChangeAspect="1" noChangeArrowheads="1"/>
          </p:cNvPicPr>
          <p:nvPr/>
        </p:nvPicPr>
        <p:blipFill rotWithShape="1">
          <a:blip r:embed="rId3">
            <a:extLst>
              <a:ext uri="{28A0092B-C50C-407E-A947-70E740481C1C}">
                <a14:useLocalDpi xmlns:a14="http://schemas.microsoft.com/office/drawing/2010/main" val="0"/>
              </a:ext>
            </a:extLst>
          </a:blip>
          <a:srcRect r="45584"/>
          <a:stretch/>
        </p:blipFill>
        <p:spPr bwMode="auto">
          <a:xfrm>
            <a:off x="1015888" y="1111484"/>
            <a:ext cx="4164986" cy="5392347"/>
          </a:xfrm>
          <a:prstGeom prst="rect">
            <a:avLst/>
          </a:prstGeom>
          <a:noFill/>
          <a:extLst>
            <a:ext uri="{909E8E84-426E-40DD-AFC4-6F175D3DCCD1}">
              <a14:hiddenFill xmlns:a14="http://schemas.microsoft.com/office/drawing/2010/main">
                <a:solidFill>
                  <a:srgbClr val="FFFFFF"/>
                </a:solidFill>
              </a14:hiddenFill>
            </a:ext>
          </a:extLst>
        </p:spPr>
      </p:pic>
      <p:pic>
        <p:nvPicPr>
          <p:cNvPr id="16387" name="Picture 3" descr="C:\Users\User\Pictures\ENTITY\ENEMIES\Gazer.png"/>
          <p:cNvPicPr>
            <a:picLocks noChangeAspect="1" noChangeArrowheads="1"/>
          </p:cNvPicPr>
          <p:nvPr/>
        </p:nvPicPr>
        <p:blipFill rotWithShape="1">
          <a:blip r:embed="rId4">
            <a:extLst>
              <a:ext uri="{28A0092B-C50C-407E-A947-70E740481C1C}">
                <a14:useLocalDpi xmlns:a14="http://schemas.microsoft.com/office/drawing/2010/main" val="0"/>
              </a:ext>
            </a:extLst>
          </a:blip>
          <a:srcRect r="51751"/>
          <a:stretch/>
        </p:blipFill>
        <p:spPr bwMode="auto">
          <a:xfrm>
            <a:off x="6516844" y="1111484"/>
            <a:ext cx="4288531" cy="5399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250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6" name="Picture 2" descr="C:\Users\User\Downloads\received_6050063303624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10" y="-1"/>
            <a:ext cx="1230791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C:\Users\User\Pictures\ENTITY\ENEMIES\GelPop.png"/>
          <p:cNvPicPr>
            <a:picLocks noChangeAspect="1" noChangeArrowheads="1"/>
          </p:cNvPicPr>
          <p:nvPr/>
        </p:nvPicPr>
        <p:blipFill rotWithShape="1">
          <a:blip r:embed="rId3">
            <a:extLst>
              <a:ext uri="{28A0092B-C50C-407E-A947-70E740481C1C}">
                <a14:useLocalDpi xmlns:a14="http://schemas.microsoft.com/office/drawing/2010/main" val="0"/>
              </a:ext>
            </a:extLst>
          </a:blip>
          <a:srcRect r="52007"/>
          <a:stretch/>
        </p:blipFill>
        <p:spPr bwMode="auto">
          <a:xfrm>
            <a:off x="1508842" y="760306"/>
            <a:ext cx="3719982" cy="5771886"/>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C:\Users\User\Pictures\ENTITY\ENEMIES\Tengu.png"/>
          <p:cNvPicPr>
            <a:picLocks noChangeAspect="1" noChangeArrowheads="1"/>
          </p:cNvPicPr>
          <p:nvPr/>
        </p:nvPicPr>
        <p:blipFill rotWithShape="1">
          <a:blip r:embed="rId4">
            <a:extLst>
              <a:ext uri="{28A0092B-C50C-407E-A947-70E740481C1C}">
                <a14:useLocalDpi xmlns:a14="http://schemas.microsoft.com/office/drawing/2010/main" val="0"/>
              </a:ext>
            </a:extLst>
          </a:blip>
          <a:srcRect r="36547"/>
          <a:stretch/>
        </p:blipFill>
        <p:spPr bwMode="auto">
          <a:xfrm>
            <a:off x="6038045" y="948582"/>
            <a:ext cx="4647774" cy="5395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890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Users\User\Downloads\received_6050063303624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10" y="0"/>
            <a:ext cx="1230791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002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nvPicPr>
        <p:blipFill>
          <a:blip r:embed="rId2"/>
          <a:stretch>
            <a:fillRect/>
          </a:stretch>
        </p:blipFill>
        <p:spPr>
          <a:xfrm>
            <a:off x="-35736" y="-41132"/>
            <a:ext cx="12250136" cy="6915260"/>
          </a:xfrm>
          <a:prstGeom prst="rect">
            <a:avLst/>
          </a:prstGeom>
        </p:spPr>
      </p:pic>
      <p:sp>
        <p:nvSpPr>
          <p:cNvPr id="2" name="Title 1"/>
          <p:cNvSpPr>
            <a:spLocks noGrp="1"/>
          </p:cNvSpPr>
          <p:nvPr>
            <p:ph type="title"/>
          </p:nvPr>
        </p:nvSpPr>
        <p:spPr/>
        <p:txBody>
          <a:bodyPr>
            <a:normAutofit/>
          </a:bodyPr>
          <a:lstStyle/>
          <a:p>
            <a:r>
              <a:rPr lang="en-US" sz="3600" dirty="0">
                <a:latin typeface="Courier New" pitchFamily="49" charset="0"/>
                <a:cs typeface="Courier New" pitchFamily="49" charset="0"/>
              </a:rPr>
              <a:t>Story and Concept Based on :</a:t>
            </a:r>
          </a:p>
        </p:txBody>
      </p:sp>
      <p:sp>
        <p:nvSpPr>
          <p:cNvPr id="6" name="Text Placeholder 1048648"/>
          <p:cNvSpPr>
            <a:spLocks noGrp="1"/>
          </p:cNvSpPr>
          <p:nvPr>
            <p:ph idx="1"/>
          </p:nvPr>
        </p:nvSpPr>
        <p:spPr>
          <a:xfrm>
            <a:off x="735880" y="2951017"/>
            <a:ext cx="3919248" cy="3225945"/>
          </a:xfrm>
          <a:solidFill>
            <a:srgbClr val="FFFFFF"/>
          </a:solidFill>
          <a:ln w="63500">
            <a:solidFill>
              <a:srgbClr val="36363D"/>
            </a:solidFill>
            <a:prstDash val="solid"/>
          </a:ln>
        </p:spPr>
        <p:txBody>
          <a:bodyPr/>
          <a:lstStyle/>
          <a:p>
            <a:r>
              <a:rPr lang="en-US" sz="1800" dirty="0"/>
              <a:t>I1936, American archaeologist Indiana Jones braves an ancient booby-trapped temple in Peru to retrieve a golden idol. After </a:t>
            </a:r>
            <a:r>
              <a:rPr lang="en-US" sz="1800" dirty="0" err="1"/>
              <a:t>superating</a:t>
            </a:r>
            <a:r>
              <a:rPr lang="en-US" sz="1800" dirty="0"/>
              <a:t> various challenges, including traitorous guides, he is confronted by rival archaeologist René </a:t>
            </a:r>
            <a:r>
              <a:rPr lang="en-US" sz="1800" dirty="0" err="1"/>
              <a:t>Belloq</a:t>
            </a:r>
            <a:r>
              <a:rPr lang="en-US" sz="1800" dirty="0"/>
              <a:t> and the indigenous </a:t>
            </a:r>
            <a:r>
              <a:rPr lang="en-US" sz="1800" dirty="0" err="1"/>
              <a:t>Hovito</a:t>
            </a:r>
            <a:r>
              <a:rPr lang="en-US" sz="1800" dirty="0"/>
              <a:t> people.  </a:t>
            </a:r>
          </a:p>
        </p:txBody>
      </p:sp>
      <p:sp>
        <p:nvSpPr>
          <p:cNvPr id="7" name="Title 1048646"/>
          <p:cNvSpPr txBox="1">
            <a:spLocks/>
          </p:cNvSpPr>
          <p:nvPr/>
        </p:nvSpPr>
        <p:spPr>
          <a:xfrm>
            <a:off x="735879" y="2336427"/>
            <a:ext cx="3932237" cy="573029"/>
          </a:xfrm>
          <a:prstGeom prst="rect">
            <a:avLst/>
          </a:prstGeom>
          <a:solidFill>
            <a:srgbClr val="FFFFFF"/>
          </a:solidFill>
          <a:ln w="63500">
            <a:solidFill>
              <a:srgbClr val="36363D"/>
            </a:solidFill>
            <a:prstDash val="solid"/>
          </a:ln>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Indiana Jones</a:t>
            </a:r>
          </a:p>
        </p:txBody>
      </p:sp>
      <p:pic>
        <p:nvPicPr>
          <p:cNvPr id="8" name="Picture 7"/>
          <p:cNvPicPr>
            <a:picLocks/>
          </p:cNvPicPr>
          <p:nvPr/>
        </p:nvPicPr>
        <p:blipFill>
          <a:blip r:embed="rId3"/>
          <a:stretch>
            <a:fillRect/>
          </a:stretch>
        </p:blipFill>
        <p:spPr>
          <a:xfrm>
            <a:off x="5851205" y="1912403"/>
            <a:ext cx="3970349" cy="4388429"/>
          </a:xfrm>
          <a:prstGeom prst="rect">
            <a:avLst/>
          </a:prstGeom>
        </p:spPr>
      </p:pic>
    </p:spTree>
    <p:extLst>
      <p:ext uri="{BB962C8B-B14F-4D97-AF65-F5344CB8AC3E}">
        <p14:creationId xmlns:p14="http://schemas.microsoft.com/office/powerpoint/2010/main" val="535628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2097160"/>
          <p:cNvPicPr>
            <a:picLocks/>
          </p:cNvPicPr>
          <p:nvPr/>
        </p:nvPicPr>
        <p:blipFill>
          <a:blip r:embed="rId2"/>
          <a:stretch>
            <a:fillRect/>
          </a:stretch>
        </p:blipFill>
        <p:spPr>
          <a:xfrm>
            <a:off x="-35736" y="-41132"/>
            <a:ext cx="12250136" cy="6915260"/>
          </a:xfrm>
          <a:prstGeom prst="rect">
            <a:avLst/>
          </a:prstGeom>
        </p:spPr>
      </p:pic>
      <p:sp>
        <p:nvSpPr>
          <p:cNvPr id="1048653" name="Title 1048652"/>
          <p:cNvSpPr>
            <a:spLocks noGrp="1"/>
          </p:cNvSpPr>
          <p:nvPr>
            <p:ph type="title"/>
          </p:nvPr>
        </p:nvSpPr>
        <p:spPr>
          <a:xfrm>
            <a:off x="839788" y="1531718"/>
            <a:ext cx="3932237" cy="525683"/>
          </a:xfrm>
          <a:solidFill>
            <a:srgbClr val="FFFFFF"/>
          </a:solidFill>
          <a:ln w="63500">
            <a:solidFill>
              <a:srgbClr val="36363D"/>
            </a:solidFill>
            <a:prstDash val="solid"/>
          </a:ln>
        </p:spPr>
        <p:txBody>
          <a:bodyPr>
            <a:normAutofit fontScale="90000"/>
          </a:bodyPr>
          <a:lstStyle/>
          <a:p>
            <a:r>
              <a:rPr lang="en-US"/>
              <a:t>Sky sword</a:t>
            </a:r>
          </a:p>
        </p:txBody>
      </p:sp>
      <p:sp>
        <p:nvSpPr>
          <p:cNvPr id="1048655" name="Text Placeholder 1048654"/>
          <p:cNvSpPr>
            <a:spLocks noGrp="1"/>
          </p:cNvSpPr>
          <p:nvPr>
            <p:ph type="body" sz="half" idx="2"/>
          </p:nvPr>
        </p:nvSpPr>
        <p:spPr>
          <a:xfrm>
            <a:off x="839788" y="2057400"/>
            <a:ext cx="3932237" cy="2287588"/>
          </a:xfrm>
          <a:solidFill>
            <a:srgbClr val="FFFFFF"/>
          </a:solidFill>
          <a:ln w="63500">
            <a:solidFill>
              <a:srgbClr val="36363D"/>
            </a:solidFill>
            <a:prstDash val="solid"/>
          </a:ln>
        </p:spPr>
        <p:txBody>
          <a:bodyPr/>
          <a:lstStyle/>
          <a:p>
            <a:r>
              <a:rPr lang="en-US" sz="2000"/>
              <a:t>Sky sword is an adventure slash and dice game. Where you choose a hero to discover and rescue. </a:t>
            </a:r>
          </a:p>
        </p:txBody>
      </p:sp>
      <p:pic>
        <p:nvPicPr>
          <p:cNvPr id="2097158" name="Picture 2097157"/>
          <p:cNvPicPr>
            <a:picLocks/>
          </p:cNvPicPr>
          <p:nvPr/>
        </p:nvPicPr>
        <p:blipFill>
          <a:blip r:embed="rId3"/>
          <a:stretch>
            <a:fillRect/>
          </a:stretch>
        </p:blipFill>
        <p:spPr>
          <a:xfrm>
            <a:off x="5315269" y="1531718"/>
            <a:ext cx="6355887" cy="4358565"/>
          </a:xfrm>
          <a:prstGeom prst="rect">
            <a:avLst/>
          </a:prstGeom>
        </p:spPr>
      </p:pic>
      <p:sp>
        <p:nvSpPr>
          <p:cNvPr id="2" name="Rectangle 1"/>
          <p:cNvSpPr/>
          <p:nvPr/>
        </p:nvSpPr>
        <p:spPr>
          <a:xfrm>
            <a:off x="820881" y="238991"/>
            <a:ext cx="4494388" cy="3532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Courier New" pitchFamily="49" charset="0"/>
                <a:cs typeface="Courier New" pitchFamily="49" charset="0"/>
              </a:rPr>
              <a:t>Algorithm and Game play based on :</a:t>
            </a:r>
          </a:p>
        </p:txBody>
      </p:sp>
    </p:spTree>
    <p:extLst>
      <p:ext uri="{BB962C8B-B14F-4D97-AF65-F5344CB8AC3E}">
        <p14:creationId xmlns:p14="http://schemas.microsoft.com/office/powerpoint/2010/main" val="14367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Picture 2097161"/>
          <p:cNvPicPr>
            <a:picLocks/>
          </p:cNvPicPr>
          <p:nvPr/>
        </p:nvPicPr>
        <p:blipFill>
          <a:blip r:embed="rId2"/>
          <a:stretch>
            <a:fillRect/>
          </a:stretch>
        </p:blipFill>
        <p:spPr>
          <a:xfrm>
            <a:off x="-35736" y="-41132"/>
            <a:ext cx="12250136" cy="6915260"/>
          </a:xfrm>
          <a:prstGeom prst="rect">
            <a:avLst/>
          </a:prstGeom>
        </p:spPr>
      </p:pic>
      <p:sp>
        <p:nvSpPr>
          <p:cNvPr id="1048650" name="Title 1048649"/>
          <p:cNvSpPr>
            <a:spLocks noGrp="1"/>
          </p:cNvSpPr>
          <p:nvPr>
            <p:ph type="title"/>
          </p:nvPr>
        </p:nvSpPr>
        <p:spPr>
          <a:xfrm>
            <a:off x="839788" y="1360046"/>
            <a:ext cx="3932237" cy="697354"/>
          </a:xfrm>
          <a:solidFill>
            <a:srgbClr val="FFFFFF"/>
          </a:solidFill>
          <a:ln w="63500">
            <a:solidFill>
              <a:srgbClr val="36363D"/>
            </a:solidFill>
            <a:prstDash val="solid"/>
          </a:ln>
        </p:spPr>
        <p:txBody>
          <a:bodyPr/>
          <a:lstStyle/>
          <a:p>
            <a:r>
              <a:rPr lang="en-US"/>
              <a:t>RPG</a:t>
            </a:r>
          </a:p>
        </p:txBody>
      </p:sp>
      <p:sp>
        <p:nvSpPr>
          <p:cNvPr id="1048652" name="Text Placeholder 1048651"/>
          <p:cNvSpPr>
            <a:spLocks noGrp="1"/>
          </p:cNvSpPr>
          <p:nvPr>
            <p:ph type="body" sz="half" idx="2"/>
          </p:nvPr>
        </p:nvSpPr>
        <p:spPr>
          <a:xfrm>
            <a:off x="839788" y="2057401"/>
            <a:ext cx="3932237" cy="2504065"/>
          </a:xfrm>
          <a:solidFill>
            <a:srgbClr val="FFFFFF"/>
          </a:solidFill>
          <a:ln w="63500">
            <a:solidFill>
              <a:srgbClr val="36363D"/>
            </a:solidFill>
            <a:prstDash val="solid"/>
          </a:ln>
        </p:spPr>
        <p:txBody>
          <a:bodyPr/>
          <a:lstStyle/>
          <a:p>
            <a:r>
              <a:rPr lang="en-US" sz="1900"/>
              <a:t>A role-playing game is a game in which players assume the roles of characters in a fictional setting. Players take responsibility for acting out these roles</a:t>
            </a:r>
          </a:p>
        </p:txBody>
      </p:sp>
      <p:pic>
        <p:nvPicPr>
          <p:cNvPr id="2097155" name="Picture 2097154"/>
          <p:cNvPicPr>
            <a:picLocks/>
          </p:cNvPicPr>
          <p:nvPr/>
        </p:nvPicPr>
        <p:blipFill>
          <a:blip r:embed="rId3"/>
          <a:stretch>
            <a:fillRect/>
          </a:stretch>
        </p:blipFill>
        <p:spPr>
          <a:xfrm>
            <a:off x="5320646" y="1900671"/>
            <a:ext cx="5963331" cy="3056659"/>
          </a:xfrm>
          <a:prstGeom prst="rect">
            <a:avLst/>
          </a:prstGeom>
        </p:spPr>
      </p:pic>
    </p:spTree>
    <p:extLst>
      <p:ext uri="{BB962C8B-B14F-4D97-AF65-F5344CB8AC3E}">
        <p14:creationId xmlns:p14="http://schemas.microsoft.com/office/powerpoint/2010/main" val="104114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2097162"/>
          <p:cNvPicPr>
            <a:picLocks/>
          </p:cNvPicPr>
          <p:nvPr/>
        </p:nvPicPr>
        <p:blipFill>
          <a:blip r:embed="rId2"/>
          <a:stretch>
            <a:fillRect/>
          </a:stretch>
        </p:blipFill>
        <p:spPr>
          <a:xfrm>
            <a:off x="-35736" y="-41132"/>
            <a:ext cx="12250136" cy="6915260"/>
          </a:xfrm>
          <a:prstGeom prst="rect">
            <a:avLst/>
          </a:prstGeom>
        </p:spPr>
      </p:pic>
      <p:sp>
        <p:nvSpPr>
          <p:cNvPr id="1048656" name="Title 1048655"/>
          <p:cNvSpPr>
            <a:spLocks noGrp="1"/>
          </p:cNvSpPr>
          <p:nvPr>
            <p:ph type="title"/>
          </p:nvPr>
        </p:nvSpPr>
        <p:spPr>
          <a:xfrm>
            <a:off x="839788" y="1094320"/>
            <a:ext cx="3932237" cy="963080"/>
          </a:xfrm>
          <a:solidFill>
            <a:srgbClr val="FFFFFF"/>
          </a:solidFill>
          <a:ln w="63500">
            <a:solidFill>
              <a:srgbClr val="36363D"/>
            </a:solidFill>
            <a:prstDash val="solid"/>
          </a:ln>
        </p:spPr>
        <p:txBody>
          <a:bodyPr/>
          <a:lstStyle/>
          <a:p>
            <a:r>
              <a:rPr lang="en-US"/>
              <a:t>Pixel art games</a:t>
            </a:r>
          </a:p>
        </p:txBody>
      </p:sp>
      <p:sp>
        <p:nvSpPr>
          <p:cNvPr id="1048658" name="Text Placeholder 1048657"/>
          <p:cNvSpPr>
            <a:spLocks noGrp="1"/>
          </p:cNvSpPr>
          <p:nvPr>
            <p:ph type="body" sz="half" idx="2"/>
          </p:nvPr>
        </p:nvSpPr>
        <p:spPr>
          <a:solidFill>
            <a:srgbClr val="FFFFFF"/>
          </a:solidFill>
          <a:ln w="63500">
            <a:solidFill>
              <a:srgbClr val="36363D"/>
            </a:solidFill>
            <a:prstDash val="solid"/>
          </a:ln>
        </p:spPr>
        <p:txBody>
          <a:bodyPr/>
          <a:lstStyle/>
          <a:p>
            <a:r>
              <a:rPr lang="en-US" sz="1900"/>
              <a:t>Pixel art is a form of digital art, created through the use of software, where images are edited on the pixel level. The aesthetic for this kind of graphics comes from 8-bit and 16-bit computers and video game consoles, in addition to other limited systems such as graphing calculators.</a:t>
            </a:r>
          </a:p>
        </p:txBody>
      </p:sp>
      <p:pic>
        <p:nvPicPr>
          <p:cNvPr id="2097164" name="Picture 2097163"/>
          <p:cNvPicPr>
            <a:picLocks/>
          </p:cNvPicPr>
          <p:nvPr/>
        </p:nvPicPr>
        <p:blipFill>
          <a:blip r:embed="rId3"/>
          <a:stretch>
            <a:fillRect/>
          </a:stretch>
        </p:blipFill>
        <p:spPr>
          <a:xfrm>
            <a:off x="5421507" y="1705949"/>
            <a:ext cx="6143412" cy="3187530"/>
          </a:xfrm>
          <a:prstGeom prst="rect">
            <a:avLst/>
          </a:prstGeom>
        </p:spPr>
      </p:pic>
    </p:spTree>
    <p:extLst>
      <p:ext uri="{BB962C8B-B14F-4D97-AF65-F5344CB8AC3E}">
        <p14:creationId xmlns:p14="http://schemas.microsoft.com/office/powerpoint/2010/main" val="4004037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User\Downloads\received_6050063303624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10" y="0"/>
            <a:ext cx="1230791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urier New" pitchFamily="49" charset="0"/>
                <a:cs typeface="Courier New" pitchFamily="49" charset="0"/>
              </a:rPr>
              <a:t>II. GAME DESCRIPTION</a:t>
            </a:r>
          </a:p>
        </p:txBody>
      </p:sp>
    </p:spTree>
    <p:extLst>
      <p:ext uri="{BB962C8B-B14F-4D97-AF65-F5344CB8AC3E}">
        <p14:creationId xmlns:p14="http://schemas.microsoft.com/office/powerpoint/2010/main" val="360803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C85A-5D50-4AF8-A82C-3AFCEAA03CC3}"/>
              </a:ext>
            </a:extLst>
          </p:cNvPr>
          <p:cNvSpPr>
            <a:spLocks noGrp="1"/>
          </p:cNvSpPr>
          <p:nvPr>
            <p:ph type="title"/>
          </p:nvPr>
        </p:nvSpPr>
        <p:spPr/>
        <p:txBody>
          <a:bodyPr/>
          <a:lstStyle/>
          <a:p>
            <a:endParaRPr lang="en-PH" dirty="0"/>
          </a:p>
        </p:txBody>
      </p:sp>
      <p:pic>
        <p:nvPicPr>
          <p:cNvPr id="5" name="Picture 4">
            <a:extLst>
              <a:ext uri="{FF2B5EF4-FFF2-40B4-BE49-F238E27FC236}">
                <a16:creationId xmlns:a16="http://schemas.microsoft.com/office/drawing/2014/main" id="{138752EF-5533-4ED1-B052-65E7E66C0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4626"/>
          </a:xfrm>
          <a:prstGeom prst="rect">
            <a:avLst/>
          </a:prstGeom>
        </p:spPr>
      </p:pic>
      <p:sp>
        <p:nvSpPr>
          <p:cNvPr id="3" name="Content Placeholder 2">
            <a:extLst>
              <a:ext uri="{FF2B5EF4-FFF2-40B4-BE49-F238E27FC236}">
                <a16:creationId xmlns:a16="http://schemas.microsoft.com/office/drawing/2014/main" id="{C26AA383-6B6B-4B18-91A9-7CD8B380E8DB}"/>
              </a:ext>
            </a:extLst>
          </p:cNvPr>
          <p:cNvSpPr>
            <a:spLocks noGrp="1"/>
          </p:cNvSpPr>
          <p:nvPr>
            <p:ph idx="1"/>
          </p:nvPr>
        </p:nvSpPr>
        <p:spPr>
          <a:xfrm>
            <a:off x="838200" y="540886"/>
            <a:ext cx="10515600" cy="3239156"/>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PH"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anose="020B0609020204030204" pitchFamily="49" charset="0"/>
              </a:rPr>
              <a:t>About a hundred years ago when magicians exist there was once this magician that wants to go back in his home, he was lost in a realm that is unknown when he was training his power, when he was experimenting his power. Now, he wants your help to overcome also the unknown creatures in this realm and to access the portal in the final level to go back to his home.</a:t>
            </a:r>
          </a:p>
        </p:txBody>
      </p:sp>
    </p:spTree>
    <p:extLst>
      <p:ext uri="{BB962C8B-B14F-4D97-AF65-F5344CB8AC3E}">
        <p14:creationId xmlns:p14="http://schemas.microsoft.com/office/powerpoint/2010/main" val="2928886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492</Words>
  <Application>Microsoft Office PowerPoint</Application>
  <PresentationFormat>Widescreen</PresentationFormat>
  <Paragraphs>55</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Consolas</vt:lpstr>
      <vt:lpstr>Courier New</vt:lpstr>
      <vt:lpstr>Viner Hand ITC</vt:lpstr>
      <vt:lpstr>Office Theme</vt:lpstr>
      <vt:lpstr>Unknown Realm</vt:lpstr>
      <vt:lpstr>PowerPoint Presentation</vt:lpstr>
      <vt:lpstr>Project Description</vt:lpstr>
      <vt:lpstr>Story and Concept Based on :</vt:lpstr>
      <vt:lpstr>Sky sword</vt:lpstr>
      <vt:lpstr>RPG</vt:lpstr>
      <vt:lpstr>Pixel art games</vt:lpstr>
      <vt:lpstr>II. GAME DESCRIPTION</vt:lpstr>
      <vt:lpstr>PowerPoint Presentation</vt:lpstr>
      <vt:lpstr>PowerPoint Presentation</vt:lpstr>
      <vt:lpstr>PowerPoint Presentation</vt:lpstr>
      <vt:lpstr>III. Gameplay</vt:lpstr>
      <vt:lpstr>Controls</vt:lpstr>
      <vt:lpstr>PowerPoint Presentation</vt:lpstr>
      <vt:lpstr>PowerPoint Presentation</vt:lpstr>
      <vt:lpstr>PowerPoint Presentation</vt:lpstr>
      <vt:lpstr>PowerPoint Presentation</vt:lpstr>
      <vt:lpstr>PowerPoint Presentation</vt:lpstr>
      <vt:lpstr>How to finish the game</vt:lpstr>
      <vt:lpstr>SIGNIFICANT CODES</vt:lpstr>
      <vt:lpstr>GAMESTATE</vt:lpstr>
      <vt:lpstr>HANDLERS</vt:lpstr>
      <vt:lpstr>MAIN</vt:lpstr>
      <vt:lpstr>TITLE MAP</vt:lpstr>
      <vt:lpstr>ENTITY</vt:lpstr>
      <vt:lpstr>PowerPoint Presentation</vt:lpstr>
      <vt:lpstr>PowerPoint Presentation</vt:lpstr>
      <vt:lpstr>PowerPoint Presentation</vt:lpstr>
      <vt:lpstr>PowerPoint Presentation</vt:lpstr>
      <vt:lpstr>PowerPoint Presentation</vt:lpstr>
      <vt:lpstr>ARTFACT</vt:lpstr>
      <vt:lpstr>PowerPoint Presentation</vt:lpstr>
      <vt:lpstr>PowerPoint Presentation</vt:lpstr>
      <vt:lpstr>PowerPoint Presentation</vt:lpstr>
      <vt:lpstr>ENEMIES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Magician</dc:title>
  <dc:creator>Acer</dc:creator>
  <cp:lastModifiedBy>Acer</cp:lastModifiedBy>
  <cp:revision>17</cp:revision>
  <dcterms:created xsi:type="dcterms:W3CDTF">2020-05-05T15:22:59Z</dcterms:created>
  <dcterms:modified xsi:type="dcterms:W3CDTF">2020-05-06T12:23:58Z</dcterms:modified>
</cp:coreProperties>
</file>