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9" r:id="rId4"/>
    <p:sldId id="259" r:id="rId5"/>
    <p:sldId id="266" r:id="rId6"/>
    <p:sldId id="261" r:id="rId7"/>
    <p:sldId id="265" r:id="rId8"/>
    <p:sldId id="267" r:id="rId9"/>
    <p:sldId id="262" r:id="rId10"/>
    <p:sldId id="268"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4A31E-B52D-43D3-9216-B3F9A05E6017}" v="39" dt="2023-02-13T02:57:52.4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harika R V" userId="f06ba05996408662" providerId="LiveId" clId="{E174A31E-B52D-43D3-9216-B3F9A05E6017}"/>
    <pc:docChg chg="undo custSel addSld delSld modSld sldOrd">
      <pc:chgData name="Neeharika R V" userId="f06ba05996408662" providerId="LiveId" clId="{E174A31E-B52D-43D3-9216-B3F9A05E6017}" dt="2023-02-13T03:11:04.822" v="1331" actId="1076"/>
      <pc:docMkLst>
        <pc:docMk/>
      </pc:docMkLst>
      <pc:sldChg chg="addSp delSp modSp mod setBg setClrOvrMap">
        <pc:chgData name="Neeharika R V" userId="f06ba05996408662" providerId="LiveId" clId="{E174A31E-B52D-43D3-9216-B3F9A05E6017}" dt="2023-02-13T02:40:23.009" v="804" actId="1038"/>
        <pc:sldMkLst>
          <pc:docMk/>
          <pc:sldMk cId="2918891932" sldId="256"/>
        </pc:sldMkLst>
        <pc:spChg chg="mod">
          <ac:chgData name="Neeharika R V" userId="f06ba05996408662" providerId="LiveId" clId="{E174A31E-B52D-43D3-9216-B3F9A05E6017}" dt="2023-02-13T02:40:03.152" v="801" actId="2711"/>
          <ac:spMkLst>
            <pc:docMk/>
            <pc:sldMk cId="2918891932" sldId="256"/>
            <ac:spMk id="2" creationId="{91B205E5-018B-F004-3A86-46176FEFCB36}"/>
          </ac:spMkLst>
        </pc:spChg>
        <pc:spChg chg="mod">
          <ac:chgData name="Neeharika R V" userId="f06ba05996408662" providerId="LiveId" clId="{E174A31E-B52D-43D3-9216-B3F9A05E6017}" dt="2023-02-13T02:40:20.606" v="803" actId="403"/>
          <ac:spMkLst>
            <pc:docMk/>
            <pc:sldMk cId="2918891932" sldId="256"/>
            <ac:spMk id="3" creationId="{2E2D7171-5C4F-D62F-D371-AF9A64A99511}"/>
          </ac:spMkLst>
        </pc:spChg>
        <pc:spChg chg="add del">
          <ac:chgData name="Neeharika R V" userId="f06ba05996408662" providerId="LiveId" clId="{E174A31E-B52D-43D3-9216-B3F9A05E6017}" dt="2023-02-13T02:37:01.409" v="780" actId="26606"/>
          <ac:spMkLst>
            <pc:docMk/>
            <pc:sldMk cId="2918891932" sldId="256"/>
            <ac:spMk id="8" creationId="{2AEFFFF2-9EB4-4B6C-B9F8-2BA3EF89A21C}"/>
          </ac:spMkLst>
        </pc:spChg>
        <pc:spChg chg="add del">
          <ac:chgData name="Neeharika R V" userId="f06ba05996408662" providerId="LiveId" clId="{E174A31E-B52D-43D3-9216-B3F9A05E6017}" dt="2023-02-13T02:37:15.201" v="782" actId="26606"/>
          <ac:spMkLst>
            <pc:docMk/>
            <pc:sldMk cId="2918891932" sldId="256"/>
            <ac:spMk id="9" creationId="{3F47E20B-1205-4238-A82B-90EF577F32D8}"/>
          </ac:spMkLst>
        </pc:spChg>
        <pc:spChg chg="add del">
          <ac:chgData name="Neeharika R V" userId="f06ba05996408662" providerId="LiveId" clId="{E174A31E-B52D-43D3-9216-B3F9A05E6017}" dt="2023-02-13T02:37:01.409" v="780" actId="26606"/>
          <ac:spMkLst>
            <pc:docMk/>
            <pc:sldMk cId="2918891932" sldId="256"/>
            <ac:spMk id="10" creationId="{0D65299F-028F-4AFC-B46A-8DB33E20FE4A}"/>
          </ac:spMkLst>
        </pc:spChg>
        <pc:spChg chg="add del">
          <ac:chgData name="Neeharika R V" userId="f06ba05996408662" providerId="LiveId" clId="{E174A31E-B52D-43D3-9216-B3F9A05E6017}" dt="2023-02-13T02:37:15.201" v="782" actId="26606"/>
          <ac:spMkLst>
            <pc:docMk/>
            <pc:sldMk cId="2918891932" sldId="256"/>
            <ac:spMk id="11" creationId="{D13567AC-EB9A-47A9-B6EC-B5BDB73B113C}"/>
          </ac:spMkLst>
        </pc:spChg>
        <pc:spChg chg="add del">
          <ac:chgData name="Neeharika R V" userId="f06ba05996408662" providerId="LiveId" clId="{E174A31E-B52D-43D3-9216-B3F9A05E6017}" dt="2023-02-13T02:37:01.409" v="780" actId="26606"/>
          <ac:spMkLst>
            <pc:docMk/>
            <pc:sldMk cId="2918891932" sldId="256"/>
            <ac:spMk id="12" creationId="{BAC87F6E-526A-49B5-995D-42DB656594C9}"/>
          </ac:spMkLst>
        </pc:spChg>
        <pc:spChg chg="add del">
          <ac:chgData name="Neeharika R V" userId="f06ba05996408662" providerId="LiveId" clId="{E174A31E-B52D-43D3-9216-B3F9A05E6017}" dt="2023-02-13T02:37:20.699" v="784" actId="26606"/>
          <ac:spMkLst>
            <pc:docMk/>
            <pc:sldMk cId="2918891932" sldId="256"/>
            <ac:spMk id="16" creationId="{6AD85578-1E4B-4014-9D52-E76894750300}"/>
          </ac:spMkLst>
        </pc:spChg>
        <pc:spChg chg="add del">
          <ac:chgData name="Neeharika R V" userId="f06ba05996408662" providerId="LiveId" clId="{E174A31E-B52D-43D3-9216-B3F9A05E6017}" dt="2023-02-13T02:37:20.699" v="784" actId="26606"/>
          <ac:spMkLst>
            <pc:docMk/>
            <pc:sldMk cId="2918891932" sldId="256"/>
            <ac:spMk id="17" creationId="{48550B3F-9390-4CA1-B3C8-91529289DCED}"/>
          </ac:spMkLst>
        </pc:spChg>
        <pc:spChg chg="add">
          <ac:chgData name="Neeharika R V" userId="f06ba05996408662" providerId="LiveId" clId="{E174A31E-B52D-43D3-9216-B3F9A05E6017}" dt="2023-02-13T02:37:20.735" v="785" actId="26606"/>
          <ac:spMkLst>
            <pc:docMk/>
            <pc:sldMk cId="2918891932" sldId="256"/>
            <ac:spMk id="19" creationId="{3F47E20B-1205-4238-A82B-90EF577F32D8}"/>
          </ac:spMkLst>
        </pc:spChg>
        <pc:spChg chg="add">
          <ac:chgData name="Neeharika R V" userId="f06ba05996408662" providerId="LiveId" clId="{E174A31E-B52D-43D3-9216-B3F9A05E6017}" dt="2023-02-13T02:37:20.735" v="785" actId="26606"/>
          <ac:spMkLst>
            <pc:docMk/>
            <pc:sldMk cId="2918891932" sldId="256"/>
            <ac:spMk id="20" creationId="{D13567AC-EB9A-47A9-B6EC-B5BDB73B113C}"/>
          </ac:spMkLst>
        </pc:spChg>
        <pc:picChg chg="add del">
          <ac:chgData name="Neeharika R V" userId="f06ba05996408662" providerId="LiveId" clId="{E174A31E-B52D-43D3-9216-B3F9A05E6017}" dt="2023-02-13T02:36:49.411" v="778" actId="26606"/>
          <ac:picMkLst>
            <pc:docMk/>
            <pc:sldMk cId="2918891932" sldId="256"/>
            <ac:picMk id="5" creationId="{2FC4306E-C69D-73D7-FDCB-4D5120C5BE16}"/>
          </ac:picMkLst>
        </pc:picChg>
        <pc:picChg chg="add del">
          <ac:chgData name="Neeharika R V" userId="f06ba05996408662" providerId="LiveId" clId="{E174A31E-B52D-43D3-9216-B3F9A05E6017}" dt="2023-02-13T02:37:15.201" v="782" actId="26606"/>
          <ac:picMkLst>
            <pc:docMk/>
            <pc:sldMk cId="2918891932" sldId="256"/>
            <ac:picMk id="14" creationId="{B1EB0626-0E62-D1E5-485A-48FB4BCADA60}"/>
          </ac:picMkLst>
        </pc:picChg>
        <pc:picChg chg="add mod">
          <ac:chgData name="Neeharika R V" userId="f06ba05996408662" providerId="LiveId" clId="{E174A31E-B52D-43D3-9216-B3F9A05E6017}" dt="2023-02-13T02:40:23.009" v="804" actId="1038"/>
          <ac:picMkLst>
            <pc:docMk/>
            <pc:sldMk cId="2918891932" sldId="256"/>
            <ac:picMk id="21" creationId="{B1EB0626-0E62-D1E5-485A-48FB4BCADA60}"/>
          </ac:picMkLst>
        </pc:picChg>
      </pc:sldChg>
      <pc:sldChg chg="del">
        <pc:chgData name="Neeharika R V" userId="f06ba05996408662" providerId="LiveId" clId="{E174A31E-B52D-43D3-9216-B3F9A05E6017}" dt="2023-02-13T02:44:20.849" v="992" actId="2696"/>
        <pc:sldMkLst>
          <pc:docMk/>
          <pc:sldMk cId="2053945499" sldId="257"/>
        </pc:sldMkLst>
      </pc:sldChg>
      <pc:sldChg chg="modSp mod">
        <pc:chgData name="Neeharika R V" userId="f06ba05996408662" providerId="LiveId" clId="{E174A31E-B52D-43D3-9216-B3F9A05E6017}" dt="2023-02-13T02:50:52.693" v="1132" actId="1076"/>
        <pc:sldMkLst>
          <pc:docMk/>
          <pc:sldMk cId="2606484252" sldId="258"/>
        </pc:sldMkLst>
        <pc:spChg chg="mod">
          <ac:chgData name="Neeharika R V" userId="f06ba05996408662" providerId="LiveId" clId="{E174A31E-B52D-43D3-9216-B3F9A05E6017}" dt="2023-02-13T02:40:31.385" v="805" actId="2711"/>
          <ac:spMkLst>
            <pc:docMk/>
            <pc:sldMk cId="2606484252" sldId="258"/>
            <ac:spMk id="2" creationId="{A9F81559-5272-C3BD-71FD-A0E5389C91FD}"/>
          </ac:spMkLst>
        </pc:spChg>
        <pc:spChg chg="mod">
          <ac:chgData name="Neeharika R V" userId="f06ba05996408662" providerId="LiveId" clId="{E174A31E-B52D-43D3-9216-B3F9A05E6017}" dt="2023-02-13T02:50:52.693" v="1132" actId="1076"/>
          <ac:spMkLst>
            <pc:docMk/>
            <pc:sldMk cId="2606484252" sldId="258"/>
            <ac:spMk id="3" creationId="{44C76A5C-2F5B-4C95-C669-AB52476B7F01}"/>
          </ac:spMkLst>
        </pc:spChg>
      </pc:sldChg>
      <pc:sldChg chg="modSp mod">
        <pc:chgData name="Neeharika R V" userId="f06ba05996408662" providerId="LiveId" clId="{E174A31E-B52D-43D3-9216-B3F9A05E6017}" dt="2023-02-13T02:51:17.658" v="1135" actId="1076"/>
        <pc:sldMkLst>
          <pc:docMk/>
          <pc:sldMk cId="1811025840" sldId="259"/>
        </pc:sldMkLst>
        <pc:spChg chg="mod">
          <ac:chgData name="Neeharika R V" userId="f06ba05996408662" providerId="LiveId" clId="{E174A31E-B52D-43D3-9216-B3F9A05E6017}" dt="2023-02-13T02:44:05.278" v="990" actId="2711"/>
          <ac:spMkLst>
            <pc:docMk/>
            <pc:sldMk cId="1811025840" sldId="259"/>
            <ac:spMk id="2" creationId="{19D94B40-1836-CD8C-607E-CE54C326C27B}"/>
          </ac:spMkLst>
        </pc:spChg>
        <pc:spChg chg="mod">
          <ac:chgData name="Neeharika R V" userId="f06ba05996408662" providerId="LiveId" clId="{E174A31E-B52D-43D3-9216-B3F9A05E6017}" dt="2023-02-13T02:51:17.658" v="1135" actId="1076"/>
          <ac:spMkLst>
            <pc:docMk/>
            <pc:sldMk cId="1811025840" sldId="259"/>
            <ac:spMk id="3" creationId="{DDA8B136-9546-7110-F8AD-BE59497F6052}"/>
          </ac:spMkLst>
        </pc:spChg>
      </pc:sldChg>
      <pc:sldChg chg="modSp mod">
        <pc:chgData name="Neeharika R V" userId="f06ba05996408662" providerId="LiveId" clId="{E174A31E-B52D-43D3-9216-B3F9A05E6017}" dt="2023-02-13T02:51:35.359" v="1137" actId="1076"/>
        <pc:sldMkLst>
          <pc:docMk/>
          <pc:sldMk cId="4111425716" sldId="261"/>
        </pc:sldMkLst>
        <pc:spChg chg="mod">
          <ac:chgData name="Neeharika R V" userId="f06ba05996408662" providerId="LiveId" clId="{E174A31E-B52D-43D3-9216-B3F9A05E6017}" dt="2023-02-13T02:45:40.673" v="1010" actId="2711"/>
          <ac:spMkLst>
            <pc:docMk/>
            <pc:sldMk cId="4111425716" sldId="261"/>
            <ac:spMk id="2" creationId="{D82E37EC-0729-0130-50ED-37F8E1E457C3}"/>
          </ac:spMkLst>
        </pc:spChg>
        <pc:spChg chg="mod">
          <ac:chgData name="Neeharika R V" userId="f06ba05996408662" providerId="LiveId" clId="{E174A31E-B52D-43D3-9216-B3F9A05E6017}" dt="2023-02-13T02:51:35.359" v="1137" actId="1076"/>
          <ac:spMkLst>
            <pc:docMk/>
            <pc:sldMk cId="4111425716" sldId="261"/>
            <ac:spMk id="3" creationId="{33689646-A3A8-8103-47BA-A5EF4D1AA1B6}"/>
          </ac:spMkLst>
        </pc:spChg>
      </pc:sldChg>
      <pc:sldChg chg="addSp modSp mod">
        <pc:chgData name="Neeharika R V" userId="f06ba05996408662" providerId="LiveId" clId="{E174A31E-B52D-43D3-9216-B3F9A05E6017}" dt="2023-02-13T02:49:11.571" v="1078" actId="122"/>
        <pc:sldMkLst>
          <pc:docMk/>
          <pc:sldMk cId="3813338923" sldId="262"/>
        </pc:sldMkLst>
        <pc:spChg chg="mod">
          <ac:chgData name="Neeharika R V" userId="f06ba05996408662" providerId="LiveId" clId="{E174A31E-B52D-43D3-9216-B3F9A05E6017}" dt="2023-02-13T02:48:31.041" v="1072" actId="2711"/>
          <ac:spMkLst>
            <pc:docMk/>
            <pc:sldMk cId="3813338923" sldId="262"/>
            <ac:spMk id="2" creationId="{0DD47E4A-249E-CDFB-E79D-733117C6494E}"/>
          </ac:spMkLst>
        </pc:spChg>
        <pc:graphicFrameChg chg="add mod modGraphic">
          <ac:chgData name="Neeharika R V" userId="f06ba05996408662" providerId="LiveId" clId="{E174A31E-B52D-43D3-9216-B3F9A05E6017}" dt="2023-02-13T02:49:11.571" v="1078" actId="122"/>
          <ac:graphicFrameMkLst>
            <pc:docMk/>
            <pc:sldMk cId="3813338923" sldId="262"/>
            <ac:graphicFrameMk id="3" creationId="{F222D31D-1C2C-82D1-437E-B911B0F6398B}"/>
          </ac:graphicFrameMkLst>
        </pc:graphicFrameChg>
      </pc:sldChg>
      <pc:sldChg chg="addSp modSp mod ord">
        <pc:chgData name="Neeharika R V" userId="f06ba05996408662" providerId="LiveId" clId="{E174A31E-B52D-43D3-9216-B3F9A05E6017}" dt="2023-02-13T03:11:04.822" v="1331" actId="1076"/>
        <pc:sldMkLst>
          <pc:docMk/>
          <pc:sldMk cId="2145748809" sldId="263"/>
        </pc:sldMkLst>
        <pc:spChg chg="mod">
          <ac:chgData name="Neeharika R V" userId="f06ba05996408662" providerId="LiveId" clId="{E174A31E-B52D-43D3-9216-B3F9A05E6017}" dt="2023-02-13T03:11:04.822" v="1331" actId="1076"/>
          <ac:spMkLst>
            <pc:docMk/>
            <pc:sldMk cId="2145748809" sldId="263"/>
            <ac:spMk id="2" creationId="{8F78CE01-21DC-6190-7941-1509E03616FA}"/>
          </ac:spMkLst>
        </pc:spChg>
        <pc:spChg chg="add mod">
          <ac:chgData name="Neeharika R V" userId="f06ba05996408662" providerId="LiveId" clId="{E174A31E-B52D-43D3-9216-B3F9A05E6017}" dt="2023-02-13T03:10:52.146" v="1330" actId="1076"/>
          <ac:spMkLst>
            <pc:docMk/>
            <pc:sldMk cId="2145748809" sldId="263"/>
            <ac:spMk id="3" creationId="{4A431299-2C91-16F8-86BA-934D25B57586}"/>
          </ac:spMkLst>
        </pc:spChg>
        <pc:spChg chg="add mod">
          <ac:chgData name="Neeharika R V" userId="f06ba05996408662" providerId="LiveId" clId="{E174A31E-B52D-43D3-9216-B3F9A05E6017}" dt="2023-02-13T02:59:46.733" v="1327" actId="1076"/>
          <ac:spMkLst>
            <pc:docMk/>
            <pc:sldMk cId="2145748809" sldId="263"/>
            <ac:spMk id="4" creationId="{C922F19E-80D4-7103-062E-5D3EA52CBE9E}"/>
          </ac:spMkLst>
        </pc:spChg>
      </pc:sldChg>
      <pc:sldChg chg="addSp modSp mod ord">
        <pc:chgData name="Neeharika R V" userId="f06ba05996408662" providerId="LiveId" clId="{E174A31E-B52D-43D3-9216-B3F9A05E6017}" dt="2023-02-13T02:53:24.035" v="1215" actId="20577"/>
        <pc:sldMkLst>
          <pc:docMk/>
          <pc:sldMk cId="3855750858" sldId="264"/>
        </pc:sldMkLst>
        <pc:spChg chg="mod">
          <ac:chgData name="Neeharika R V" userId="f06ba05996408662" providerId="LiveId" clId="{E174A31E-B52D-43D3-9216-B3F9A05E6017}" dt="2023-02-13T02:51:47.277" v="1138" actId="2711"/>
          <ac:spMkLst>
            <pc:docMk/>
            <pc:sldMk cId="3855750858" sldId="264"/>
            <ac:spMk id="2" creationId="{988130AF-B2CC-2FCF-780B-38B8D4E40289}"/>
          </ac:spMkLst>
        </pc:spChg>
        <pc:spChg chg="add mod">
          <ac:chgData name="Neeharika R V" userId="f06ba05996408662" providerId="LiveId" clId="{E174A31E-B52D-43D3-9216-B3F9A05E6017}" dt="2023-02-13T02:53:24.035" v="1215" actId="20577"/>
          <ac:spMkLst>
            <pc:docMk/>
            <pc:sldMk cId="3855750858" sldId="264"/>
            <ac:spMk id="3" creationId="{F6FEA9C1-2FBF-7B09-5D73-1E38A7EE9D59}"/>
          </ac:spMkLst>
        </pc:spChg>
      </pc:sldChg>
      <pc:sldChg chg="modSp mod">
        <pc:chgData name="Neeharika R V" userId="f06ba05996408662" providerId="LiveId" clId="{E174A31E-B52D-43D3-9216-B3F9A05E6017}" dt="2023-02-13T02:48:13.606" v="1070" actId="2711"/>
        <pc:sldMkLst>
          <pc:docMk/>
          <pc:sldMk cId="132350401" sldId="265"/>
        </pc:sldMkLst>
        <pc:spChg chg="mod">
          <ac:chgData name="Neeharika R V" userId="f06ba05996408662" providerId="LiveId" clId="{E174A31E-B52D-43D3-9216-B3F9A05E6017}" dt="2023-02-13T02:48:13.606" v="1070" actId="2711"/>
          <ac:spMkLst>
            <pc:docMk/>
            <pc:sldMk cId="132350401" sldId="265"/>
            <ac:spMk id="2" creationId="{24F6F11F-597B-6BCE-6F0D-2A1FB25BF850}"/>
          </ac:spMkLst>
        </pc:spChg>
        <pc:picChg chg="mod">
          <ac:chgData name="Neeharika R V" userId="f06ba05996408662" providerId="LiveId" clId="{E174A31E-B52D-43D3-9216-B3F9A05E6017}" dt="2023-02-13T02:47:03.287" v="1059" actId="1076"/>
          <ac:picMkLst>
            <pc:docMk/>
            <pc:sldMk cId="132350401" sldId="265"/>
            <ac:picMk id="4" creationId="{C4E24376-7E8E-E3AE-49AA-EE42AB91B1F9}"/>
          </ac:picMkLst>
        </pc:picChg>
      </pc:sldChg>
      <pc:sldChg chg="modSp mod">
        <pc:chgData name="Neeharika R V" userId="f06ba05996408662" providerId="LiveId" clId="{E174A31E-B52D-43D3-9216-B3F9A05E6017}" dt="2023-02-13T02:51:27.310" v="1136" actId="1076"/>
        <pc:sldMkLst>
          <pc:docMk/>
          <pc:sldMk cId="777701365" sldId="266"/>
        </pc:sldMkLst>
        <pc:spChg chg="mod">
          <ac:chgData name="Neeharika R V" userId="f06ba05996408662" providerId="LiveId" clId="{E174A31E-B52D-43D3-9216-B3F9A05E6017}" dt="2023-02-13T02:44:38.989" v="993" actId="2711"/>
          <ac:spMkLst>
            <pc:docMk/>
            <pc:sldMk cId="777701365" sldId="266"/>
            <ac:spMk id="2" creationId="{659349A2-E5BE-7C1E-9F48-E8E9F50200D6}"/>
          </ac:spMkLst>
        </pc:spChg>
        <pc:spChg chg="mod">
          <ac:chgData name="Neeharika R V" userId="f06ba05996408662" providerId="LiveId" clId="{E174A31E-B52D-43D3-9216-B3F9A05E6017}" dt="2023-02-13T02:51:27.310" v="1136" actId="1076"/>
          <ac:spMkLst>
            <pc:docMk/>
            <pc:sldMk cId="777701365" sldId="266"/>
            <ac:spMk id="5" creationId="{B7D513D9-9C5D-53B2-9626-7E1F5660C50D}"/>
          </ac:spMkLst>
        </pc:spChg>
      </pc:sldChg>
      <pc:sldChg chg="modSp mod">
        <pc:chgData name="Neeharika R V" userId="f06ba05996408662" providerId="LiveId" clId="{E174A31E-B52D-43D3-9216-B3F9A05E6017}" dt="2023-02-13T02:48:21.234" v="1071" actId="2711"/>
        <pc:sldMkLst>
          <pc:docMk/>
          <pc:sldMk cId="2950148179" sldId="267"/>
        </pc:sldMkLst>
        <pc:spChg chg="mod">
          <ac:chgData name="Neeharika R V" userId="f06ba05996408662" providerId="LiveId" clId="{E174A31E-B52D-43D3-9216-B3F9A05E6017}" dt="2023-02-13T02:48:21.234" v="1071" actId="2711"/>
          <ac:spMkLst>
            <pc:docMk/>
            <pc:sldMk cId="2950148179" sldId="267"/>
            <ac:spMk id="2" creationId="{D30B9B94-E6D3-7E3D-5470-DD83F0769FC6}"/>
          </ac:spMkLst>
        </pc:spChg>
        <pc:picChg chg="mod">
          <ac:chgData name="Neeharika R V" userId="f06ba05996408662" providerId="LiveId" clId="{E174A31E-B52D-43D3-9216-B3F9A05E6017}" dt="2023-02-13T02:47:23.638" v="1065" actId="14100"/>
          <ac:picMkLst>
            <pc:docMk/>
            <pc:sldMk cId="2950148179" sldId="267"/>
            <ac:picMk id="4" creationId="{CC421CE9-88D1-4154-6AF5-B251DD8767AC}"/>
          </ac:picMkLst>
        </pc:picChg>
      </pc:sldChg>
      <pc:sldChg chg="addSp modSp new mod">
        <pc:chgData name="Neeharika R V" userId="f06ba05996408662" providerId="LiveId" clId="{E174A31E-B52D-43D3-9216-B3F9A05E6017}" dt="2023-02-13T02:50:18.619" v="1109" actId="1076"/>
        <pc:sldMkLst>
          <pc:docMk/>
          <pc:sldMk cId="3687476249" sldId="268"/>
        </pc:sldMkLst>
        <pc:spChg chg="mod">
          <ac:chgData name="Neeharika R V" userId="f06ba05996408662" providerId="LiveId" clId="{E174A31E-B52D-43D3-9216-B3F9A05E6017}" dt="2023-02-13T02:49:22.576" v="1079" actId="2711"/>
          <ac:spMkLst>
            <pc:docMk/>
            <pc:sldMk cId="3687476249" sldId="268"/>
            <ac:spMk id="2" creationId="{8AB3E7CE-127D-FC68-4809-FBE7EF1B7091}"/>
          </ac:spMkLst>
        </pc:spChg>
        <pc:spChg chg="add mod">
          <ac:chgData name="Neeharika R V" userId="f06ba05996408662" providerId="LiveId" clId="{E174A31E-B52D-43D3-9216-B3F9A05E6017}" dt="2023-02-13T02:50:18.619" v="1109" actId="1076"/>
          <ac:spMkLst>
            <pc:docMk/>
            <pc:sldMk cId="3687476249" sldId="268"/>
            <ac:spMk id="3" creationId="{B95B7FFD-232A-D8E5-18D6-7AE53367AA9D}"/>
          </ac:spMkLst>
        </pc:spChg>
      </pc:sldChg>
      <pc:sldChg chg="addSp modSp new mod">
        <pc:chgData name="Neeharika R V" userId="f06ba05996408662" providerId="LiveId" clId="{E174A31E-B52D-43D3-9216-B3F9A05E6017}" dt="2023-02-13T02:51:09.736" v="1134" actId="1076"/>
        <pc:sldMkLst>
          <pc:docMk/>
          <pc:sldMk cId="4067334224" sldId="269"/>
        </pc:sldMkLst>
        <pc:spChg chg="mod">
          <ac:chgData name="Neeharika R V" userId="f06ba05996408662" providerId="LiveId" clId="{E174A31E-B52D-43D3-9216-B3F9A05E6017}" dt="2023-02-13T02:43:31.539" v="974" actId="2711"/>
          <ac:spMkLst>
            <pc:docMk/>
            <pc:sldMk cId="4067334224" sldId="269"/>
            <ac:spMk id="2" creationId="{35D6369B-5E8B-3485-EE70-8914F61871AD}"/>
          </ac:spMkLst>
        </pc:spChg>
        <pc:spChg chg="add mod">
          <ac:chgData name="Neeharika R V" userId="f06ba05996408662" providerId="LiveId" clId="{E174A31E-B52D-43D3-9216-B3F9A05E6017}" dt="2023-02-13T02:51:09.736" v="1134" actId="1076"/>
          <ac:spMkLst>
            <pc:docMk/>
            <pc:sldMk cId="4067334224" sldId="269"/>
            <ac:spMk id="3" creationId="{BDEFDAB2-E36C-6874-9A85-281457A238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DBC59D-7C14-4E1C-A62E-16DCB5F18D8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26731218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BC59D-7C14-4E1C-A62E-16DCB5F18D8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206767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BC59D-7C14-4E1C-A62E-16DCB5F18D8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354467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DBC59D-7C14-4E1C-A62E-16DCB5F18D8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423587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ADBC59D-7C14-4E1C-A62E-16DCB5F18D8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2598838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ADBC59D-7C14-4E1C-A62E-16DCB5F18D87}" type="datetimeFigureOut">
              <a:rPr lang="en-US" smtClean="0"/>
              <a:t>2/12/2023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1923726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ADBC59D-7C14-4E1C-A62E-16DCB5F18D8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3B2386-9A96-4E97-BE9A-C540AEAF0DC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579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DBC59D-7C14-4E1C-A62E-16DCB5F18D87}"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52983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DBC59D-7C14-4E1C-A62E-16DCB5F18D87}"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10165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ADBC59D-7C14-4E1C-A62E-16DCB5F18D87}" type="datetimeFigureOut">
              <a:rPr lang="en-US" smtClean="0"/>
              <a:t>2/12/2023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182758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ADBC59D-7C14-4E1C-A62E-16DCB5F18D87}" type="datetimeFigureOut">
              <a:rPr lang="en-US" smtClean="0"/>
              <a:t>2/12/2023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D3B2386-9A96-4E97-BE9A-C540AEAF0DCF}" type="slidenum">
              <a:rPr lang="en-US" smtClean="0"/>
              <a:t>‹#›</a:t>
            </a:fld>
            <a:endParaRPr lang="en-US"/>
          </a:p>
        </p:txBody>
      </p:sp>
    </p:spTree>
    <p:extLst>
      <p:ext uri="{BB962C8B-B14F-4D97-AF65-F5344CB8AC3E}">
        <p14:creationId xmlns:p14="http://schemas.microsoft.com/office/powerpoint/2010/main" val="383741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ADBC59D-7C14-4E1C-A62E-16DCB5F18D87}" type="datetimeFigureOut">
              <a:rPr lang="en-US" smtClean="0"/>
              <a:t>2/12/2023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D3B2386-9A96-4E97-BE9A-C540AEAF0DCF}" type="slidenum">
              <a:rPr lang="en-US" smtClean="0"/>
              <a:t>‹#›</a:t>
            </a:fld>
            <a:endParaRPr lang="en-US"/>
          </a:p>
        </p:txBody>
      </p:sp>
    </p:spTree>
    <p:extLst>
      <p:ext uri="{BB962C8B-B14F-4D97-AF65-F5344CB8AC3E}">
        <p14:creationId xmlns:p14="http://schemas.microsoft.com/office/powerpoint/2010/main" val="8300177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mailto:isheetshetty@gmail.com" TargetMode="External"/><Relationship Id="rId2" Type="http://schemas.openxmlformats.org/officeDocument/2006/relationships/hyperlink" Target="mailto:neeharika.vijaya@gmail.com" TargetMode="External"/><Relationship Id="rId1" Type="http://schemas.openxmlformats.org/officeDocument/2006/relationships/slideLayout" Target="../slideLayouts/slideLayout6.xml"/><Relationship Id="rId4" Type="http://schemas.openxmlformats.org/officeDocument/2006/relationships/hyperlink" Target="mailto:bhavana.190301@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205E5-018B-F004-3A86-46176FEFCB36}"/>
              </a:ext>
            </a:extLst>
          </p:cNvPr>
          <p:cNvSpPr>
            <a:spLocks noGrp="1"/>
          </p:cNvSpPr>
          <p:nvPr>
            <p:ph type="ctrTitle"/>
          </p:nvPr>
        </p:nvSpPr>
        <p:spPr>
          <a:xfrm>
            <a:off x="-1" y="820010"/>
            <a:ext cx="4654296" cy="3212654"/>
          </a:xfrm>
          <a:noFill/>
          <a:ln>
            <a:solidFill>
              <a:schemeClr val="bg1"/>
            </a:solidFill>
          </a:ln>
        </p:spPr>
        <p:txBody>
          <a:bodyPr>
            <a:normAutofit/>
          </a:bodyPr>
          <a:lstStyle/>
          <a:p>
            <a:r>
              <a:rPr lang="en-US" sz="2000" b="0" i="0" u="none" strike="noStrike" dirty="0">
                <a:solidFill>
                  <a:schemeClr val="bg1"/>
                </a:solidFill>
                <a:effectLst/>
                <a:latin typeface="Times New Roman" panose="02020603050405020304" pitchFamily="18" charset="0"/>
                <a:cs typeface="Times New Roman" panose="02020603050405020304" pitchFamily="18" charset="0"/>
              </a:rPr>
              <a:t>OBJECT PROXIMITY/RADAR DETECTION SYSTEM</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2D7171-5C4F-D62F-D371-AF9A64A99511}"/>
              </a:ext>
            </a:extLst>
          </p:cNvPr>
          <p:cNvSpPr>
            <a:spLocks noGrp="1"/>
          </p:cNvSpPr>
          <p:nvPr>
            <p:ph type="subTitle" idx="1"/>
          </p:nvPr>
        </p:nvSpPr>
        <p:spPr>
          <a:xfrm>
            <a:off x="699777" y="4352544"/>
            <a:ext cx="3415288" cy="1239894"/>
          </a:xfrm>
        </p:spPr>
        <p:txBody>
          <a:bodyPr>
            <a:normAutofit/>
          </a:bodyPr>
          <a:lstStyle/>
          <a:p>
            <a:pPr rtl="0">
              <a:lnSpc>
                <a:spcPct val="90000"/>
              </a:lnSpc>
              <a:spcBef>
                <a:spcPts val="0"/>
              </a:spcBef>
              <a:spcAft>
                <a:spcPts val="0"/>
              </a:spcAft>
            </a:pPr>
            <a:r>
              <a:rPr lang="fi-FI" sz="1200" b="0" i="0" u="none" strike="noStrike" dirty="0">
                <a:solidFill>
                  <a:schemeClr val="bg1"/>
                </a:solidFill>
                <a:effectLst/>
                <a:latin typeface="Times New Roman" panose="02020603050405020304" pitchFamily="18" charset="0"/>
                <a:cs typeface="Times New Roman" panose="02020603050405020304" pitchFamily="18" charset="0"/>
              </a:rPr>
              <a:t>Group 14:</a:t>
            </a:r>
            <a:endParaRPr lang="fi-FI" sz="1200" b="0" dirty="0">
              <a:solidFill>
                <a:schemeClr val="bg1"/>
              </a:solidFill>
              <a:effectLst/>
              <a:latin typeface="Times New Roman" panose="02020603050405020304" pitchFamily="18" charset="0"/>
              <a:cs typeface="Times New Roman" panose="02020603050405020304" pitchFamily="18" charset="0"/>
            </a:endParaRPr>
          </a:p>
          <a:p>
            <a:pPr rtl="0">
              <a:lnSpc>
                <a:spcPct val="90000"/>
              </a:lnSpc>
              <a:spcBef>
                <a:spcPts val="0"/>
              </a:spcBef>
              <a:spcAft>
                <a:spcPts val="0"/>
              </a:spcAft>
            </a:pPr>
            <a:r>
              <a:rPr lang="fi-FI" sz="1200" b="0" i="0" u="none" strike="noStrike" dirty="0">
                <a:solidFill>
                  <a:schemeClr val="bg1"/>
                </a:solidFill>
                <a:effectLst/>
                <a:latin typeface="Times New Roman" panose="02020603050405020304" pitchFamily="18" charset="0"/>
                <a:cs typeface="Times New Roman" panose="02020603050405020304" pitchFamily="18" charset="0"/>
              </a:rPr>
              <a:t>Isheet Shetty</a:t>
            </a:r>
            <a:endParaRPr lang="fi-FI" sz="1200" b="0" dirty="0">
              <a:solidFill>
                <a:schemeClr val="bg1"/>
              </a:solidFill>
              <a:effectLst/>
              <a:latin typeface="Times New Roman" panose="02020603050405020304" pitchFamily="18" charset="0"/>
              <a:cs typeface="Times New Roman" panose="02020603050405020304" pitchFamily="18" charset="0"/>
            </a:endParaRPr>
          </a:p>
          <a:p>
            <a:pPr rtl="0">
              <a:lnSpc>
                <a:spcPct val="90000"/>
              </a:lnSpc>
              <a:spcBef>
                <a:spcPts val="0"/>
              </a:spcBef>
              <a:spcAft>
                <a:spcPts val="0"/>
              </a:spcAft>
            </a:pPr>
            <a:r>
              <a:rPr lang="fi-FI" sz="1200" b="0" i="0" u="none" strike="noStrike" dirty="0">
                <a:solidFill>
                  <a:schemeClr val="bg1"/>
                </a:solidFill>
                <a:effectLst/>
                <a:latin typeface="Times New Roman" panose="02020603050405020304" pitchFamily="18" charset="0"/>
                <a:cs typeface="Times New Roman" panose="02020603050405020304" pitchFamily="18" charset="0"/>
              </a:rPr>
              <a:t>Vijaya Neeharika Rangisetty</a:t>
            </a:r>
            <a:endParaRPr lang="fi-FI" sz="1200" b="0" dirty="0">
              <a:solidFill>
                <a:schemeClr val="bg1"/>
              </a:solidFill>
              <a:effectLst/>
              <a:latin typeface="Times New Roman" panose="02020603050405020304" pitchFamily="18" charset="0"/>
              <a:cs typeface="Times New Roman" panose="02020603050405020304" pitchFamily="18" charset="0"/>
            </a:endParaRPr>
          </a:p>
          <a:p>
            <a:pPr rtl="0">
              <a:lnSpc>
                <a:spcPct val="90000"/>
              </a:lnSpc>
              <a:spcBef>
                <a:spcPts val="0"/>
              </a:spcBef>
              <a:spcAft>
                <a:spcPts val="0"/>
              </a:spcAft>
            </a:pPr>
            <a:r>
              <a:rPr lang="fi-FI" sz="1200" b="0" i="0" u="none" strike="noStrike" dirty="0">
                <a:solidFill>
                  <a:schemeClr val="bg1"/>
                </a:solidFill>
                <a:effectLst/>
                <a:latin typeface="Times New Roman" panose="02020603050405020304" pitchFamily="18" charset="0"/>
                <a:cs typeface="Times New Roman" panose="02020603050405020304" pitchFamily="18" charset="0"/>
              </a:rPr>
              <a:t>Bhavana Nettam</a:t>
            </a:r>
            <a:endParaRPr lang="fi-FI" sz="1200" b="0" dirty="0">
              <a:solidFill>
                <a:schemeClr val="bg1"/>
              </a:solidFill>
              <a:effectLst/>
              <a:latin typeface="Times New Roman" panose="02020603050405020304" pitchFamily="18" charset="0"/>
              <a:cs typeface="Times New Roman" panose="02020603050405020304" pitchFamily="18" charset="0"/>
            </a:endParaRPr>
          </a:p>
          <a:p>
            <a:pPr>
              <a:lnSpc>
                <a:spcPct val="90000"/>
              </a:lnSpc>
            </a:pPr>
            <a:br>
              <a:rPr lang="fi-FI" sz="1100" b="0" dirty="0">
                <a:solidFill>
                  <a:schemeClr val="bg1"/>
                </a:solidFill>
                <a:effectLst/>
              </a:rPr>
            </a:br>
            <a:endParaRPr lang="en-US" sz="1100" dirty="0">
              <a:solidFill>
                <a:schemeClr val="bg1"/>
              </a:solidFill>
            </a:endParaRPr>
          </a:p>
        </p:txBody>
      </p:sp>
      <p:pic>
        <p:nvPicPr>
          <p:cNvPr id="21" name="Picture 4">
            <a:extLst>
              <a:ext uri="{FF2B5EF4-FFF2-40B4-BE49-F238E27FC236}">
                <a16:creationId xmlns:a16="http://schemas.microsoft.com/office/drawing/2014/main" id="{B1EB0626-0E62-D1E5-485A-48FB4BCADA60}"/>
              </a:ext>
            </a:extLst>
          </p:cNvPr>
          <p:cNvPicPr>
            <a:picLocks noChangeAspect="1"/>
          </p:cNvPicPr>
          <p:nvPr/>
        </p:nvPicPr>
        <p:blipFill rotWithShape="1">
          <a:blip r:embed="rId2"/>
          <a:srcRect r="1080"/>
          <a:stretch/>
        </p:blipFill>
        <p:spPr>
          <a:xfrm>
            <a:off x="4664457" y="-20310"/>
            <a:ext cx="7537702" cy="6857989"/>
          </a:xfrm>
          <a:prstGeom prst="rect">
            <a:avLst/>
          </a:prstGeom>
        </p:spPr>
      </p:pic>
    </p:spTree>
    <p:extLst>
      <p:ext uri="{BB962C8B-B14F-4D97-AF65-F5344CB8AC3E}">
        <p14:creationId xmlns:p14="http://schemas.microsoft.com/office/powerpoint/2010/main" val="291889193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E7CE-127D-FC68-4809-FBE7EF1B70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95B7FFD-232A-D8E5-18D6-7AE53367AA9D}"/>
              </a:ext>
            </a:extLst>
          </p:cNvPr>
          <p:cNvSpPr txBox="1"/>
          <p:nvPr/>
        </p:nvSpPr>
        <p:spPr>
          <a:xfrm>
            <a:off x="1778000" y="2032000"/>
            <a:ext cx="8788400" cy="3046988"/>
          </a:xfrm>
          <a:prstGeom prst="rect">
            <a:avLst/>
          </a:prstGeom>
          <a:noFill/>
        </p:spPr>
        <p:txBody>
          <a:bodyPr wrap="square" rtlCol="0">
            <a:spAutoFit/>
          </a:bodyPr>
          <a:lstStyle/>
          <a:p>
            <a:endParaRPr lang="en-US" dirty="0"/>
          </a:p>
          <a:p>
            <a:endParaRPr lang="en-US" dirty="0"/>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Project using a beagle bone, a servomotor, and an ultrasonic sensor we will create a radar system that can detect the location and distance of any object in its radius. This method may be utilized in robotics for object identification and avoidance, as well as intrusion detection for various sizes of locations. The system's range is determined by the type of ultrasonic sensor that is employed. The sensor we plan to use is the HC-SR04, which has a range of 2 to 400  cm.</a:t>
            </a:r>
          </a:p>
        </p:txBody>
      </p:sp>
    </p:spTree>
    <p:extLst>
      <p:ext uri="{BB962C8B-B14F-4D97-AF65-F5344CB8AC3E}">
        <p14:creationId xmlns:p14="http://schemas.microsoft.com/office/powerpoint/2010/main" val="368747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CE01-21DC-6190-7941-1509E03616FA}"/>
              </a:ext>
            </a:extLst>
          </p:cNvPr>
          <p:cNvSpPr>
            <a:spLocks noGrp="1"/>
          </p:cNvSpPr>
          <p:nvPr>
            <p:ph type="title"/>
          </p:nvPr>
        </p:nvSpPr>
        <p:spPr>
          <a:xfrm>
            <a:off x="2231136" y="2081292"/>
            <a:ext cx="7729728" cy="1188720"/>
          </a:xfrm>
        </p:spPr>
        <p:txBody>
          <a:bodyPr/>
          <a:lstStyle/>
          <a:p>
            <a:r>
              <a:rPr lang="en-US" dirty="0">
                <a:latin typeface="Times New Roman" panose="02020603050405020304" pitchFamily="18" charset="0"/>
                <a:cs typeface="Times New Roman" panose="02020603050405020304" pitchFamily="18" charset="0"/>
              </a:rPr>
              <a:t>Thank you</a:t>
            </a:r>
          </a:p>
        </p:txBody>
      </p:sp>
      <p:sp>
        <p:nvSpPr>
          <p:cNvPr id="3" name="TextBox 2">
            <a:extLst>
              <a:ext uri="{FF2B5EF4-FFF2-40B4-BE49-F238E27FC236}">
                <a16:creationId xmlns:a16="http://schemas.microsoft.com/office/drawing/2014/main" id="{4A431299-2C91-16F8-86BA-934D25B57586}"/>
              </a:ext>
            </a:extLst>
          </p:cNvPr>
          <p:cNvSpPr txBox="1"/>
          <p:nvPr/>
        </p:nvSpPr>
        <p:spPr>
          <a:xfrm>
            <a:off x="172720" y="2900680"/>
            <a:ext cx="10515600" cy="369332"/>
          </a:xfrm>
          <a:prstGeom prst="rect">
            <a:avLst/>
          </a:prstGeom>
          <a:noFill/>
        </p:spPr>
        <p:txBody>
          <a:bodyPr wrap="square" rtlCol="0">
            <a:spAutoFit/>
          </a:bodyPr>
          <a:lstStyle/>
          <a:p>
            <a:r>
              <a:rPr lang="en-US" dirty="0"/>
              <a:t> </a:t>
            </a:r>
          </a:p>
        </p:txBody>
      </p:sp>
      <p:sp>
        <p:nvSpPr>
          <p:cNvPr id="4" name="TextBox 3">
            <a:extLst>
              <a:ext uri="{FF2B5EF4-FFF2-40B4-BE49-F238E27FC236}">
                <a16:creationId xmlns:a16="http://schemas.microsoft.com/office/drawing/2014/main" id="{C922F19E-80D4-7103-062E-5D3EA52CBE9E}"/>
              </a:ext>
            </a:extLst>
          </p:cNvPr>
          <p:cNvSpPr txBox="1"/>
          <p:nvPr/>
        </p:nvSpPr>
        <p:spPr>
          <a:xfrm>
            <a:off x="1889760" y="5466080"/>
            <a:ext cx="1088136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Email: </a:t>
            </a:r>
            <a:r>
              <a:rPr lang="en-US" dirty="0">
                <a:latin typeface="Times New Roman" panose="02020603050405020304" pitchFamily="18" charset="0"/>
                <a:cs typeface="Times New Roman" panose="02020603050405020304" pitchFamily="18" charset="0"/>
                <a:hlinkClick r:id="rId2"/>
              </a:rPr>
              <a:t>neeharika.vijaya@gmail.com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isheetshetty@gmail.com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bhavana.190301@gmail.com</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4574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30AF-B2CC-2FCF-780B-38B8D4E402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F6FEA9C1-2FBF-7B09-5D73-1E38A7EE9D59}"/>
              </a:ext>
            </a:extLst>
          </p:cNvPr>
          <p:cNvSpPr txBox="1"/>
          <p:nvPr/>
        </p:nvSpPr>
        <p:spPr>
          <a:xfrm>
            <a:off x="1584960" y="2783840"/>
            <a:ext cx="93370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Short-Range Radar System Using Arduino Mohamed </a:t>
            </a:r>
            <a:r>
              <a:rPr lang="en-US" dirty="0" err="1">
                <a:latin typeface="Times New Roman" panose="02020603050405020304" pitchFamily="18" charset="0"/>
                <a:cs typeface="Times New Roman" panose="02020603050405020304" pitchFamily="18" charset="0"/>
              </a:rPr>
              <a:t>Naji</a:t>
            </a:r>
            <a:r>
              <a:rPr lang="en-US" dirty="0">
                <a:latin typeface="Times New Roman" panose="02020603050405020304" pitchFamily="18" charset="0"/>
                <a:cs typeface="Times New Roman" panose="02020603050405020304" pitchFamily="18" charset="0"/>
              </a:rPr>
              <a:t> Muftah1, Ismail Saad Ali2 and </a:t>
            </a:r>
            <a:r>
              <a:rPr lang="en-US" dirty="0" err="1">
                <a:latin typeface="Times New Roman" panose="02020603050405020304" pitchFamily="18" charset="0"/>
                <a:cs typeface="Times New Roman" panose="02020603050405020304" pitchFamily="18" charset="0"/>
              </a:rPr>
              <a:t>Abdalghani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OmarAbdalla</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Radar system using </a:t>
            </a:r>
            <a:r>
              <a:rPr lang="en-US" dirty="0" err="1">
                <a:latin typeface="Times New Roman" panose="02020603050405020304" pitchFamily="18" charset="0"/>
                <a:cs typeface="Times New Roman" panose="02020603050405020304" pitchFamily="18" charset="0"/>
              </a:rPr>
              <a:t>Beaglebone</a:t>
            </a:r>
            <a:r>
              <a:rPr lang="en-US" dirty="0">
                <a:latin typeface="Times New Roman" panose="02020603050405020304" pitchFamily="18" charset="0"/>
                <a:cs typeface="Times New Roman" panose="02020603050405020304" pitchFamily="18" charset="0"/>
              </a:rPr>
              <a:t> and ultrasonic sensor </a:t>
            </a:r>
            <a:r>
              <a:rPr lang="en-US" dirty="0" err="1">
                <a:latin typeface="Times New Roman" panose="02020603050405020304" pitchFamily="18" charset="0"/>
                <a:cs typeface="Times New Roman" panose="02020603050405020304" pitchFamily="18" charset="0"/>
              </a:rPr>
              <a:t>Shreyes</a:t>
            </a:r>
            <a:r>
              <a:rPr lang="en-US" dirty="0">
                <a:latin typeface="Times New Roman" panose="02020603050405020304" pitchFamily="18" charset="0"/>
                <a:cs typeface="Times New Roman" panose="02020603050405020304" pitchFamily="18" charset="0"/>
              </a:rPr>
              <a:t> Mehta, Shashank Tiwari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 </a:t>
            </a:r>
            <a:r>
              <a:rPr lang="en-US" dirty="0" err="1">
                <a:latin typeface="Times New Roman" panose="02020603050405020304" pitchFamily="18" charset="0"/>
                <a:cs typeface="Times New Roman" panose="02020603050405020304" pitchFamily="18" charset="0"/>
              </a:rPr>
              <a:t>Bhor</a:t>
            </a:r>
            <a:r>
              <a:rPr lang="en-US" dirty="0">
                <a:latin typeface="Times New Roman" panose="02020603050405020304" pitchFamily="18" charset="0"/>
                <a:cs typeface="Times New Roman" panose="02020603050405020304" pitchFamily="18" charset="0"/>
              </a:rPr>
              <a:t>, P. Bhandari, R. </a:t>
            </a:r>
            <a:r>
              <a:rPr lang="en-US" dirty="0" err="1">
                <a:latin typeface="Times New Roman" panose="02020603050405020304" pitchFamily="18" charset="0"/>
                <a:cs typeface="Times New Roman" panose="02020603050405020304" pitchFamily="18" charset="0"/>
              </a:rPr>
              <a:t>Ghodekar</a:t>
            </a:r>
            <a:r>
              <a:rPr lang="en-US" dirty="0">
                <a:latin typeface="Times New Roman" panose="02020603050405020304" pitchFamily="18" charset="0"/>
                <a:cs typeface="Times New Roman" panose="02020603050405020304" pitchFamily="18" charset="0"/>
              </a:rPr>
              <a:t> and S. Deshmukh, "Mini Radar," International Journal of Technical Research and Applications, pp.68-71, 2016.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 B. Kadam, Y. B. Patil, K. V. </a:t>
            </a:r>
            <a:r>
              <a:rPr lang="en-US" dirty="0" err="1">
                <a:latin typeface="Times New Roman" panose="02020603050405020304" pitchFamily="18" charset="0"/>
                <a:cs typeface="Times New Roman" panose="02020603050405020304" pitchFamily="18" charset="0"/>
              </a:rPr>
              <a:t>Chougale</a:t>
            </a:r>
            <a:r>
              <a:rPr lang="en-US" dirty="0">
                <a:latin typeface="Times New Roman" panose="02020603050405020304" pitchFamily="18" charset="0"/>
                <a:cs typeface="Times New Roman" panose="02020603050405020304" pitchFamily="18" charset="0"/>
              </a:rPr>
              <a:t> and. S. S. </a:t>
            </a:r>
            <a:r>
              <a:rPr lang="en-US" dirty="0" err="1">
                <a:latin typeface="Times New Roman" panose="02020603050405020304" pitchFamily="18" charset="0"/>
                <a:cs typeface="Times New Roman" panose="02020603050405020304" pitchFamily="18" charset="0"/>
              </a:rPr>
              <a:t>Perdeshi</a:t>
            </a:r>
            <a:r>
              <a:rPr lang="en-US" dirty="0">
                <a:latin typeface="Times New Roman" panose="02020603050405020304" pitchFamily="18" charset="0"/>
                <a:cs typeface="Times New Roman" panose="02020603050405020304" pitchFamily="18" charset="0"/>
              </a:rPr>
              <a:t>, "Arduino Based Moving Radar System," International Journal of innovative Studies in Sciences and Engineering Technology (IJISSET), vol. 3, no. 4, pp. 23-27,2017.</a:t>
            </a:r>
          </a:p>
        </p:txBody>
      </p:sp>
    </p:spTree>
    <p:extLst>
      <p:ext uri="{BB962C8B-B14F-4D97-AF65-F5344CB8AC3E}">
        <p14:creationId xmlns:p14="http://schemas.microsoft.com/office/powerpoint/2010/main" val="385575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1559-5272-C3BD-71FD-A0E5389C91FD}"/>
              </a:ext>
            </a:extLst>
          </p:cNvPr>
          <p:cNvSpPr>
            <a:spLocks noGrp="1"/>
          </p:cNvSpPr>
          <p:nvPr>
            <p:ph type="title"/>
          </p:nvPr>
        </p:nvSpPr>
        <p:spPr>
          <a:xfrm>
            <a:off x="2312416" y="741680"/>
            <a:ext cx="7729728" cy="1188720"/>
          </a:xfrm>
        </p:spPr>
        <p:txBody>
          <a:bodyPr/>
          <a:lstStyle/>
          <a:p>
            <a:r>
              <a:rPr lang="en-US" dirty="0">
                <a:latin typeface="Times New Roman" panose="02020603050405020304" pitchFamily="18" charset="0"/>
                <a:cs typeface="Times New Roman" panose="02020603050405020304" pitchFamily="18" charset="0"/>
              </a:rPr>
              <a:t>why</a:t>
            </a:r>
          </a:p>
        </p:txBody>
      </p:sp>
      <p:sp>
        <p:nvSpPr>
          <p:cNvPr id="3" name="TextBox 2">
            <a:extLst>
              <a:ext uri="{FF2B5EF4-FFF2-40B4-BE49-F238E27FC236}">
                <a16:creationId xmlns:a16="http://schemas.microsoft.com/office/drawing/2014/main" id="{44C76A5C-2F5B-4C95-C669-AB52476B7F01}"/>
              </a:ext>
            </a:extLst>
          </p:cNvPr>
          <p:cNvSpPr txBox="1"/>
          <p:nvPr/>
        </p:nvSpPr>
        <p:spPr>
          <a:xfrm>
            <a:off x="1247140" y="1971040"/>
            <a:ext cx="9697720" cy="313932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today’s world it has become a necessity to keep some objects at a particular distance for safety reasons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in museums generally the artifacts are either kept in an enclosed box or the tourists are enforced to keep a certain distance from the artifact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person’s proximity is decreased, an alarm goes off.</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is made keeping in mind the low budget of implementation and ensuring that people who can come close enough can view the artifact but not too close such that it can harm the artifact or be vulnerable to stealing it.</a:t>
            </a:r>
          </a:p>
          <a:p>
            <a:endParaRPr lang="en-US" dirty="0"/>
          </a:p>
        </p:txBody>
      </p:sp>
    </p:spTree>
    <p:extLst>
      <p:ext uri="{BB962C8B-B14F-4D97-AF65-F5344CB8AC3E}">
        <p14:creationId xmlns:p14="http://schemas.microsoft.com/office/powerpoint/2010/main" val="260648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369B-5E8B-3485-EE70-8914F61871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About the project</a:t>
            </a:r>
          </a:p>
        </p:txBody>
      </p:sp>
      <p:sp>
        <p:nvSpPr>
          <p:cNvPr id="3" name="TextBox 2">
            <a:extLst>
              <a:ext uri="{FF2B5EF4-FFF2-40B4-BE49-F238E27FC236}">
                <a16:creationId xmlns:a16="http://schemas.microsoft.com/office/drawing/2014/main" id="{BDEFDAB2-E36C-6874-9A85-281457A2381B}"/>
              </a:ext>
            </a:extLst>
          </p:cNvPr>
          <p:cNvSpPr txBox="1"/>
          <p:nvPr/>
        </p:nvSpPr>
        <p:spPr>
          <a:xfrm>
            <a:off x="1117600" y="2540000"/>
            <a:ext cx="995680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is an object detection system that uses an ultrasonic sensor to figure out the distance of a particular object from the sensor.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sensor can be mounted on a servo motor with either a 180 or 360-degree rotation angle to detect the proximity of its objects in its nearby vicinity.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sensor detects any objects, then the following instructions are followed: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Led turns red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buzzer starts buzzing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radar shows red in the degrees of the object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the object shifts/ there Is no object detected</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Led turns green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buzzer does not beep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The radar shows green in the degrees of the object</a:t>
            </a:r>
          </a:p>
          <a:p>
            <a:endParaRPr lang="en-US" dirty="0"/>
          </a:p>
        </p:txBody>
      </p:sp>
    </p:spTree>
    <p:extLst>
      <p:ext uri="{BB962C8B-B14F-4D97-AF65-F5344CB8AC3E}">
        <p14:creationId xmlns:p14="http://schemas.microsoft.com/office/powerpoint/2010/main" val="406733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4B40-1836-CD8C-607E-CE54C326C2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a:t>
            </a:r>
          </a:p>
        </p:txBody>
      </p:sp>
      <p:sp>
        <p:nvSpPr>
          <p:cNvPr id="3" name="TextBox 2">
            <a:extLst>
              <a:ext uri="{FF2B5EF4-FFF2-40B4-BE49-F238E27FC236}">
                <a16:creationId xmlns:a16="http://schemas.microsoft.com/office/drawing/2014/main" id="{DDA8B136-9546-7110-F8AD-BE59497F6052}"/>
              </a:ext>
            </a:extLst>
          </p:cNvPr>
          <p:cNvSpPr txBox="1"/>
          <p:nvPr/>
        </p:nvSpPr>
        <p:spPr>
          <a:xfrm>
            <a:off x="1666240" y="2153412"/>
            <a:ext cx="12456160"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Ultrasonic sensor (HC SRO4) (range 2 cm to 400 cm)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Servo motor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Beagle bone black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Bread board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Resistors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Jump wires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LED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Buzzer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11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49A2-E5BE-7C1E-9F48-E8E9F50200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Set up</a:t>
            </a:r>
          </a:p>
        </p:txBody>
      </p:sp>
      <p:sp>
        <p:nvSpPr>
          <p:cNvPr id="5" name="TextBox 4">
            <a:extLst>
              <a:ext uri="{FF2B5EF4-FFF2-40B4-BE49-F238E27FC236}">
                <a16:creationId xmlns:a16="http://schemas.microsoft.com/office/drawing/2014/main" id="{B7D513D9-9C5D-53B2-9626-7E1F5660C50D}"/>
              </a:ext>
            </a:extLst>
          </p:cNvPr>
          <p:cNvSpPr txBox="1"/>
          <p:nvPr/>
        </p:nvSpPr>
        <p:spPr>
          <a:xfrm>
            <a:off x="1651000" y="2397760"/>
            <a:ext cx="10972800" cy="3970318"/>
          </a:xfrm>
          <a:prstGeom prst="rect">
            <a:avLst/>
          </a:prstGeom>
          <a:noFill/>
        </p:spPr>
        <p:txBody>
          <a:bodyPr wrap="square" rtlCol="0">
            <a:spAutoFit/>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To set up the entire project we plan to</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Connect the beagle bone to a computer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Connect the beagle bone to a servo motor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Connect the beagle bone to the ultrasonic sensor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Mount the ultrasonic sensor on the servo motor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Connect the led to beagle bone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Connect the buzzer to the beagle bone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Make sure all the components are working simultaneously together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Radar is being displayed on the computer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77770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37EC-0729-0130-50ED-37F8E1E457C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working</a:t>
            </a:r>
          </a:p>
        </p:txBody>
      </p:sp>
      <p:sp>
        <p:nvSpPr>
          <p:cNvPr id="3" name="TextBox 2">
            <a:extLst>
              <a:ext uri="{FF2B5EF4-FFF2-40B4-BE49-F238E27FC236}">
                <a16:creationId xmlns:a16="http://schemas.microsoft.com/office/drawing/2014/main" id="{33689646-A3A8-8103-47BA-A5EF4D1AA1B6}"/>
              </a:ext>
            </a:extLst>
          </p:cNvPr>
          <p:cNvSpPr txBox="1"/>
          <p:nvPr/>
        </p:nvSpPr>
        <p:spPr>
          <a:xfrm>
            <a:off x="1270000" y="2240121"/>
            <a:ext cx="9652000" cy="3693319"/>
          </a:xfrm>
          <a:prstGeom prst="rect">
            <a:avLst/>
          </a:prstGeom>
          <a:noFill/>
        </p:spPr>
        <p:txBody>
          <a:bodyPr wrap="square" rtlCol="0">
            <a:spAutoFit/>
          </a:bodyPr>
          <a:lstStyle/>
          <a:p>
            <a:endParaRPr lang="en-US" dirty="0"/>
          </a:p>
          <a:p>
            <a:endParaRPr lang="en-US" dirty="0"/>
          </a:p>
          <a:p>
            <a:r>
              <a:rPr lang="en-US" dirty="0">
                <a:latin typeface="Times New Roman" panose="02020603050405020304" pitchFamily="18" charset="0"/>
                <a:cs typeface="Times New Roman" panose="02020603050405020304" pitchFamily="18" charset="0"/>
              </a:rPr>
              <a:t>The project works in the following ways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servo motor either rotates continuously 180 or 360 degrees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ultrasonic distance sensor keeps on measuring the distance of objects as it rotates mounted on the servo motor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 led blinks green, the radar on the screen also displays green and there is no buzz from the buzzer until n unless the ultrasonic sensor detects an object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As soon as the ultrasonic sensor detects the object the led turns red the buzzer starts beeping n the degree to which the object is present starts displaying red on the monitor</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As soon as  the object shifts from the range of proximity sensor led blinks green, the radar on the screen also displays green and there is no buzz from the buzzer </a:t>
            </a:r>
          </a:p>
          <a:p>
            <a:pPr marL="342900" indent="-342900">
              <a:buFont typeface="+mj-lt"/>
              <a:buAutoNum type="arabicPeriod"/>
            </a:pPr>
            <a:endParaRPr lang="en-US" dirty="0"/>
          </a:p>
        </p:txBody>
      </p:sp>
    </p:spTree>
    <p:extLst>
      <p:ext uri="{BB962C8B-B14F-4D97-AF65-F5344CB8AC3E}">
        <p14:creationId xmlns:p14="http://schemas.microsoft.com/office/powerpoint/2010/main" val="411142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F11F-597B-6BCE-6F0D-2A1FB25BF850}"/>
              </a:ext>
            </a:extLst>
          </p:cNvPr>
          <p:cNvSpPr>
            <a:spLocks noGrp="1"/>
          </p:cNvSpPr>
          <p:nvPr>
            <p:ph type="title"/>
          </p:nvPr>
        </p:nvSpPr>
        <p:spPr>
          <a:xfrm>
            <a:off x="2231136" y="0"/>
            <a:ext cx="7729728" cy="894080"/>
          </a:xfrm>
        </p:spPr>
        <p:txBody>
          <a:bodyPr>
            <a:normAutofit fontScale="90000"/>
          </a:bodyPr>
          <a:lstStyle/>
          <a:p>
            <a:br>
              <a:rPr lang="en-US" dirty="0"/>
            </a:br>
            <a:r>
              <a:rPr lang="en-US" dirty="0">
                <a:latin typeface="Times New Roman" panose="02020603050405020304" pitchFamily="18" charset="0"/>
                <a:cs typeface="Times New Roman" panose="02020603050405020304" pitchFamily="18" charset="0"/>
              </a:rPr>
              <a:t>Diagram</a:t>
            </a:r>
            <a:br>
              <a:rPr lang="en-US" dirty="0"/>
            </a:br>
            <a:endParaRPr lang="en-US" dirty="0"/>
          </a:p>
        </p:txBody>
      </p:sp>
      <p:pic>
        <p:nvPicPr>
          <p:cNvPr id="4" name="Picture 3" descr="Diagram&#10;&#10;Description automatically generated">
            <a:extLst>
              <a:ext uri="{FF2B5EF4-FFF2-40B4-BE49-F238E27FC236}">
                <a16:creationId xmlns:a16="http://schemas.microsoft.com/office/drawing/2014/main" id="{C4E24376-7E8E-E3AE-49AA-EE42AB91B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40" y="1249680"/>
            <a:ext cx="9723120" cy="5225206"/>
          </a:xfrm>
          <a:prstGeom prst="rect">
            <a:avLst/>
          </a:prstGeom>
        </p:spPr>
      </p:pic>
    </p:spTree>
    <p:extLst>
      <p:ext uri="{BB962C8B-B14F-4D97-AF65-F5344CB8AC3E}">
        <p14:creationId xmlns:p14="http://schemas.microsoft.com/office/powerpoint/2010/main" val="13235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9B94-E6D3-7E3D-5470-DD83F0769FC6}"/>
              </a:ext>
            </a:extLst>
          </p:cNvPr>
          <p:cNvSpPr>
            <a:spLocks noGrp="1"/>
          </p:cNvSpPr>
          <p:nvPr>
            <p:ph type="title"/>
          </p:nvPr>
        </p:nvSpPr>
        <p:spPr>
          <a:xfrm>
            <a:off x="2139696" y="0"/>
            <a:ext cx="7729728" cy="751840"/>
          </a:xfrm>
        </p:spPr>
        <p:txBody>
          <a:bodyPr/>
          <a:lstStyle/>
          <a:p>
            <a:r>
              <a:rPr lang="en-US" dirty="0">
                <a:latin typeface="Times New Roman" panose="02020603050405020304" pitchFamily="18" charset="0"/>
                <a:cs typeface="Times New Roman" panose="02020603050405020304" pitchFamily="18" charset="0"/>
              </a:rPr>
              <a:t>Flow chart</a:t>
            </a:r>
          </a:p>
        </p:txBody>
      </p:sp>
      <p:pic>
        <p:nvPicPr>
          <p:cNvPr id="4" name="Picture 3" descr="Diagram&#10;&#10;Description automatically generated">
            <a:extLst>
              <a:ext uri="{FF2B5EF4-FFF2-40B4-BE49-F238E27FC236}">
                <a16:creationId xmlns:a16="http://schemas.microsoft.com/office/drawing/2014/main" id="{CC421CE9-88D1-4154-6AF5-B251DD876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1" y="812800"/>
            <a:ext cx="7376160" cy="6045200"/>
          </a:xfrm>
          <a:prstGeom prst="rect">
            <a:avLst/>
          </a:prstGeom>
        </p:spPr>
      </p:pic>
    </p:spTree>
    <p:extLst>
      <p:ext uri="{BB962C8B-B14F-4D97-AF65-F5344CB8AC3E}">
        <p14:creationId xmlns:p14="http://schemas.microsoft.com/office/powerpoint/2010/main" val="29501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7E4A-249E-CDFB-E79D-733117C6494E}"/>
              </a:ext>
            </a:extLst>
          </p:cNvPr>
          <p:cNvSpPr>
            <a:spLocks noGrp="1"/>
          </p:cNvSpPr>
          <p:nvPr>
            <p:ph type="title"/>
          </p:nvPr>
        </p:nvSpPr>
        <p:spPr>
          <a:xfrm>
            <a:off x="2231136" y="0"/>
            <a:ext cx="7729728" cy="1188720"/>
          </a:xfrm>
        </p:spPr>
        <p:txBody>
          <a:bodyPr>
            <a:normAutofit/>
          </a:bodyPr>
          <a:lstStyle/>
          <a:p>
            <a:r>
              <a:rPr lang="en-US" dirty="0">
                <a:latin typeface="Times New Roman" panose="02020603050405020304" pitchFamily="18" charset="0"/>
                <a:cs typeface="Times New Roman" panose="02020603050405020304" pitchFamily="18" charset="0"/>
              </a:rPr>
              <a:t>Schedule following agile development</a:t>
            </a:r>
          </a:p>
        </p:txBody>
      </p:sp>
      <p:graphicFrame>
        <p:nvGraphicFramePr>
          <p:cNvPr id="3" name="Table 3">
            <a:extLst>
              <a:ext uri="{FF2B5EF4-FFF2-40B4-BE49-F238E27FC236}">
                <a16:creationId xmlns:a16="http://schemas.microsoft.com/office/drawing/2014/main" id="{F222D31D-1C2C-82D1-437E-B911B0F6398B}"/>
              </a:ext>
            </a:extLst>
          </p:cNvPr>
          <p:cNvGraphicFramePr>
            <a:graphicFrameLocks noGrp="1"/>
          </p:cNvGraphicFramePr>
          <p:nvPr>
            <p:extLst>
              <p:ext uri="{D42A27DB-BD31-4B8C-83A1-F6EECF244321}">
                <p14:modId xmlns:p14="http://schemas.microsoft.com/office/powerpoint/2010/main" val="2856934567"/>
              </p:ext>
            </p:extLst>
          </p:nvPr>
        </p:nvGraphicFramePr>
        <p:xfrm>
          <a:off x="1239520" y="1412240"/>
          <a:ext cx="9916160" cy="5186680"/>
        </p:xfrm>
        <a:graphic>
          <a:graphicData uri="http://schemas.openxmlformats.org/drawingml/2006/table">
            <a:tbl>
              <a:tblPr firstRow="1" bandRow="1">
                <a:tableStyleId>{5C22544A-7EE6-4342-B048-85BDC9FD1C3A}</a:tableStyleId>
              </a:tblPr>
              <a:tblGrid>
                <a:gridCol w="2404669">
                  <a:extLst>
                    <a:ext uri="{9D8B030D-6E8A-4147-A177-3AD203B41FA5}">
                      <a16:colId xmlns:a16="http://schemas.microsoft.com/office/drawing/2014/main" val="2489079195"/>
                    </a:ext>
                  </a:extLst>
                </a:gridCol>
                <a:gridCol w="7511491">
                  <a:extLst>
                    <a:ext uri="{9D8B030D-6E8A-4147-A177-3AD203B41FA5}">
                      <a16:colId xmlns:a16="http://schemas.microsoft.com/office/drawing/2014/main" val="4269501996"/>
                    </a:ext>
                  </a:extLst>
                </a:gridCol>
              </a:tblGrid>
              <a:tr h="348826">
                <a:tc>
                  <a:txBody>
                    <a:bodyPr/>
                    <a:lstStyle/>
                    <a:p>
                      <a:pPr algn="ctr"/>
                      <a:r>
                        <a:rPr lang="en-US" dirty="0">
                          <a:latin typeface="Times New Roman" panose="02020603050405020304" pitchFamily="18" charset="0"/>
                          <a:cs typeface="Times New Roman" panose="02020603050405020304" pitchFamily="18" charset="0"/>
                        </a:rPr>
                        <a:t>Date/Week</a:t>
                      </a:r>
                    </a:p>
                  </a:txBody>
                  <a:tcPr/>
                </a:tc>
                <a:tc>
                  <a:txBody>
                    <a:bodyPr/>
                    <a:lstStyle/>
                    <a:p>
                      <a:pPr algn="ctr"/>
                      <a:r>
                        <a:rPr lang="en-US" dirty="0">
                          <a:latin typeface="Times New Roman" panose="02020603050405020304" pitchFamily="18" charset="0"/>
                          <a:cs typeface="Times New Roman" panose="02020603050405020304" pitchFamily="18" charset="0"/>
                        </a:rPr>
                        <a:t>To do</a:t>
                      </a:r>
                    </a:p>
                  </a:txBody>
                  <a:tcPr/>
                </a:tc>
                <a:extLst>
                  <a:ext uri="{0D108BD9-81ED-4DB2-BD59-A6C34878D82A}">
                    <a16:rowId xmlns:a16="http://schemas.microsoft.com/office/drawing/2014/main" val="2042263561"/>
                  </a:ext>
                </a:extLst>
              </a:tr>
              <a:tr h="370840">
                <a:tc>
                  <a:txBody>
                    <a:bodyPr/>
                    <a:lstStyle/>
                    <a:p>
                      <a:pPr algn="ctr"/>
                      <a:r>
                        <a:rPr lang="en-US" dirty="0">
                          <a:latin typeface="Times New Roman" panose="02020603050405020304" pitchFamily="18" charset="0"/>
                          <a:cs typeface="Times New Roman" panose="02020603050405020304" pitchFamily="18" charset="0"/>
                        </a:rPr>
                        <a:t>02/13</a:t>
                      </a:r>
                    </a:p>
                  </a:txBody>
                  <a:tcPr/>
                </a:tc>
                <a:tc>
                  <a:txBody>
                    <a:bodyPr/>
                    <a:lstStyle/>
                    <a:p>
                      <a:pPr algn="ctr"/>
                      <a:r>
                        <a:rPr lang="en-US" dirty="0">
                          <a:latin typeface="Times New Roman" panose="02020603050405020304" pitchFamily="18" charset="0"/>
                          <a:cs typeface="Times New Roman" panose="02020603050405020304" pitchFamily="18" charset="0"/>
                        </a:rPr>
                        <a:t>Project proposal</a:t>
                      </a:r>
                    </a:p>
                  </a:txBody>
                  <a:tcPr/>
                </a:tc>
                <a:extLst>
                  <a:ext uri="{0D108BD9-81ED-4DB2-BD59-A6C34878D82A}">
                    <a16:rowId xmlns:a16="http://schemas.microsoft.com/office/drawing/2014/main" val="2266606310"/>
                  </a:ext>
                </a:extLst>
              </a:tr>
              <a:tr h="370840">
                <a:tc>
                  <a:txBody>
                    <a:bodyPr/>
                    <a:lstStyle/>
                    <a:p>
                      <a:pPr algn="ctr"/>
                      <a:r>
                        <a:rPr lang="en-US" dirty="0">
                          <a:latin typeface="Times New Roman" panose="02020603050405020304" pitchFamily="18" charset="0"/>
                          <a:cs typeface="Times New Roman" panose="02020603050405020304" pitchFamily="18" charset="0"/>
                        </a:rPr>
                        <a:t>02/20</a:t>
                      </a:r>
                    </a:p>
                  </a:txBody>
                  <a:tcPr/>
                </a:tc>
                <a:tc>
                  <a:txBody>
                    <a:bodyPr/>
                    <a:lstStyle/>
                    <a:p>
                      <a:pPr marL="0" indent="0" algn="ctr">
                        <a:buFont typeface="+mj-lt"/>
                        <a:buNone/>
                      </a:pPr>
                      <a:r>
                        <a:rPr lang="en-US" dirty="0">
                          <a:latin typeface="Times New Roman" panose="02020603050405020304" pitchFamily="18" charset="0"/>
                          <a:cs typeface="Times New Roman" panose="02020603050405020304" pitchFamily="18" charset="0"/>
                        </a:rPr>
                        <a:t>Requirements and component gathering</a:t>
                      </a:r>
                    </a:p>
                  </a:txBody>
                  <a:tcPr/>
                </a:tc>
                <a:extLst>
                  <a:ext uri="{0D108BD9-81ED-4DB2-BD59-A6C34878D82A}">
                    <a16:rowId xmlns:a16="http://schemas.microsoft.com/office/drawing/2014/main" val="168470012"/>
                  </a:ext>
                </a:extLst>
              </a:tr>
              <a:tr h="370840">
                <a:tc>
                  <a:txBody>
                    <a:bodyPr/>
                    <a:lstStyle/>
                    <a:p>
                      <a:pPr algn="ctr"/>
                      <a:r>
                        <a:rPr lang="en-US" dirty="0">
                          <a:latin typeface="Times New Roman" panose="02020603050405020304" pitchFamily="18" charset="0"/>
                          <a:cs typeface="Times New Roman" panose="02020603050405020304" pitchFamily="18" charset="0"/>
                        </a:rPr>
                        <a:t>02/27</a:t>
                      </a:r>
                    </a:p>
                  </a:txBody>
                  <a:tcPr/>
                </a:tc>
                <a:tc>
                  <a:txBody>
                    <a:bodyPr/>
                    <a:lstStyle/>
                    <a:p>
                      <a:pPr marL="0" indent="0" algn="ctr">
                        <a:buFont typeface="+mj-lt"/>
                        <a:buNone/>
                      </a:pPr>
                      <a:r>
                        <a:rPr lang="en-US" dirty="0">
                          <a:latin typeface="Times New Roman" panose="02020603050405020304" pitchFamily="18" charset="0"/>
                          <a:cs typeface="Times New Roman" panose="02020603050405020304" pitchFamily="18" charset="0"/>
                        </a:rPr>
                        <a:t>Connect the beagle bone to a computer</a:t>
                      </a:r>
                    </a:p>
                  </a:txBody>
                  <a:tcPr/>
                </a:tc>
                <a:extLst>
                  <a:ext uri="{0D108BD9-81ED-4DB2-BD59-A6C34878D82A}">
                    <a16:rowId xmlns:a16="http://schemas.microsoft.com/office/drawing/2014/main" val="861169063"/>
                  </a:ext>
                </a:extLst>
              </a:tr>
              <a:tr h="370840">
                <a:tc>
                  <a:txBody>
                    <a:bodyPr/>
                    <a:lstStyle/>
                    <a:p>
                      <a:pPr algn="ctr"/>
                      <a:r>
                        <a:rPr lang="en-US" dirty="0">
                          <a:latin typeface="Times New Roman" panose="02020603050405020304" pitchFamily="18" charset="0"/>
                          <a:cs typeface="Times New Roman" panose="02020603050405020304" pitchFamily="18" charset="0"/>
                        </a:rPr>
                        <a:t>03/06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Connect the beagle bone to a servo motor</a:t>
                      </a:r>
                    </a:p>
                  </a:txBody>
                  <a:tcPr/>
                </a:tc>
                <a:extLst>
                  <a:ext uri="{0D108BD9-81ED-4DB2-BD59-A6C34878D82A}">
                    <a16:rowId xmlns:a16="http://schemas.microsoft.com/office/drawing/2014/main" val="4082335813"/>
                  </a:ext>
                </a:extLst>
              </a:tr>
              <a:tr h="370840">
                <a:tc>
                  <a:txBody>
                    <a:bodyPr/>
                    <a:lstStyle/>
                    <a:p>
                      <a:pPr algn="ctr"/>
                      <a:r>
                        <a:rPr lang="en-US" dirty="0">
                          <a:latin typeface="Times New Roman" panose="02020603050405020304" pitchFamily="18" charset="0"/>
                          <a:cs typeface="Times New Roman" panose="02020603050405020304" pitchFamily="18" charset="0"/>
                        </a:rPr>
                        <a:t>03/13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Connect the beagle bone to the ultrasonic sensor</a:t>
                      </a:r>
                    </a:p>
                  </a:txBody>
                  <a:tcPr/>
                </a:tc>
                <a:extLst>
                  <a:ext uri="{0D108BD9-81ED-4DB2-BD59-A6C34878D82A}">
                    <a16:rowId xmlns:a16="http://schemas.microsoft.com/office/drawing/2014/main" val="627303332"/>
                  </a:ext>
                </a:extLst>
              </a:tr>
              <a:tr h="370840">
                <a:tc>
                  <a:txBody>
                    <a:bodyPr/>
                    <a:lstStyle/>
                    <a:p>
                      <a:pPr algn="ctr"/>
                      <a:r>
                        <a:rPr lang="en-US" dirty="0">
                          <a:latin typeface="Times New Roman" panose="02020603050405020304" pitchFamily="18" charset="0"/>
                          <a:cs typeface="Times New Roman" panose="02020603050405020304" pitchFamily="18" charset="0"/>
                        </a:rPr>
                        <a:t>03/20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Mount the ultrasonic sensor on the servo motor</a:t>
                      </a:r>
                    </a:p>
                  </a:txBody>
                  <a:tcPr/>
                </a:tc>
                <a:extLst>
                  <a:ext uri="{0D108BD9-81ED-4DB2-BD59-A6C34878D82A}">
                    <a16:rowId xmlns:a16="http://schemas.microsoft.com/office/drawing/2014/main" val="917108313"/>
                  </a:ext>
                </a:extLst>
              </a:tr>
              <a:tr h="370840">
                <a:tc>
                  <a:txBody>
                    <a:bodyPr/>
                    <a:lstStyle/>
                    <a:p>
                      <a:pPr algn="ctr"/>
                      <a:r>
                        <a:rPr lang="en-US" dirty="0">
                          <a:latin typeface="Times New Roman" panose="02020603050405020304" pitchFamily="18" charset="0"/>
                          <a:cs typeface="Times New Roman" panose="02020603050405020304" pitchFamily="18" charset="0"/>
                        </a:rPr>
                        <a:t>03/27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Connect the led to beagle bone, Connect the buzzer to the beagle bone</a:t>
                      </a:r>
                    </a:p>
                  </a:txBody>
                  <a:tcPr/>
                </a:tc>
                <a:extLst>
                  <a:ext uri="{0D108BD9-81ED-4DB2-BD59-A6C34878D82A}">
                    <a16:rowId xmlns:a16="http://schemas.microsoft.com/office/drawing/2014/main" val="57698526"/>
                  </a:ext>
                </a:extLst>
              </a:tr>
              <a:tr h="370840">
                <a:tc>
                  <a:txBody>
                    <a:bodyPr/>
                    <a:lstStyle/>
                    <a:p>
                      <a:pPr algn="ctr"/>
                      <a:r>
                        <a:rPr lang="en-US" dirty="0">
                          <a:latin typeface="Times New Roman" panose="02020603050405020304" pitchFamily="18" charset="0"/>
                          <a:cs typeface="Times New Roman" panose="02020603050405020304" pitchFamily="18" charset="0"/>
                        </a:rPr>
                        <a:t>04/03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Code for the already connected components</a:t>
                      </a:r>
                    </a:p>
                  </a:txBody>
                  <a:tcPr/>
                </a:tc>
                <a:extLst>
                  <a:ext uri="{0D108BD9-81ED-4DB2-BD59-A6C34878D82A}">
                    <a16:rowId xmlns:a16="http://schemas.microsoft.com/office/drawing/2014/main" val="2708456116"/>
                  </a:ext>
                </a:extLst>
              </a:tr>
              <a:tr h="370840">
                <a:tc>
                  <a:txBody>
                    <a:bodyPr/>
                    <a:lstStyle/>
                    <a:p>
                      <a:pPr algn="ctr"/>
                      <a:r>
                        <a:rPr lang="en-US" dirty="0">
                          <a:latin typeface="Times New Roman" panose="02020603050405020304" pitchFamily="18" charset="0"/>
                          <a:cs typeface="Times New Roman" panose="02020603050405020304" pitchFamily="18" charset="0"/>
                        </a:rPr>
                        <a:t>04/10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Radar is being displayed on the computer</a:t>
                      </a:r>
                    </a:p>
                  </a:txBody>
                  <a:tcPr/>
                </a:tc>
                <a:extLst>
                  <a:ext uri="{0D108BD9-81ED-4DB2-BD59-A6C34878D82A}">
                    <a16:rowId xmlns:a16="http://schemas.microsoft.com/office/drawing/2014/main" val="876023992"/>
                  </a:ext>
                </a:extLst>
              </a:tr>
              <a:tr h="370840">
                <a:tc>
                  <a:txBody>
                    <a:bodyPr/>
                    <a:lstStyle/>
                    <a:p>
                      <a:pPr algn="ctr"/>
                      <a:r>
                        <a:rPr lang="en-US" dirty="0">
                          <a:latin typeface="Times New Roman" panose="02020603050405020304" pitchFamily="18" charset="0"/>
                          <a:cs typeface="Times New Roman" panose="02020603050405020304" pitchFamily="18" charset="0"/>
                        </a:rPr>
                        <a:t>04/17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Make sure all the components are working simultaneously together</a:t>
                      </a:r>
                    </a:p>
                  </a:txBody>
                  <a:tcPr/>
                </a:tc>
                <a:extLst>
                  <a:ext uri="{0D108BD9-81ED-4DB2-BD59-A6C34878D82A}">
                    <a16:rowId xmlns:a16="http://schemas.microsoft.com/office/drawing/2014/main" val="1109788044"/>
                  </a:ext>
                </a:extLst>
              </a:tr>
              <a:tr h="370840">
                <a:tc>
                  <a:txBody>
                    <a:bodyPr/>
                    <a:lstStyle/>
                    <a:p>
                      <a:pPr algn="ctr"/>
                      <a:r>
                        <a:rPr lang="en-US" dirty="0">
                          <a:latin typeface="Times New Roman" panose="02020603050405020304" pitchFamily="18" charset="0"/>
                          <a:cs typeface="Times New Roman" panose="02020603050405020304" pitchFamily="18" charset="0"/>
                        </a:rPr>
                        <a:t>04/24</a:t>
                      </a:r>
                    </a:p>
                  </a:txBody>
                  <a:tcPr/>
                </a:tc>
                <a:tc>
                  <a:txBody>
                    <a:bodyPr/>
                    <a:lstStyle/>
                    <a:p>
                      <a:pPr algn="ctr"/>
                      <a:r>
                        <a:rPr lang="en-US" dirty="0">
                          <a:latin typeface="Times New Roman" panose="02020603050405020304" pitchFamily="18" charset="0"/>
                          <a:cs typeface="Times New Roman" panose="02020603050405020304" pitchFamily="18" charset="0"/>
                        </a:rPr>
                        <a:t>Final code review, bugs , glitches</a:t>
                      </a:r>
                    </a:p>
                  </a:txBody>
                  <a:tcPr/>
                </a:tc>
                <a:extLst>
                  <a:ext uri="{0D108BD9-81ED-4DB2-BD59-A6C34878D82A}">
                    <a16:rowId xmlns:a16="http://schemas.microsoft.com/office/drawing/2014/main" val="1998515515"/>
                  </a:ext>
                </a:extLst>
              </a:tr>
              <a:tr h="370840">
                <a:tc>
                  <a:txBody>
                    <a:bodyPr/>
                    <a:lstStyle/>
                    <a:p>
                      <a:pPr algn="ctr"/>
                      <a:r>
                        <a:rPr lang="en-US" dirty="0">
                          <a:latin typeface="Times New Roman" panose="02020603050405020304" pitchFamily="18" charset="0"/>
                          <a:cs typeface="Times New Roman" panose="02020603050405020304" pitchFamily="18" charset="0"/>
                        </a:rPr>
                        <a:t>05/01</a:t>
                      </a:r>
                    </a:p>
                  </a:txBody>
                  <a:tcPr/>
                </a:tc>
                <a:tc>
                  <a:txBody>
                    <a:bodyPr/>
                    <a:lstStyle/>
                    <a:p>
                      <a:pPr algn="ctr"/>
                      <a:r>
                        <a:rPr lang="en-US" dirty="0">
                          <a:latin typeface="Times New Roman" panose="02020603050405020304" pitchFamily="18" charset="0"/>
                          <a:cs typeface="Times New Roman" panose="02020603050405020304" pitchFamily="18" charset="0"/>
                        </a:rPr>
                        <a:t>Testing phase -range of sensor and accuracy and working of project</a:t>
                      </a:r>
                    </a:p>
                  </a:txBody>
                  <a:tcPr/>
                </a:tc>
                <a:extLst>
                  <a:ext uri="{0D108BD9-81ED-4DB2-BD59-A6C34878D82A}">
                    <a16:rowId xmlns:a16="http://schemas.microsoft.com/office/drawing/2014/main" val="1097032334"/>
                  </a:ext>
                </a:extLst>
              </a:tr>
              <a:tr h="370840">
                <a:tc>
                  <a:txBody>
                    <a:bodyPr/>
                    <a:lstStyle/>
                    <a:p>
                      <a:pPr algn="ctr"/>
                      <a:r>
                        <a:rPr lang="en-US" dirty="0">
                          <a:latin typeface="Times New Roman" panose="02020603050405020304" pitchFamily="18" charset="0"/>
                          <a:cs typeface="Times New Roman" panose="02020603050405020304" pitchFamily="18" charset="0"/>
                        </a:rPr>
                        <a:t>05/08</a:t>
                      </a:r>
                    </a:p>
                  </a:txBody>
                  <a:tcPr/>
                </a:tc>
                <a:tc>
                  <a:txBody>
                    <a:bodyPr/>
                    <a:lstStyle/>
                    <a:p>
                      <a:pPr algn="ctr"/>
                      <a:r>
                        <a:rPr lang="en-US" dirty="0">
                          <a:latin typeface="Times New Roman" panose="02020603050405020304" pitchFamily="18" charset="0"/>
                          <a:cs typeface="Times New Roman" panose="02020603050405020304" pitchFamily="18" charset="0"/>
                        </a:rPr>
                        <a:t>Final submission</a:t>
                      </a:r>
                    </a:p>
                  </a:txBody>
                  <a:tcPr/>
                </a:tc>
                <a:extLst>
                  <a:ext uri="{0D108BD9-81ED-4DB2-BD59-A6C34878D82A}">
                    <a16:rowId xmlns:a16="http://schemas.microsoft.com/office/drawing/2014/main" val="1100954396"/>
                  </a:ext>
                </a:extLst>
              </a:tr>
            </a:tbl>
          </a:graphicData>
        </a:graphic>
      </p:graphicFrame>
    </p:spTree>
    <p:extLst>
      <p:ext uri="{BB962C8B-B14F-4D97-AF65-F5344CB8AC3E}">
        <p14:creationId xmlns:p14="http://schemas.microsoft.com/office/powerpoint/2010/main" val="38133389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216</TotalTime>
  <Words>826</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Times New Roman</vt:lpstr>
      <vt:lpstr>Parcel</vt:lpstr>
      <vt:lpstr>OBJECT PROXIMITY/RADAR DETECTION SYSTEM</vt:lpstr>
      <vt:lpstr>why</vt:lpstr>
      <vt:lpstr>About the project</vt:lpstr>
      <vt:lpstr>components</vt:lpstr>
      <vt:lpstr>Set up</vt:lpstr>
      <vt:lpstr>working</vt:lpstr>
      <vt:lpstr> Diagram </vt:lpstr>
      <vt:lpstr>Flow chart</vt:lpstr>
      <vt:lpstr>Schedule following agile development</vt:lpstr>
      <vt:lpstr>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PROXIMITY/RADAR DETECTION SYSTEM</dc:title>
  <dc:creator>Neeharika R V</dc:creator>
  <cp:lastModifiedBy>Neeharika R V</cp:lastModifiedBy>
  <cp:revision>1</cp:revision>
  <dcterms:created xsi:type="dcterms:W3CDTF">2023-02-12T23:34:53Z</dcterms:created>
  <dcterms:modified xsi:type="dcterms:W3CDTF">2023-02-13T03:11:09Z</dcterms:modified>
</cp:coreProperties>
</file>