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31"/>
  </p:notesMasterIdLst>
  <p:handoutMasterIdLst>
    <p:handoutMasterId r:id="rId32"/>
  </p:handoutMasterIdLst>
  <p:sldIdLst>
    <p:sldId id="256" r:id="rId4"/>
    <p:sldId id="303" r:id="rId5"/>
    <p:sldId id="257" r:id="rId6"/>
    <p:sldId id="278" r:id="rId7"/>
    <p:sldId id="259" r:id="rId8"/>
    <p:sldId id="279" r:id="rId9"/>
    <p:sldId id="280" r:id="rId10"/>
    <p:sldId id="281" r:id="rId11"/>
    <p:sldId id="261" r:id="rId12"/>
    <p:sldId id="282" r:id="rId13"/>
    <p:sldId id="283" r:id="rId14"/>
    <p:sldId id="284" r:id="rId15"/>
    <p:sldId id="285" r:id="rId16"/>
    <p:sldId id="286" r:id="rId17"/>
    <p:sldId id="275" r:id="rId18"/>
    <p:sldId id="290" r:id="rId19"/>
    <p:sldId id="291" r:id="rId20"/>
    <p:sldId id="288" r:id="rId21"/>
    <p:sldId id="292" r:id="rId22"/>
    <p:sldId id="293" r:id="rId23"/>
    <p:sldId id="294" r:id="rId24"/>
    <p:sldId id="295" r:id="rId25"/>
    <p:sldId id="296" r:id="rId26"/>
    <p:sldId id="297" r:id="rId27"/>
    <p:sldId id="272" r:id="rId28"/>
    <p:sldId id="299" r:id="rId29"/>
    <p:sldId id="300" r:id="rId3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FCC"/>
    <a:srgbClr val="464547"/>
    <a:srgbClr val="D9D9D9"/>
    <a:srgbClr val="068ACF"/>
    <a:srgbClr val="FD4A37"/>
    <a:srgbClr val="76CDD8"/>
    <a:srgbClr val="CEDB56"/>
    <a:srgbClr val="0B0B86"/>
    <a:srgbClr val="75CDD8"/>
    <a:srgbClr val="1A8B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3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496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11C17-A733-4B8A-AC19-147B83D048B7}" type="doc">
      <dgm:prSet loTypeId="urn:microsoft.com/office/officeart/2005/8/layout/cycle6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39170E-0661-4D35-9BF1-F26F9945B6C7}">
      <dgm:prSet phldrT="[Text]"/>
      <dgm:spPr>
        <a:solidFill>
          <a:srgbClr val="75CDD8"/>
        </a:solidFill>
      </dgm:spPr>
      <dgm:t>
        <a:bodyPr/>
        <a:lstStyle/>
        <a:p>
          <a:r>
            <a:rPr lang="ru-RU" dirty="0"/>
            <a:t>Легкий в обучении</a:t>
          </a:r>
          <a:endParaRPr lang="en-US" dirty="0"/>
        </a:p>
      </dgm:t>
    </dgm:pt>
    <dgm:pt modelId="{EE2A5FCD-70E6-4272-A84D-51C6FC0D5EEC}" type="parTrans" cxnId="{DB1D9ED6-2D44-4A01-93A5-DAF1EC040538}">
      <dgm:prSet/>
      <dgm:spPr/>
      <dgm:t>
        <a:bodyPr/>
        <a:lstStyle/>
        <a:p>
          <a:endParaRPr lang="en-US"/>
        </a:p>
      </dgm:t>
    </dgm:pt>
    <dgm:pt modelId="{726AD65E-CB23-4D2C-ACB0-5C8EEF6A2AAD}" type="sibTrans" cxnId="{DB1D9ED6-2D44-4A01-93A5-DAF1EC040538}">
      <dgm:prSet/>
      <dgm:spPr/>
      <dgm:t>
        <a:bodyPr/>
        <a:lstStyle/>
        <a:p>
          <a:endParaRPr lang="en-US"/>
        </a:p>
      </dgm:t>
    </dgm:pt>
    <dgm:pt modelId="{A2693907-11D9-4B7E-ABB0-4F3BF178435F}">
      <dgm:prSet phldrT="[Text]"/>
      <dgm:spPr>
        <a:solidFill>
          <a:srgbClr val="1A8BA0"/>
        </a:solidFill>
      </dgm:spPr>
      <dgm:t>
        <a:bodyPr/>
        <a:lstStyle/>
        <a:p>
          <a:r>
            <a:rPr lang="ru-RU" dirty="0"/>
            <a:t>Большая стандартная библиотека</a:t>
          </a:r>
          <a:endParaRPr lang="en-US" dirty="0"/>
        </a:p>
      </dgm:t>
    </dgm:pt>
    <dgm:pt modelId="{345FFCD0-B295-448C-915B-760285EBC016}" type="parTrans" cxnId="{27CD1D7E-279D-4D7A-A117-7ACBC17723B4}">
      <dgm:prSet/>
      <dgm:spPr/>
      <dgm:t>
        <a:bodyPr/>
        <a:lstStyle/>
        <a:p>
          <a:endParaRPr lang="en-US"/>
        </a:p>
      </dgm:t>
    </dgm:pt>
    <dgm:pt modelId="{3DAC8D5D-251A-4D07-986F-D2FE4EE5D899}" type="sibTrans" cxnId="{27CD1D7E-279D-4D7A-A117-7ACBC17723B4}">
      <dgm:prSet/>
      <dgm:spPr/>
      <dgm:t>
        <a:bodyPr/>
        <a:lstStyle/>
        <a:p>
          <a:endParaRPr lang="en-US"/>
        </a:p>
      </dgm:t>
    </dgm:pt>
    <dgm:pt modelId="{A8937280-338B-485F-91A2-BCEAF8D37451}">
      <dgm:prSet phldrT="[Text]"/>
      <dgm:spPr>
        <a:solidFill>
          <a:srgbClr val="FD4A37"/>
        </a:solidFill>
      </dgm:spPr>
      <dgm:t>
        <a:bodyPr/>
        <a:lstStyle/>
        <a:p>
          <a:r>
            <a:rPr lang="ru-RU" dirty="0"/>
            <a:t>Многопоточные вычисления</a:t>
          </a:r>
          <a:endParaRPr lang="en-US" dirty="0"/>
        </a:p>
      </dgm:t>
    </dgm:pt>
    <dgm:pt modelId="{FDE631F8-4F91-4015-ACBC-B77794AB74FA}" type="parTrans" cxnId="{9AA1AA85-F9D3-4B1D-BE2E-52467A456452}">
      <dgm:prSet/>
      <dgm:spPr/>
      <dgm:t>
        <a:bodyPr/>
        <a:lstStyle/>
        <a:p>
          <a:endParaRPr lang="en-US"/>
        </a:p>
      </dgm:t>
    </dgm:pt>
    <dgm:pt modelId="{D67EC1DA-6A28-4E30-9454-5881112CED03}" type="sibTrans" cxnId="{9AA1AA85-F9D3-4B1D-BE2E-52467A456452}">
      <dgm:prSet/>
      <dgm:spPr/>
      <dgm:t>
        <a:bodyPr/>
        <a:lstStyle/>
        <a:p>
          <a:endParaRPr lang="en-US"/>
        </a:p>
      </dgm:t>
    </dgm:pt>
    <dgm:pt modelId="{DF31D699-68BD-4176-91EB-701CEB07005D}">
      <dgm:prSet phldrT="[Text]"/>
      <dgm:spPr>
        <a:solidFill>
          <a:srgbClr val="464547"/>
        </a:solidFill>
      </dgm:spPr>
      <dgm:t>
        <a:bodyPr/>
        <a:lstStyle/>
        <a:p>
          <a:r>
            <a:rPr lang="ru-RU" dirty="0"/>
            <a:t>Высокоуровневые структуры данных</a:t>
          </a:r>
          <a:endParaRPr lang="en-US" dirty="0"/>
        </a:p>
      </dgm:t>
    </dgm:pt>
    <dgm:pt modelId="{E2ECF2F0-A787-4BBC-8095-808294060382}" type="parTrans" cxnId="{117348A5-68B0-4377-A1BA-DC5824A2FBA0}">
      <dgm:prSet/>
      <dgm:spPr/>
      <dgm:t>
        <a:bodyPr/>
        <a:lstStyle/>
        <a:p>
          <a:endParaRPr lang="en-US"/>
        </a:p>
      </dgm:t>
    </dgm:pt>
    <dgm:pt modelId="{EB85FC2B-B037-4524-AB70-881281141FBB}" type="sibTrans" cxnId="{117348A5-68B0-4377-A1BA-DC5824A2FBA0}">
      <dgm:prSet/>
      <dgm:spPr/>
      <dgm:t>
        <a:bodyPr/>
        <a:lstStyle/>
        <a:p>
          <a:endParaRPr lang="en-US"/>
        </a:p>
      </dgm:t>
    </dgm:pt>
    <dgm:pt modelId="{6325B758-7547-491F-8FB6-2590C88A8799}">
      <dgm:prSet phldrT="[Text]"/>
      <dgm:spPr>
        <a:solidFill>
          <a:srgbClr val="CEDB56"/>
        </a:solidFill>
      </dgm:spPr>
      <dgm:t>
        <a:bodyPr/>
        <a:lstStyle/>
        <a:p>
          <a:r>
            <a:rPr lang="ru-RU" dirty="0"/>
            <a:t>Выразительный</a:t>
          </a:r>
          <a:endParaRPr lang="en-US" dirty="0"/>
        </a:p>
      </dgm:t>
    </dgm:pt>
    <dgm:pt modelId="{4087F36B-DA59-413E-AADF-4E010F95BD65}" type="parTrans" cxnId="{E62D52BB-3D15-4E9A-826B-E3AEAD5056E1}">
      <dgm:prSet/>
      <dgm:spPr/>
      <dgm:t>
        <a:bodyPr/>
        <a:lstStyle/>
        <a:p>
          <a:endParaRPr lang="en-US"/>
        </a:p>
      </dgm:t>
    </dgm:pt>
    <dgm:pt modelId="{3FBCD613-95B4-4E2D-A820-90F33DE3D8E8}" type="sibTrans" cxnId="{E62D52BB-3D15-4E9A-826B-E3AEAD5056E1}">
      <dgm:prSet/>
      <dgm:spPr/>
      <dgm:t>
        <a:bodyPr/>
        <a:lstStyle/>
        <a:p>
          <a:endParaRPr lang="en-US"/>
        </a:p>
      </dgm:t>
    </dgm:pt>
    <dgm:pt modelId="{F74C4C04-45B2-4C17-A1AD-A54214779948}">
      <dgm:prSet phldrT="[Text]"/>
      <dgm:spPr>
        <a:solidFill>
          <a:srgbClr val="068ACF"/>
        </a:solidFill>
      </dgm:spPr>
      <dgm:t>
        <a:bodyPr/>
        <a:lstStyle/>
        <a:p>
          <a:r>
            <a:rPr lang="ru-RU" dirty="0"/>
            <a:t>Бесплатный с открытым исходным кодом</a:t>
          </a:r>
          <a:endParaRPr lang="en-US" dirty="0"/>
        </a:p>
      </dgm:t>
    </dgm:pt>
    <dgm:pt modelId="{FFED8A78-FA3C-4151-9391-02E901913C18}" type="parTrans" cxnId="{EE486BA1-F738-48B0-8263-541F344109CB}">
      <dgm:prSet/>
      <dgm:spPr/>
      <dgm:t>
        <a:bodyPr/>
        <a:lstStyle/>
        <a:p>
          <a:endParaRPr lang="en-US"/>
        </a:p>
      </dgm:t>
    </dgm:pt>
    <dgm:pt modelId="{3E3DD23A-17F8-4285-B582-6D3E0E827F09}" type="sibTrans" cxnId="{EE486BA1-F738-48B0-8263-541F344109CB}">
      <dgm:prSet/>
      <dgm:spPr/>
      <dgm:t>
        <a:bodyPr/>
        <a:lstStyle/>
        <a:p>
          <a:endParaRPr lang="en-US"/>
        </a:p>
      </dgm:t>
    </dgm:pt>
    <dgm:pt modelId="{39F6E427-FEAB-433B-BC62-8AFED2B2A831}" type="pres">
      <dgm:prSet presAssocID="{DC611C17-A733-4B8A-AC19-147B83D048B7}" presName="cycle" presStyleCnt="0">
        <dgm:presLayoutVars>
          <dgm:dir/>
          <dgm:resizeHandles val="exact"/>
        </dgm:presLayoutVars>
      </dgm:prSet>
      <dgm:spPr/>
    </dgm:pt>
    <dgm:pt modelId="{1B7BCD9D-7C45-4492-9B42-DAAE72474260}" type="pres">
      <dgm:prSet presAssocID="{B839170E-0661-4D35-9BF1-F26F9945B6C7}" presName="node" presStyleLbl="node1" presStyleIdx="0" presStyleCnt="6">
        <dgm:presLayoutVars>
          <dgm:bulletEnabled val="1"/>
        </dgm:presLayoutVars>
      </dgm:prSet>
      <dgm:spPr/>
    </dgm:pt>
    <dgm:pt modelId="{EAA10C87-2DFE-4E7B-B762-739051C31B93}" type="pres">
      <dgm:prSet presAssocID="{B839170E-0661-4D35-9BF1-F26F9945B6C7}" presName="spNode" presStyleCnt="0"/>
      <dgm:spPr/>
    </dgm:pt>
    <dgm:pt modelId="{D3E35AE6-5B5D-4F85-A9B5-DE0F4F615867}" type="pres">
      <dgm:prSet presAssocID="{726AD65E-CB23-4D2C-ACB0-5C8EEF6A2AAD}" presName="sibTrans" presStyleLbl="sibTrans1D1" presStyleIdx="0" presStyleCnt="6"/>
      <dgm:spPr/>
    </dgm:pt>
    <dgm:pt modelId="{18ABEE88-875E-4A98-BC0E-259BBD41F366}" type="pres">
      <dgm:prSet presAssocID="{6325B758-7547-491F-8FB6-2590C88A8799}" presName="node" presStyleLbl="node1" presStyleIdx="1" presStyleCnt="6">
        <dgm:presLayoutVars>
          <dgm:bulletEnabled val="1"/>
        </dgm:presLayoutVars>
      </dgm:prSet>
      <dgm:spPr/>
    </dgm:pt>
    <dgm:pt modelId="{E5FAA4EE-7A0A-402D-B5D4-F481529DABFB}" type="pres">
      <dgm:prSet presAssocID="{6325B758-7547-491F-8FB6-2590C88A8799}" presName="spNode" presStyleCnt="0"/>
      <dgm:spPr/>
    </dgm:pt>
    <dgm:pt modelId="{CF31385E-1FEB-4B3D-BD6C-7D9E4102C8AB}" type="pres">
      <dgm:prSet presAssocID="{3FBCD613-95B4-4E2D-A820-90F33DE3D8E8}" presName="sibTrans" presStyleLbl="sibTrans1D1" presStyleIdx="1" presStyleCnt="6"/>
      <dgm:spPr/>
    </dgm:pt>
    <dgm:pt modelId="{22FC19B1-2B59-4CE7-8EC3-AFB96AB8C1C8}" type="pres">
      <dgm:prSet presAssocID="{F74C4C04-45B2-4C17-A1AD-A54214779948}" presName="node" presStyleLbl="node1" presStyleIdx="2" presStyleCnt="6">
        <dgm:presLayoutVars>
          <dgm:bulletEnabled val="1"/>
        </dgm:presLayoutVars>
      </dgm:prSet>
      <dgm:spPr/>
    </dgm:pt>
    <dgm:pt modelId="{239E80C4-2099-4331-A76A-EB61B51BAEA7}" type="pres">
      <dgm:prSet presAssocID="{F74C4C04-45B2-4C17-A1AD-A54214779948}" presName="spNode" presStyleCnt="0"/>
      <dgm:spPr/>
    </dgm:pt>
    <dgm:pt modelId="{8C6715B6-94D8-4FE1-9741-17F29696BF1C}" type="pres">
      <dgm:prSet presAssocID="{3E3DD23A-17F8-4285-B582-6D3E0E827F09}" presName="sibTrans" presStyleLbl="sibTrans1D1" presStyleIdx="2" presStyleCnt="6"/>
      <dgm:spPr/>
    </dgm:pt>
    <dgm:pt modelId="{C081E82C-2BC3-4F19-AFEB-6B477DA31948}" type="pres">
      <dgm:prSet presAssocID="{A2693907-11D9-4B7E-ABB0-4F3BF178435F}" presName="node" presStyleLbl="node1" presStyleIdx="3" presStyleCnt="6">
        <dgm:presLayoutVars>
          <dgm:bulletEnabled val="1"/>
        </dgm:presLayoutVars>
      </dgm:prSet>
      <dgm:spPr/>
    </dgm:pt>
    <dgm:pt modelId="{4DCF2BD4-1069-4DD1-932B-31D9A5750D91}" type="pres">
      <dgm:prSet presAssocID="{A2693907-11D9-4B7E-ABB0-4F3BF178435F}" presName="spNode" presStyleCnt="0"/>
      <dgm:spPr/>
    </dgm:pt>
    <dgm:pt modelId="{A321DD96-B6DC-422F-B567-9F609E89B667}" type="pres">
      <dgm:prSet presAssocID="{3DAC8D5D-251A-4D07-986F-D2FE4EE5D899}" presName="sibTrans" presStyleLbl="sibTrans1D1" presStyleIdx="3" presStyleCnt="6"/>
      <dgm:spPr/>
    </dgm:pt>
    <dgm:pt modelId="{DD411523-8D89-44EE-880B-420A4F9BA726}" type="pres">
      <dgm:prSet presAssocID="{A8937280-338B-485F-91A2-BCEAF8D37451}" presName="node" presStyleLbl="node1" presStyleIdx="4" presStyleCnt="6">
        <dgm:presLayoutVars>
          <dgm:bulletEnabled val="1"/>
        </dgm:presLayoutVars>
      </dgm:prSet>
      <dgm:spPr/>
    </dgm:pt>
    <dgm:pt modelId="{8281FA4F-66B8-4EA4-A80A-F123D6D76FB8}" type="pres">
      <dgm:prSet presAssocID="{A8937280-338B-485F-91A2-BCEAF8D37451}" presName="spNode" presStyleCnt="0"/>
      <dgm:spPr/>
    </dgm:pt>
    <dgm:pt modelId="{6CC72D83-2364-43B3-8C59-648C98220BB2}" type="pres">
      <dgm:prSet presAssocID="{D67EC1DA-6A28-4E30-9454-5881112CED03}" presName="sibTrans" presStyleLbl="sibTrans1D1" presStyleIdx="4" presStyleCnt="6"/>
      <dgm:spPr/>
    </dgm:pt>
    <dgm:pt modelId="{5FF078DB-A36E-41D4-A947-D6CA20F55C81}" type="pres">
      <dgm:prSet presAssocID="{DF31D699-68BD-4176-91EB-701CEB07005D}" presName="node" presStyleLbl="node1" presStyleIdx="5" presStyleCnt="6">
        <dgm:presLayoutVars>
          <dgm:bulletEnabled val="1"/>
        </dgm:presLayoutVars>
      </dgm:prSet>
      <dgm:spPr/>
    </dgm:pt>
    <dgm:pt modelId="{C5C08056-F596-405B-8BAC-CF0B7D8CE091}" type="pres">
      <dgm:prSet presAssocID="{DF31D699-68BD-4176-91EB-701CEB07005D}" presName="spNode" presStyleCnt="0"/>
      <dgm:spPr/>
    </dgm:pt>
    <dgm:pt modelId="{30D3D295-32AF-4734-B332-E16D4EC531C4}" type="pres">
      <dgm:prSet presAssocID="{EB85FC2B-B037-4524-AB70-881281141FBB}" presName="sibTrans" presStyleLbl="sibTrans1D1" presStyleIdx="5" presStyleCnt="6"/>
      <dgm:spPr/>
    </dgm:pt>
  </dgm:ptLst>
  <dgm:cxnLst>
    <dgm:cxn modelId="{D61CB704-E916-4D28-BEB2-E1DCB518F032}" type="presOf" srcId="{DF31D699-68BD-4176-91EB-701CEB07005D}" destId="{5FF078DB-A36E-41D4-A947-D6CA20F55C81}" srcOrd="0" destOrd="0" presId="urn:microsoft.com/office/officeart/2005/8/layout/cycle6"/>
    <dgm:cxn modelId="{FE585F1B-2757-4861-BA2F-09291C0A151E}" type="presOf" srcId="{A2693907-11D9-4B7E-ABB0-4F3BF178435F}" destId="{C081E82C-2BC3-4F19-AFEB-6B477DA31948}" srcOrd="0" destOrd="0" presId="urn:microsoft.com/office/officeart/2005/8/layout/cycle6"/>
    <dgm:cxn modelId="{F4825833-95CE-4AAD-A5AA-B44B49F3CA6D}" type="presOf" srcId="{726AD65E-CB23-4D2C-ACB0-5C8EEF6A2AAD}" destId="{D3E35AE6-5B5D-4F85-A9B5-DE0F4F615867}" srcOrd="0" destOrd="0" presId="urn:microsoft.com/office/officeart/2005/8/layout/cycle6"/>
    <dgm:cxn modelId="{0AC3DB3A-84E2-44C5-AA33-D510629A5CEF}" type="presOf" srcId="{A8937280-338B-485F-91A2-BCEAF8D37451}" destId="{DD411523-8D89-44EE-880B-420A4F9BA726}" srcOrd="0" destOrd="0" presId="urn:microsoft.com/office/officeart/2005/8/layout/cycle6"/>
    <dgm:cxn modelId="{D14A5B3E-7D25-48E3-B705-9DCA9EFCD746}" type="presOf" srcId="{EB85FC2B-B037-4524-AB70-881281141FBB}" destId="{30D3D295-32AF-4734-B332-E16D4EC531C4}" srcOrd="0" destOrd="0" presId="urn:microsoft.com/office/officeart/2005/8/layout/cycle6"/>
    <dgm:cxn modelId="{48ACBB3E-DA45-4ECB-9F72-F3909EC730FE}" type="presOf" srcId="{D67EC1DA-6A28-4E30-9454-5881112CED03}" destId="{6CC72D83-2364-43B3-8C59-648C98220BB2}" srcOrd="0" destOrd="0" presId="urn:microsoft.com/office/officeart/2005/8/layout/cycle6"/>
    <dgm:cxn modelId="{6D9E8A5B-FB78-41CB-8336-9007CDD01583}" type="presOf" srcId="{3E3DD23A-17F8-4285-B582-6D3E0E827F09}" destId="{8C6715B6-94D8-4FE1-9741-17F29696BF1C}" srcOrd="0" destOrd="0" presId="urn:microsoft.com/office/officeart/2005/8/layout/cycle6"/>
    <dgm:cxn modelId="{A9711460-E710-4E4A-8D7C-553C16F8143E}" type="presOf" srcId="{B839170E-0661-4D35-9BF1-F26F9945B6C7}" destId="{1B7BCD9D-7C45-4492-9B42-DAAE72474260}" srcOrd="0" destOrd="0" presId="urn:microsoft.com/office/officeart/2005/8/layout/cycle6"/>
    <dgm:cxn modelId="{A50C0E70-3841-49FE-88F3-7638EF25FB9E}" type="presOf" srcId="{DC611C17-A733-4B8A-AC19-147B83D048B7}" destId="{39F6E427-FEAB-433B-BC62-8AFED2B2A831}" srcOrd="0" destOrd="0" presId="urn:microsoft.com/office/officeart/2005/8/layout/cycle6"/>
    <dgm:cxn modelId="{987E4770-6D02-4AD2-8C20-FA73C80DD419}" type="presOf" srcId="{6325B758-7547-491F-8FB6-2590C88A8799}" destId="{18ABEE88-875E-4A98-BC0E-259BBD41F366}" srcOrd="0" destOrd="0" presId="urn:microsoft.com/office/officeart/2005/8/layout/cycle6"/>
    <dgm:cxn modelId="{56649B78-5AD4-4ABE-80E3-F0330602EA1F}" type="presOf" srcId="{3FBCD613-95B4-4E2D-A820-90F33DE3D8E8}" destId="{CF31385E-1FEB-4B3D-BD6C-7D9E4102C8AB}" srcOrd="0" destOrd="0" presId="urn:microsoft.com/office/officeart/2005/8/layout/cycle6"/>
    <dgm:cxn modelId="{27CD1D7E-279D-4D7A-A117-7ACBC17723B4}" srcId="{DC611C17-A733-4B8A-AC19-147B83D048B7}" destId="{A2693907-11D9-4B7E-ABB0-4F3BF178435F}" srcOrd="3" destOrd="0" parTransId="{345FFCD0-B295-448C-915B-760285EBC016}" sibTransId="{3DAC8D5D-251A-4D07-986F-D2FE4EE5D899}"/>
    <dgm:cxn modelId="{9AA1AA85-F9D3-4B1D-BE2E-52467A456452}" srcId="{DC611C17-A733-4B8A-AC19-147B83D048B7}" destId="{A8937280-338B-485F-91A2-BCEAF8D37451}" srcOrd="4" destOrd="0" parTransId="{FDE631F8-4F91-4015-ACBC-B77794AB74FA}" sibTransId="{D67EC1DA-6A28-4E30-9454-5881112CED03}"/>
    <dgm:cxn modelId="{B4832C88-0923-420A-9D5A-F9DB52FE87C5}" type="presOf" srcId="{3DAC8D5D-251A-4D07-986F-D2FE4EE5D899}" destId="{A321DD96-B6DC-422F-B567-9F609E89B667}" srcOrd="0" destOrd="0" presId="urn:microsoft.com/office/officeart/2005/8/layout/cycle6"/>
    <dgm:cxn modelId="{EE486BA1-F738-48B0-8263-541F344109CB}" srcId="{DC611C17-A733-4B8A-AC19-147B83D048B7}" destId="{F74C4C04-45B2-4C17-A1AD-A54214779948}" srcOrd="2" destOrd="0" parTransId="{FFED8A78-FA3C-4151-9391-02E901913C18}" sibTransId="{3E3DD23A-17F8-4285-B582-6D3E0E827F09}"/>
    <dgm:cxn modelId="{117348A5-68B0-4377-A1BA-DC5824A2FBA0}" srcId="{DC611C17-A733-4B8A-AC19-147B83D048B7}" destId="{DF31D699-68BD-4176-91EB-701CEB07005D}" srcOrd="5" destOrd="0" parTransId="{E2ECF2F0-A787-4BBC-8095-808294060382}" sibTransId="{EB85FC2B-B037-4524-AB70-881281141FBB}"/>
    <dgm:cxn modelId="{E62D52BB-3D15-4E9A-826B-E3AEAD5056E1}" srcId="{DC611C17-A733-4B8A-AC19-147B83D048B7}" destId="{6325B758-7547-491F-8FB6-2590C88A8799}" srcOrd="1" destOrd="0" parTransId="{4087F36B-DA59-413E-AADF-4E010F95BD65}" sibTransId="{3FBCD613-95B4-4E2D-A820-90F33DE3D8E8}"/>
    <dgm:cxn modelId="{DB1D9ED6-2D44-4A01-93A5-DAF1EC040538}" srcId="{DC611C17-A733-4B8A-AC19-147B83D048B7}" destId="{B839170E-0661-4D35-9BF1-F26F9945B6C7}" srcOrd="0" destOrd="0" parTransId="{EE2A5FCD-70E6-4272-A84D-51C6FC0D5EEC}" sibTransId="{726AD65E-CB23-4D2C-ACB0-5C8EEF6A2AAD}"/>
    <dgm:cxn modelId="{4DBC64DF-4F54-401B-8D46-7A012774709F}" type="presOf" srcId="{F74C4C04-45B2-4C17-A1AD-A54214779948}" destId="{22FC19B1-2B59-4CE7-8EC3-AFB96AB8C1C8}" srcOrd="0" destOrd="0" presId="urn:microsoft.com/office/officeart/2005/8/layout/cycle6"/>
    <dgm:cxn modelId="{51523E2A-C72C-4D87-80D2-4C24A7EE896F}" type="presParOf" srcId="{39F6E427-FEAB-433B-BC62-8AFED2B2A831}" destId="{1B7BCD9D-7C45-4492-9B42-DAAE72474260}" srcOrd="0" destOrd="0" presId="urn:microsoft.com/office/officeart/2005/8/layout/cycle6"/>
    <dgm:cxn modelId="{7DC8BFE4-31AA-41CE-9712-1F02BDEC16FB}" type="presParOf" srcId="{39F6E427-FEAB-433B-BC62-8AFED2B2A831}" destId="{EAA10C87-2DFE-4E7B-B762-739051C31B93}" srcOrd="1" destOrd="0" presId="urn:microsoft.com/office/officeart/2005/8/layout/cycle6"/>
    <dgm:cxn modelId="{3251E19A-93E3-4DA5-B9D9-DFFD9D3E86A7}" type="presParOf" srcId="{39F6E427-FEAB-433B-BC62-8AFED2B2A831}" destId="{D3E35AE6-5B5D-4F85-A9B5-DE0F4F615867}" srcOrd="2" destOrd="0" presId="urn:microsoft.com/office/officeart/2005/8/layout/cycle6"/>
    <dgm:cxn modelId="{DC34BF49-DE7B-4D13-BCD8-1494AE794A49}" type="presParOf" srcId="{39F6E427-FEAB-433B-BC62-8AFED2B2A831}" destId="{18ABEE88-875E-4A98-BC0E-259BBD41F366}" srcOrd="3" destOrd="0" presId="urn:microsoft.com/office/officeart/2005/8/layout/cycle6"/>
    <dgm:cxn modelId="{54A81B4D-4396-409A-A281-CB5D4EAE17B3}" type="presParOf" srcId="{39F6E427-FEAB-433B-BC62-8AFED2B2A831}" destId="{E5FAA4EE-7A0A-402D-B5D4-F481529DABFB}" srcOrd="4" destOrd="0" presId="urn:microsoft.com/office/officeart/2005/8/layout/cycle6"/>
    <dgm:cxn modelId="{9EE7C848-DE6D-447D-AB9F-C5AABDEA1855}" type="presParOf" srcId="{39F6E427-FEAB-433B-BC62-8AFED2B2A831}" destId="{CF31385E-1FEB-4B3D-BD6C-7D9E4102C8AB}" srcOrd="5" destOrd="0" presId="urn:microsoft.com/office/officeart/2005/8/layout/cycle6"/>
    <dgm:cxn modelId="{E7029F0C-18BD-4FB0-917E-1DEDBBCA2785}" type="presParOf" srcId="{39F6E427-FEAB-433B-BC62-8AFED2B2A831}" destId="{22FC19B1-2B59-4CE7-8EC3-AFB96AB8C1C8}" srcOrd="6" destOrd="0" presId="urn:microsoft.com/office/officeart/2005/8/layout/cycle6"/>
    <dgm:cxn modelId="{0BDA9033-5F2B-4D98-BB8C-4DC5E03333C7}" type="presParOf" srcId="{39F6E427-FEAB-433B-BC62-8AFED2B2A831}" destId="{239E80C4-2099-4331-A76A-EB61B51BAEA7}" srcOrd="7" destOrd="0" presId="urn:microsoft.com/office/officeart/2005/8/layout/cycle6"/>
    <dgm:cxn modelId="{06796F3A-FADF-4C19-803F-0AFE0E7B9FF2}" type="presParOf" srcId="{39F6E427-FEAB-433B-BC62-8AFED2B2A831}" destId="{8C6715B6-94D8-4FE1-9741-17F29696BF1C}" srcOrd="8" destOrd="0" presId="urn:microsoft.com/office/officeart/2005/8/layout/cycle6"/>
    <dgm:cxn modelId="{0DBD005B-9E49-45BC-BC15-8AD90E48BDF0}" type="presParOf" srcId="{39F6E427-FEAB-433B-BC62-8AFED2B2A831}" destId="{C081E82C-2BC3-4F19-AFEB-6B477DA31948}" srcOrd="9" destOrd="0" presId="urn:microsoft.com/office/officeart/2005/8/layout/cycle6"/>
    <dgm:cxn modelId="{063E2DCC-756F-4F56-990A-9F4A5FE9DAD0}" type="presParOf" srcId="{39F6E427-FEAB-433B-BC62-8AFED2B2A831}" destId="{4DCF2BD4-1069-4DD1-932B-31D9A5750D91}" srcOrd="10" destOrd="0" presId="urn:microsoft.com/office/officeart/2005/8/layout/cycle6"/>
    <dgm:cxn modelId="{50567EEB-FC25-465F-B6A3-3E59DDE7D543}" type="presParOf" srcId="{39F6E427-FEAB-433B-BC62-8AFED2B2A831}" destId="{A321DD96-B6DC-422F-B567-9F609E89B667}" srcOrd="11" destOrd="0" presId="urn:microsoft.com/office/officeart/2005/8/layout/cycle6"/>
    <dgm:cxn modelId="{FF0E5127-7740-4D4C-91EB-E1355D617B45}" type="presParOf" srcId="{39F6E427-FEAB-433B-BC62-8AFED2B2A831}" destId="{DD411523-8D89-44EE-880B-420A4F9BA726}" srcOrd="12" destOrd="0" presId="urn:microsoft.com/office/officeart/2005/8/layout/cycle6"/>
    <dgm:cxn modelId="{978CD518-C924-4BC1-A690-68A9ADA78B40}" type="presParOf" srcId="{39F6E427-FEAB-433B-BC62-8AFED2B2A831}" destId="{8281FA4F-66B8-4EA4-A80A-F123D6D76FB8}" srcOrd="13" destOrd="0" presId="urn:microsoft.com/office/officeart/2005/8/layout/cycle6"/>
    <dgm:cxn modelId="{7BF745A6-8AAC-4E11-AE65-34733028CD02}" type="presParOf" srcId="{39F6E427-FEAB-433B-BC62-8AFED2B2A831}" destId="{6CC72D83-2364-43B3-8C59-648C98220BB2}" srcOrd="14" destOrd="0" presId="urn:microsoft.com/office/officeart/2005/8/layout/cycle6"/>
    <dgm:cxn modelId="{243C6D33-74CF-4FD1-B818-24B21E2ED276}" type="presParOf" srcId="{39F6E427-FEAB-433B-BC62-8AFED2B2A831}" destId="{5FF078DB-A36E-41D4-A947-D6CA20F55C81}" srcOrd="15" destOrd="0" presId="urn:microsoft.com/office/officeart/2005/8/layout/cycle6"/>
    <dgm:cxn modelId="{91284EBF-BBE3-4B70-A6D0-73E5B0675F96}" type="presParOf" srcId="{39F6E427-FEAB-433B-BC62-8AFED2B2A831}" destId="{C5C08056-F596-405B-8BAC-CF0B7D8CE091}" srcOrd="16" destOrd="0" presId="urn:microsoft.com/office/officeart/2005/8/layout/cycle6"/>
    <dgm:cxn modelId="{39C183C3-24B7-4821-9447-4538E47F9F35}" type="presParOf" srcId="{39F6E427-FEAB-433B-BC62-8AFED2B2A831}" destId="{30D3D295-32AF-4734-B332-E16D4EC531C4}" srcOrd="17" destOrd="0" presId="urn:microsoft.com/office/officeart/2005/8/layout/cycle6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F3A450-A5D5-4F03-8613-4D2E91C81E6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F6D511-69D6-4263-9E6D-8C1CF8E2FD50}">
      <dgm:prSet phldrT="[Text]"/>
      <dgm:spPr>
        <a:solidFill>
          <a:srgbClr val="76CDD8"/>
        </a:solidFill>
        <a:ln>
          <a:noFill/>
        </a:ln>
      </dgm:spPr>
      <dgm:t>
        <a:bodyPr/>
        <a:lstStyle/>
        <a:p>
          <a:r>
            <a:rPr lang="ru-RU" dirty="0"/>
            <a:t>Интерпретируемый</a:t>
          </a:r>
          <a:endParaRPr lang="en-US" dirty="0"/>
        </a:p>
      </dgm:t>
    </dgm:pt>
    <dgm:pt modelId="{2DC1309F-9DAC-4890-B450-17D7B98B79A8}" type="parTrans" cxnId="{714AA407-1FB8-4706-B2BC-FD8DDA88F0E2}">
      <dgm:prSet/>
      <dgm:spPr/>
      <dgm:t>
        <a:bodyPr/>
        <a:lstStyle/>
        <a:p>
          <a:endParaRPr lang="en-US"/>
        </a:p>
      </dgm:t>
    </dgm:pt>
    <dgm:pt modelId="{099B3775-8C5F-4310-9350-A00A8493D911}" type="sibTrans" cxnId="{714AA407-1FB8-4706-B2BC-FD8DDA88F0E2}">
      <dgm:prSet/>
      <dgm:spPr/>
      <dgm:t>
        <a:bodyPr/>
        <a:lstStyle/>
        <a:p>
          <a:endParaRPr lang="en-US"/>
        </a:p>
      </dgm:t>
    </dgm:pt>
    <dgm:pt modelId="{46118587-EEFC-4827-80BE-106047A7DB2B}">
      <dgm:prSet phldrT="[Text]"/>
      <dgm:spPr>
        <a:solidFill>
          <a:srgbClr val="464547"/>
        </a:solidFill>
      </dgm:spPr>
      <dgm:t>
        <a:bodyPr/>
        <a:lstStyle/>
        <a:p>
          <a:r>
            <a:rPr lang="ru-RU" dirty="0"/>
            <a:t>Портируемый</a:t>
          </a:r>
          <a:endParaRPr lang="en-US" dirty="0"/>
        </a:p>
      </dgm:t>
    </dgm:pt>
    <dgm:pt modelId="{C727E67D-102A-4E5B-AE8E-545998D37DCB}" type="parTrans" cxnId="{E1370461-EE18-4095-A445-6D6234F30401}">
      <dgm:prSet/>
      <dgm:spPr/>
      <dgm:t>
        <a:bodyPr/>
        <a:lstStyle/>
        <a:p>
          <a:endParaRPr lang="en-US"/>
        </a:p>
      </dgm:t>
    </dgm:pt>
    <dgm:pt modelId="{82AC096C-2968-4E80-B546-FE19DFA6D3CD}" type="sibTrans" cxnId="{E1370461-EE18-4095-A445-6D6234F30401}">
      <dgm:prSet/>
      <dgm:spPr/>
      <dgm:t>
        <a:bodyPr/>
        <a:lstStyle/>
        <a:p>
          <a:endParaRPr lang="en-US"/>
        </a:p>
      </dgm:t>
    </dgm:pt>
    <dgm:pt modelId="{EE656477-DF8F-467B-A1E1-881FD2494786}">
      <dgm:prSet phldrT="[Text]"/>
      <dgm:spPr>
        <a:solidFill>
          <a:srgbClr val="C00000"/>
        </a:solidFill>
      </dgm:spPr>
      <dgm:t>
        <a:bodyPr/>
        <a:lstStyle/>
        <a:p>
          <a:r>
            <a:rPr lang="ru-RU" dirty="0"/>
            <a:t>Расширяемый</a:t>
          </a:r>
          <a:endParaRPr lang="en-US" dirty="0"/>
        </a:p>
      </dgm:t>
    </dgm:pt>
    <dgm:pt modelId="{E8EA442F-C039-40A6-A0AD-3858A135E5C8}" type="parTrans" cxnId="{B1E51F77-0CEA-4524-A588-D588D21CD4E4}">
      <dgm:prSet/>
      <dgm:spPr/>
      <dgm:t>
        <a:bodyPr/>
        <a:lstStyle/>
        <a:p>
          <a:endParaRPr lang="en-US"/>
        </a:p>
      </dgm:t>
    </dgm:pt>
    <dgm:pt modelId="{B7E24037-1FCE-4D3A-8C3B-4A576024DC5A}" type="sibTrans" cxnId="{B1E51F77-0CEA-4524-A588-D588D21CD4E4}">
      <dgm:prSet/>
      <dgm:spPr/>
      <dgm:t>
        <a:bodyPr/>
        <a:lstStyle/>
        <a:p>
          <a:endParaRPr lang="en-US"/>
        </a:p>
      </dgm:t>
    </dgm:pt>
    <dgm:pt modelId="{6F9FBB65-6D3E-4EBC-BDC8-E291B666199B}">
      <dgm:prSet phldrT="[Text]"/>
      <dgm:spPr>
        <a:solidFill>
          <a:srgbClr val="CEDB56"/>
        </a:solidFill>
        <a:ln>
          <a:noFill/>
        </a:ln>
      </dgm:spPr>
      <dgm:t>
        <a:bodyPr/>
        <a:lstStyle/>
        <a:p>
          <a:r>
            <a:rPr lang="ru-RU" dirty="0"/>
            <a:t>Динамическая типизация</a:t>
          </a:r>
          <a:endParaRPr lang="en-US" dirty="0"/>
        </a:p>
      </dgm:t>
    </dgm:pt>
    <dgm:pt modelId="{A476FCC5-7C85-4E39-8112-738DFD0A0264}" type="parTrans" cxnId="{CB7B76D1-921B-4D35-92A6-E8437270CE52}">
      <dgm:prSet/>
      <dgm:spPr/>
      <dgm:t>
        <a:bodyPr/>
        <a:lstStyle/>
        <a:p>
          <a:endParaRPr lang="en-US"/>
        </a:p>
      </dgm:t>
    </dgm:pt>
    <dgm:pt modelId="{8AF965FC-6FB4-41FD-ACE4-BFFC181A8603}" type="sibTrans" cxnId="{CB7B76D1-921B-4D35-92A6-E8437270CE52}">
      <dgm:prSet/>
      <dgm:spPr/>
      <dgm:t>
        <a:bodyPr/>
        <a:lstStyle/>
        <a:p>
          <a:endParaRPr lang="en-US"/>
        </a:p>
      </dgm:t>
    </dgm:pt>
    <dgm:pt modelId="{B32274A7-E224-4EF6-ACEF-8BD3CA042AEF}">
      <dgm:prSet phldrT="[Text]"/>
      <dgm:spPr>
        <a:solidFill>
          <a:srgbClr val="068ACF"/>
        </a:solidFill>
      </dgm:spPr>
      <dgm:t>
        <a:bodyPr/>
        <a:lstStyle/>
        <a:p>
          <a:r>
            <a:rPr lang="ru-RU" dirty="0"/>
            <a:t>Объектно-ориентированный</a:t>
          </a:r>
          <a:endParaRPr lang="en-US" dirty="0"/>
        </a:p>
      </dgm:t>
    </dgm:pt>
    <dgm:pt modelId="{12E292E1-A29E-4C8F-8DBE-87DBC3A371B4}" type="parTrans" cxnId="{F895EDF5-93D0-46C4-A845-F454B45B70F7}">
      <dgm:prSet/>
      <dgm:spPr/>
      <dgm:t>
        <a:bodyPr/>
        <a:lstStyle/>
        <a:p>
          <a:endParaRPr lang="en-US"/>
        </a:p>
      </dgm:t>
    </dgm:pt>
    <dgm:pt modelId="{9D7CA9F2-94A6-4A2E-9040-751B1992374F}" type="sibTrans" cxnId="{F895EDF5-93D0-46C4-A845-F454B45B70F7}">
      <dgm:prSet/>
      <dgm:spPr/>
      <dgm:t>
        <a:bodyPr/>
        <a:lstStyle/>
        <a:p>
          <a:endParaRPr lang="en-US"/>
        </a:p>
      </dgm:t>
    </dgm:pt>
    <dgm:pt modelId="{5330B178-8BDB-4547-A755-048D276CEB8D}" type="pres">
      <dgm:prSet presAssocID="{B7F3A450-A5D5-4F03-8613-4D2E91C81E64}" presName="Name0" presStyleCnt="0">
        <dgm:presLayoutVars>
          <dgm:chMax val="7"/>
          <dgm:chPref val="7"/>
          <dgm:dir/>
        </dgm:presLayoutVars>
      </dgm:prSet>
      <dgm:spPr/>
    </dgm:pt>
    <dgm:pt modelId="{DED82835-A7E6-4CE5-9F28-A329B3C9841C}" type="pres">
      <dgm:prSet presAssocID="{B7F3A450-A5D5-4F03-8613-4D2E91C81E64}" presName="Name1" presStyleCnt="0"/>
      <dgm:spPr/>
    </dgm:pt>
    <dgm:pt modelId="{56A2487C-DA0C-4C83-9FC6-0AED1E5548E7}" type="pres">
      <dgm:prSet presAssocID="{B7F3A450-A5D5-4F03-8613-4D2E91C81E64}" presName="cycle" presStyleCnt="0"/>
      <dgm:spPr/>
    </dgm:pt>
    <dgm:pt modelId="{5A54F05B-0DB1-4C9F-9026-44516D5B1141}" type="pres">
      <dgm:prSet presAssocID="{B7F3A450-A5D5-4F03-8613-4D2E91C81E64}" presName="srcNode" presStyleLbl="node1" presStyleIdx="0" presStyleCnt="5"/>
      <dgm:spPr/>
    </dgm:pt>
    <dgm:pt modelId="{BE452B2E-2DC4-4B73-A6DF-02F92493C20A}" type="pres">
      <dgm:prSet presAssocID="{B7F3A450-A5D5-4F03-8613-4D2E91C81E64}" presName="conn" presStyleLbl="parChTrans1D2" presStyleIdx="0" presStyleCnt="1"/>
      <dgm:spPr/>
    </dgm:pt>
    <dgm:pt modelId="{9CDF06A1-8ACE-4AD5-8539-BC306E77C91C}" type="pres">
      <dgm:prSet presAssocID="{B7F3A450-A5D5-4F03-8613-4D2E91C81E64}" presName="extraNode" presStyleLbl="node1" presStyleIdx="0" presStyleCnt="5"/>
      <dgm:spPr/>
    </dgm:pt>
    <dgm:pt modelId="{0AD38FA1-BD5E-47CA-AB7D-3C217093AC13}" type="pres">
      <dgm:prSet presAssocID="{B7F3A450-A5D5-4F03-8613-4D2E91C81E64}" presName="dstNode" presStyleLbl="node1" presStyleIdx="0" presStyleCnt="5"/>
      <dgm:spPr/>
    </dgm:pt>
    <dgm:pt modelId="{63E27FC7-5A39-4663-8807-B83B2E4DCD2B}" type="pres">
      <dgm:prSet presAssocID="{1AF6D511-69D6-4263-9E6D-8C1CF8E2FD50}" presName="text_1" presStyleLbl="node1" presStyleIdx="0" presStyleCnt="5">
        <dgm:presLayoutVars>
          <dgm:bulletEnabled val="1"/>
        </dgm:presLayoutVars>
      </dgm:prSet>
      <dgm:spPr/>
    </dgm:pt>
    <dgm:pt modelId="{EDCC1F0B-64A2-4105-BF2B-D348336D8ACB}" type="pres">
      <dgm:prSet presAssocID="{1AF6D511-69D6-4263-9E6D-8C1CF8E2FD50}" presName="accent_1" presStyleCnt="0"/>
      <dgm:spPr/>
    </dgm:pt>
    <dgm:pt modelId="{B2E8E765-62AA-492E-87A1-F41152027EBF}" type="pres">
      <dgm:prSet presAssocID="{1AF6D511-69D6-4263-9E6D-8C1CF8E2FD50}" presName="accentRepeatNode" presStyleLbl="solidFgAcc1" presStyleIdx="0" presStyleCnt="5"/>
      <dgm:spPr/>
    </dgm:pt>
    <dgm:pt modelId="{A1CB4961-8371-4A3F-816D-E42CA975FF42}" type="pres">
      <dgm:prSet presAssocID="{6F9FBB65-6D3E-4EBC-BDC8-E291B666199B}" presName="text_2" presStyleLbl="node1" presStyleIdx="1" presStyleCnt="5">
        <dgm:presLayoutVars>
          <dgm:bulletEnabled val="1"/>
        </dgm:presLayoutVars>
      </dgm:prSet>
      <dgm:spPr/>
    </dgm:pt>
    <dgm:pt modelId="{8204E859-10AC-4E4B-A11B-AE26604FF72E}" type="pres">
      <dgm:prSet presAssocID="{6F9FBB65-6D3E-4EBC-BDC8-E291B666199B}" presName="accent_2" presStyleCnt="0"/>
      <dgm:spPr/>
    </dgm:pt>
    <dgm:pt modelId="{A6A127D8-B214-48B5-BF48-B2B7348066DC}" type="pres">
      <dgm:prSet presAssocID="{6F9FBB65-6D3E-4EBC-BDC8-E291B666199B}" presName="accentRepeatNode" presStyleLbl="solidFgAcc1" presStyleIdx="1" presStyleCnt="5"/>
      <dgm:spPr/>
    </dgm:pt>
    <dgm:pt modelId="{36756DD7-FC9B-4ED9-916C-31DD42280E8F}" type="pres">
      <dgm:prSet presAssocID="{B32274A7-E224-4EF6-ACEF-8BD3CA042AEF}" presName="text_3" presStyleLbl="node1" presStyleIdx="2" presStyleCnt="5">
        <dgm:presLayoutVars>
          <dgm:bulletEnabled val="1"/>
        </dgm:presLayoutVars>
      </dgm:prSet>
      <dgm:spPr/>
    </dgm:pt>
    <dgm:pt modelId="{B550D6C7-B97E-4E74-B2A7-BF15B5B22AAF}" type="pres">
      <dgm:prSet presAssocID="{B32274A7-E224-4EF6-ACEF-8BD3CA042AEF}" presName="accent_3" presStyleCnt="0"/>
      <dgm:spPr/>
    </dgm:pt>
    <dgm:pt modelId="{1CF8643C-5D00-4FFB-BD98-17ABB1009E56}" type="pres">
      <dgm:prSet presAssocID="{B32274A7-E224-4EF6-ACEF-8BD3CA042AEF}" presName="accentRepeatNode" presStyleLbl="solidFgAcc1" presStyleIdx="2" presStyleCnt="5"/>
      <dgm:spPr/>
    </dgm:pt>
    <dgm:pt modelId="{0C4024F6-F351-4E89-A945-86C6534B0853}" type="pres">
      <dgm:prSet presAssocID="{46118587-EEFC-4827-80BE-106047A7DB2B}" presName="text_4" presStyleLbl="node1" presStyleIdx="3" presStyleCnt="5">
        <dgm:presLayoutVars>
          <dgm:bulletEnabled val="1"/>
        </dgm:presLayoutVars>
      </dgm:prSet>
      <dgm:spPr/>
    </dgm:pt>
    <dgm:pt modelId="{545BFD9D-3488-43C1-B6B8-2AA3E8AA6CB2}" type="pres">
      <dgm:prSet presAssocID="{46118587-EEFC-4827-80BE-106047A7DB2B}" presName="accent_4" presStyleCnt="0"/>
      <dgm:spPr/>
    </dgm:pt>
    <dgm:pt modelId="{538C1B22-ADCB-47C1-9B9D-B5892E50DB5F}" type="pres">
      <dgm:prSet presAssocID="{46118587-EEFC-4827-80BE-106047A7DB2B}" presName="accentRepeatNode" presStyleLbl="solidFgAcc1" presStyleIdx="3" presStyleCnt="5"/>
      <dgm:spPr/>
    </dgm:pt>
    <dgm:pt modelId="{E21DF0DB-6C52-4811-85CC-7E4DBA51AD88}" type="pres">
      <dgm:prSet presAssocID="{EE656477-DF8F-467B-A1E1-881FD2494786}" presName="text_5" presStyleLbl="node1" presStyleIdx="4" presStyleCnt="5">
        <dgm:presLayoutVars>
          <dgm:bulletEnabled val="1"/>
        </dgm:presLayoutVars>
      </dgm:prSet>
      <dgm:spPr/>
    </dgm:pt>
    <dgm:pt modelId="{1D34884D-E95B-4B1C-851B-C8D7C969452A}" type="pres">
      <dgm:prSet presAssocID="{EE656477-DF8F-467B-A1E1-881FD2494786}" presName="accent_5" presStyleCnt="0"/>
      <dgm:spPr/>
    </dgm:pt>
    <dgm:pt modelId="{F56C1E20-D065-45B7-BBDA-63AB4FB92884}" type="pres">
      <dgm:prSet presAssocID="{EE656477-DF8F-467B-A1E1-881FD2494786}" presName="accentRepeatNode" presStyleLbl="solidFgAcc1" presStyleIdx="4" presStyleCnt="5"/>
      <dgm:spPr/>
    </dgm:pt>
  </dgm:ptLst>
  <dgm:cxnLst>
    <dgm:cxn modelId="{714AA407-1FB8-4706-B2BC-FD8DDA88F0E2}" srcId="{B7F3A450-A5D5-4F03-8613-4D2E91C81E64}" destId="{1AF6D511-69D6-4263-9E6D-8C1CF8E2FD50}" srcOrd="0" destOrd="0" parTransId="{2DC1309F-9DAC-4890-B450-17D7B98B79A8}" sibTransId="{099B3775-8C5F-4310-9350-A00A8493D911}"/>
    <dgm:cxn modelId="{4BE7A814-B3BB-4027-8860-75A71C35B616}" type="presOf" srcId="{6F9FBB65-6D3E-4EBC-BDC8-E291B666199B}" destId="{A1CB4961-8371-4A3F-816D-E42CA975FF42}" srcOrd="0" destOrd="0" presId="urn:microsoft.com/office/officeart/2008/layout/VerticalCurvedList"/>
    <dgm:cxn modelId="{1EDE1650-BF72-48DE-9B29-57C984F60622}" type="presOf" srcId="{B7F3A450-A5D5-4F03-8613-4D2E91C81E64}" destId="{5330B178-8BDB-4547-A755-048D276CEB8D}" srcOrd="0" destOrd="0" presId="urn:microsoft.com/office/officeart/2008/layout/VerticalCurvedList"/>
    <dgm:cxn modelId="{E1370461-EE18-4095-A445-6D6234F30401}" srcId="{B7F3A450-A5D5-4F03-8613-4D2E91C81E64}" destId="{46118587-EEFC-4827-80BE-106047A7DB2B}" srcOrd="3" destOrd="0" parTransId="{C727E67D-102A-4E5B-AE8E-545998D37DCB}" sibTransId="{82AC096C-2968-4E80-B546-FE19DFA6D3CD}"/>
    <dgm:cxn modelId="{3BF63761-9F8E-4F19-9D82-C9633EAC1AA5}" type="presOf" srcId="{B32274A7-E224-4EF6-ACEF-8BD3CA042AEF}" destId="{36756DD7-FC9B-4ED9-916C-31DD42280E8F}" srcOrd="0" destOrd="0" presId="urn:microsoft.com/office/officeart/2008/layout/VerticalCurvedList"/>
    <dgm:cxn modelId="{B1E51F77-0CEA-4524-A588-D588D21CD4E4}" srcId="{B7F3A450-A5D5-4F03-8613-4D2E91C81E64}" destId="{EE656477-DF8F-467B-A1E1-881FD2494786}" srcOrd="4" destOrd="0" parTransId="{E8EA442F-C039-40A6-A0AD-3858A135E5C8}" sibTransId="{B7E24037-1FCE-4D3A-8C3B-4A576024DC5A}"/>
    <dgm:cxn modelId="{86FF1E90-F5E6-4603-8470-3F0C755CC478}" type="presOf" srcId="{EE656477-DF8F-467B-A1E1-881FD2494786}" destId="{E21DF0DB-6C52-4811-85CC-7E4DBA51AD88}" srcOrd="0" destOrd="0" presId="urn:microsoft.com/office/officeart/2008/layout/VerticalCurvedList"/>
    <dgm:cxn modelId="{401394A6-3AC0-40DF-A94D-452945CAEC8F}" type="presOf" srcId="{1AF6D511-69D6-4263-9E6D-8C1CF8E2FD50}" destId="{63E27FC7-5A39-4663-8807-B83B2E4DCD2B}" srcOrd="0" destOrd="0" presId="urn:microsoft.com/office/officeart/2008/layout/VerticalCurvedList"/>
    <dgm:cxn modelId="{690CD6AF-5AC7-4B8F-A417-B7423DBD4A73}" type="presOf" srcId="{099B3775-8C5F-4310-9350-A00A8493D911}" destId="{BE452B2E-2DC4-4B73-A6DF-02F92493C20A}" srcOrd="0" destOrd="0" presId="urn:microsoft.com/office/officeart/2008/layout/VerticalCurvedList"/>
    <dgm:cxn modelId="{CB7B76D1-921B-4D35-92A6-E8437270CE52}" srcId="{B7F3A450-A5D5-4F03-8613-4D2E91C81E64}" destId="{6F9FBB65-6D3E-4EBC-BDC8-E291B666199B}" srcOrd="1" destOrd="0" parTransId="{A476FCC5-7C85-4E39-8112-738DFD0A0264}" sibTransId="{8AF965FC-6FB4-41FD-ACE4-BFFC181A8603}"/>
    <dgm:cxn modelId="{525C83E4-6A27-422F-B8C7-0868306F5B63}" type="presOf" srcId="{46118587-EEFC-4827-80BE-106047A7DB2B}" destId="{0C4024F6-F351-4E89-A945-86C6534B0853}" srcOrd="0" destOrd="0" presId="urn:microsoft.com/office/officeart/2008/layout/VerticalCurvedList"/>
    <dgm:cxn modelId="{F895EDF5-93D0-46C4-A845-F454B45B70F7}" srcId="{B7F3A450-A5D5-4F03-8613-4D2E91C81E64}" destId="{B32274A7-E224-4EF6-ACEF-8BD3CA042AEF}" srcOrd="2" destOrd="0" parTransId="{12E292E1-A29E-4C8F-8DBE-87DBC3A371B4}" sibTransId="{9D7CA9F2-94A6-4A2E-9040-751B1992374F}"/>
    <dgm:cxn modelId="{9C3BBE09-CDE5-4B46-A593-9D9EFA44A590}" type="presParOf" srcId="{5330B178-8BDB-4547-A755-048D276CEB8D}" destId="{DED82835-A7E6-4CE5-9F28-A329B3C9841C}" srcOrd="0" destOrd="0" presId="urn:microsoft.com/office/officeart/2008/layout/VerticalCurvedList"/>
    <dgm:cxn modelId="{9DBC6BAF-4B1A-46F0-94AF-2D6BD16AB693}" type="presParOf" srcId="{DED82835-A7E6-4CE5-9F28-A329B3C9841C}" destId="{56A2487C-DA0C-4C83-9FC6-0AED1E5548E7}" srcOrd="0" destOrd="0" presId="urn:microsoft.com/office/officeart/2008/layout/VerticalCurvedList"/>
    <dgm:cxn modelId="{BD323656-6299-421D-8F6F-E89C0FBCF464}" type="presParOf" srcId="{56A2487C-DA0C-4C83-9FC6-0AED1E5548E7}" destId="{5A54F05B-0DB1-4C9F-9026-44516D5B1141}" srcOrd="0" destOrd="0" presId="urn:microsoft.com/office/officeart/2008/layout/VerticalCurvedList"/>
    <dgm:cxn modelId="{A6FDFD5E-6153-4550-88C2-D2CD18776B28}" type="presParOf" srcId="{56A2487C-DA0C-4C83-9FC6-0AED1E5548E7}" destId="{BE452B2E-2DC4-4B73-A6DF-02F92493C20A}" srcOrd="1" destOrd="0" presId="urn:microsoft.com/office/officeart/2008/layout/VerticalCurvedList"/>
    <dgm:cxn modelId="{F6210AFF-391A-499E-9B2B-70F0B0AFC63D}" type="presParOf" srcId="{56A2487C-DA0C-4C83-9FC6-0AED1E5548E7}" destId="{9CDF06A1-8ACE-4AD5-8539-BC306E77C91C}" srcOrd="2" destOrd="0" presId="urn:microsoft.com/office/officeart/2008/layout/VerticalCurvedList"/>
    <dgm:cxn modelId="{A040C4B0-AE55-4D73-A910-39BFFB6AE56F}" type="presParOf" srcId="{56A2487C-DA0C-4C83-9FC6-0AED1E5548E7}" destId="{0AD38FA1-BD5E-47CA-AB7D-3C217093AC13}" srcOrd="3" destOrd="0" presId="urn:microsoft.com/office/officeart/2008/layout/VerticalCurvedList"/>
    <dgm:cxn modelId="{1E911B7C-91CF-42FD-AC97-028F5A8E6D24}" type="presParOf" srcId="{DED82835-A7E6-4CE5-9F28-A329B3C9841C}" destId="{63E27FC7-5A39-4663-8807-B83B2E4DCD2B}" srcOrd="1" destOrd="0" presId="urn:microsoft.com/office/officeart/2008/layout/VerticalCurvedList"/>
    <dgm:cxn modelId="{7C3C37EC-36E5-4579-84DE-CD9F49444A85}" type="presParOf" srcId="{DED82835-A7E6-4CE5-9F28-A329B3C9841C}" destId="{EDCC1F0B-64A2-4105-BF2B-D348336D8ACB}" srcOrd="2" destOrd="0" presId="urn:microsoft.com/office/officeart/2008/layout/VerticalCurvedList"/>
    <dgm:cxn modelId="{99E95EA2-6C9F-45E5-AD5A-0381FECFED26}" type="presParOf" srcId="{EDCC1F0B-64A2-4105-BF2B-D348336D8ACB}" destId="{B2E8E765-62AA-492E-87A1-F41152027EBF}" srcOrd="0" destOrd="0" presId="urn:microsoft.com/office/officeart/2008/layout/VerticalCurvedList"/>
    <dgm:cxn modelId="{3227EA8E-2513-47E5-848D-C1F15F497B2D}" type="presParOf" srcId="{DED82835-A7E6-4CE5-9F28-A329B3C9841C}" destId="{A1CB4961-8371-4A3F-816D-E42CA975FF42}" srcOrd="3" destOrd="0" presId="urn:microsoft.com/office/officeart/2008/layout/VerticalCurvedList"/>
    <dgm:cxn modelId="{5B17088A-7019-40EB-BED8-D05664C780DB}" type="presParOf" srcId="{DED82835-A7E6-4CE5-9F28-A329B3C9841C}" destId="{8204E859-10AC-4E4B-A11B-AE26604FF72E}" srcOrd="4" destOrd="0" presId="urn:microsoft.com/office/officeart/2008/layout/VerticalCurvedList"/>
    <dgm:cxn modelId="{D7800464-C53E-4D80-9725-FF22804F7FBB}" type="presParOf" srcId="{8204E859-10AC-4E4B-A11B-AE26604FF72E}" destId="{A6A127D8-B214-48B5-BF48-B2B7348066DC}" srcOrd="0" destOrd="0" presId="urn:microsoft.com/office/officeart/2008/layout/VerticalCurvedList"/>
    <dgm:cxn modelId="{E10A8399-A767-4F4F-A1FD-21F4AE18F5CF}" type="presParOf" srcId="{DED82835-A7E6-4CE5-9F28-A329B3C9841C}" destId="{36756DD7-FC9B-4ED9-916C-31DD42280E8F}" srcOrd="5" destOrd="0" presId="urn:microsoft.com/office/officeart/2008/layout/VerticalCurvedList"/>
    <dgm:cxn modelId="{9EA811AD-B88D-4361-BFC4-7C13A7DA30A2}" type="presParOf" srcId="{DED82835-A7E6-4CE5-9F28-A329B3C9841C}" destId="{B550D6C7-B97E-4E74-B2A7-BF15B5B22AAF}" srcOrd="6" destOrd="0" presId="urn:microsoft.com/office/officeart/2008/layout/VerticalCurvedList"/>
    <dgm:cxn modelId="{DE39AF15-02F3-4D96-B401-6E9F576C6652}" type="presParOf" srcId="{B550D6C7-B97E-4E74-B2A7-BF15B5B22AAF}" destId="{1CF8643C-5D00-4FFB-BD98-17ABB1009E56}" srcOrd="0" destOrd="0" presId="urn:microsoft.com/office/officeart/2008/layout/VerticalCurvedList"/>
    <dgm:cxn modelId="{B248F330-6479-4303-A984-8C930B2B809A}" type="presParOf" srcId="{DED82835-A7E6-4CE5-9F28-A329B3C9841C}" destId="{0C4024F6-F351-4E89-A945-86C6534B0853}" srcOrd="7" destOrd="0" presId="urn:microsoft.com/office/officeart/2008/layout/VerticalCurvedList"/>
    <dgm:cxn modelId="{F0730F27-4B12-4810-A01D-52A54BB5A7BB}" type="presParOf" srcId="{DED82835-A7E6-4CE5-9F28-A329B3C9841C}" destId="{545BFD9D-3488-43C1-B6B8-2AA3E8AA6CB2}" srcOrd="8" destOrd="0" presId="urn:microsoft.com/office/officeart/2008/layout/VerticalCurvedList"/>
    <dgm:cxn modelId="{EB534672-DA7B-4092-A607-171F0BF745DE}" type="presParOf" srcId="{545BFD9D-3488-43C1-B6B8-2AA3E8AA6CB2}" destId="{538C1B22-ADCB-47C1-9B9D-B5892E50DB5F}" srcOrd="0" destOrd="0" presId="urn:microsoft.com/office/officeart/2008/layout/VerticalCurvedList"/>
    <dgm:cxn modelId="{5BD09B06-9C85-4C83-9AB9-99C3327783D7}" type="presParOf" srcId="{DED82835-A7E6-4CE5-9F28-A329B3C9841C}" destId="{E21DF0DB-6C52-4811-85CC-7E4DBA51AD88}" srcOrd="9" destOrd="0" presId="urn:microsoft.com/office/officeart/2008/layout/VerticalCurvedList"/>
    <dgm:cxn modelId="{C4BF86E2-B86E-4442-BDAB-1B1A1471AD9D}" type="presParOf" srcId="{DED82835-A7E6-4CE5-9F28-A329B3C9841C}" destId="{1D34884D-E95B-4B1C-851B-C8D7C969452A}" srcOrd="10" destOrd="0" presId="urn:microsoft.com/office/officeart/2008/layout/VerticalCurvedList"/>
    <dgm:cxn modelId="{126787BA-0D72-494C-AA71-AEEE61B2F031}" type="presParOf" srcId="{1D34884D-E95B-4B1C-851B-C8D7C969452A}" destId="{F56C1E20-D065-45B7-BBDA-63AB4FB9288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B00D77-79DE-49E3-966C-F03D1604882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424AE4-86B8-44B2-BE5A-9A7D60543931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Python 1.0 </a:t>
          </a:r>
          <a:r>
            <a:rPr lang="ru-RU" dirty="0"/>
            <a:t>январь 1994</a:t>
          </a:r>
          <a:endParaRPr lang="en-US" dirty="0"/>
        </a:p>
      </dgm:t>
    </dgm:pt>
    <dgm:pt modelId="{E9065379-98F1-4585-8A41-9D10952D7D1D}" type="parTrans" cxnId="{15C31136-2E1A-4821-8AC2-583C6A006D5D}">
      <dgm:prSet/>
      <dgm:spPr/>
      <dgm:t>
        <a:bodyPr/>
        <a:lstStyle/>
        <a:p>
          <a:endParaRPr lang="en-US"/>
        </a:p>
      </dgm:t>
    </dgm:pt>
    <dgm:pt modelId="{E41CD3BC-1029-4471-B052-B1D682DA4F98}" type="sibTrans" cxnId="{15C31136-2E1A-4821-8AC2-583C6A006D5D}">
      <dgm:prSet/>
      <dgm:spPr/>
      <dgm:t>
        <a:bodyPr/>
        <a:lstStyle/>
        <a:p>
          <a:endParaRPr lang="en-US"/>
        </a:p>
      </dgm:t>
    </dgm:pt>
    <dgm:pt modelId="{0784EDEA-E95A-48DC-9EDA-E8ECB0747497}">
      <dgm:prSet phldrT="[Text]"/>
      <dgm:spPr>
        <a:solidFill>
          <a:srgbClr val="D9D9D9"/>
        </a:solidFill>
      </dgm:spPr>
      <dgm:t>
        <a:bodyPr/>
        <a:lstStyle/>
        <a:p>
          <a:r>
            <a:rPr lang="en-US" b="0" i="0" dirty="0"/>
            <a:t>Python</a:t>
          </a:r>
          <a:r>
            <a:rPr lang="ru-RU" b="0" i="0" dirty="0"/>
            <a:t> </a:t>
          </a:r>
          <a:r>
            <a:rPr lang="en-US" b="0" i="0" dirty="0"/>
            <a:t>1.5 -</a:t>
          </a:r>
          <a:r>
            <a:rPr lang="ru-RU" b="0" i="0" dirty="0"/>
            <a:t> </a:t>
          </a:r>
          <a:r>
            <a:rPr lang="en-US" b="0" i="0" dirty="0"/>
            <a:t>31 </a:t>
          </a:r>
          <a:r>
            <a:rPr lang="ru-RU" b="0" i="0" dirty="0"/>
            <a:t>декабря 1997 года</a:t>
          </a:r>
          <a:endParaRPr lang="en-US" dirty="0"/>
        </a:p>
      </dgm:t>
    </dgm:pt>
    <dgm:pt modelId="{5D6BB7C4-D40C-462D-B04F-BFF0CA923618}" type="parTrans" cxnId="{E77ADF64-0F81-42DE-99B9-4B36D20DBA5C}">
      <dgm:prSet/>
      <dgm:spPr/>
      <dgm:t>
        <a:bodyPr/>
        <a:lstStyle/>
        <a:p>
          <a:endParaRPr lang="en-US"/>
        </a:p>
      </dgm:t>
    </dgm:pt>
    <dgm:pt modelId="{E715A45A-DDFD-4A37-97D1-C0253083BB0D}" type="sibTrans" cxnId="{E77ADF64-0F81-42DE-99B9-4B36D20DBA5C}">
      <dgm:prSet/>
      <dgm:spPr/>
      <dgm:t>
        <a:bodyPr/>
        <a:lstStyle/>
        <a:p>
          <a:endParaRPr lang="en-US"/>
        </a:p>
      </dgm:t>
    </dgm:pt>
    <dgm:pt modelId="{49759096-8ABB-4945-8A6F-CE8B760BFBAC}">
      <dgm:prSet phldrT="[Text]"/>
      <dgm:spPr>
        <a:solidFill>
          <a:srgbClr val="CEDB56"/>
        </a:solidFill>
      </dgm:spPr>
      <dgm:t>
        <a:bodyPr/>
        <a:lstStyle/>
        <a:p>
          <a:r>
            <a:rPr lang="en-US" dirty="0"/>
            <a:t>Python 2.0 </a:t>
          </a:r>
          <a:endParaRPr lang="ru-RU" dirty="0"/>
        </a:p>
        <a:p>
          <a:r>
            <a:rPr lang="en-US" dirty="0"/>
            <a:t>16</a:t>
          </a:r>
          <a:r>
            <a:rPr lang="ru-RU" dirty="0"/>
            <a:t> Октября 2000 года</a:t>
          </a:r>
          <a:endParaRPr lang="en-US" dirty="0"/>
        </a:p>
      </dgm:t>
    </dgm:pt>
    <dgm:pt modelId="{9B879075-BAF2-4A9E-8C71-2BC6F55F872B}" type="parTrans" cxnId="{DBFE7548-06DC-458D-B3F8-D2A82DCAACB3}">
      <dgm:prSet/>
      <dgm:spPr/>
      <dgm:t>
        <a:bodyPr/>
        <a:lstStyle/>
        <a:p>
          <a:endParaRPr lang="en-US"/>
        </a:p>
      </dgm:t>
    </dgm:pt>
    <dgm:pt modelId="{619BCECA-C190-4D66-9BE4-DEE2A50294AF}" type="sibTrans" cxnId="{DBFE7548-06DC-458D-B3F8-D2A82DCAACB3}">
      <dgm:prSet/>
      <dgm:spPr/>
      <dgm:t>
        <a:bodyPr/>
        <a:lstStyle/>
        <a:p>
          <a:endParaRPr lang="en-US"/>
        </a:p>
      </dgm:t>
    </dgm:pt>
    <dgm:pt modelId="{66E6D418-8561-4E0C-A1E4-845AE16C81E3}">
      <dgm:prSet phldrT="[Text]"/>
      <dgm:spPr>
        <a:solidFill>
          <a:srgbClr val="D9D9D9">
            <a:alpha val="90000"/>
          </a:srgbClr>
        </a:solidFill>
      </dgm:spPr>
      <dgm:t>
        <a:bodyPr/>
        <a:lstStyle/>
        <a:p>
          <a:r>
            <a:rPr lang="en-US"/>
            <a:t>Python 2.1 -17 </a:t>
          </a:r>
          <a:r>
            <a:rPr lang="ru-RU"/>
            <a:t>апреля</a:t>
          </a:r>
          <a:r>
            <a:rPr lang="en-US"/>
            <a:t> 2001 </a:t>
          </a:r>
          <a:r>
            <a:rPr lang="ru-RU"/>
            <a:t>года</a:t>
          </a:r>
          <a:endParaRPr lang="en-US"/>
        </a:p>
      </dgm:t>
    </dgm:pt>
    <dgm:pt modelId="{DA098D7F-4C68-45F5-AA40-224F3EF76E17}" type="parTrans" cxnId="{978A1A79-AC9A-4D32-A821-2CC4B533366E}">
      <dgm:prSet/>
      <dgm:spPr/>
      <dgm:t>
        <a:bodyPr/>
        <a:lstStyle/>
        <a:p>
          <a:endParaRPr lang="en-US"/>
        </a:p>
      </dgm:t>
    </dgm:pt>
    <dgm:pt modelId="{9599FD59-BEA5-4612-BE82-A1E1BEBE2915}" type="sibTrans" cxnId="{978A1A79-AC9A-4D32-A821-2CC4B533366E}">
      <dgm:prSet/>
      <dgm:spPr/>
      <dgm:t>
        <a:bodyPr/>
        <a:lstStyle/>
        <a:p>
          <a:endParaRPr lang="en-US"/>
        </a:p>
      </dgm:t>
    </dgm:pt>
    <dgm:pt modelId="{6C06F78C-2C6D-4621-81BF-DA298FE213CE}">
      <dgm:prSet phldrT="[Text]"/>
      <dgm:spPr>
        <a:solidFill>
          <a:srgbClr val="75CDD8"/>
        </a:solidFill>
      </dgm:spPr>
      <dgm:t>
        <a:bodyPr/>
        <a:lstStyle/>
        <a:p>
          <a:r>
            <a:rPr lang="en-US" dirty="0"/>
            <a:t>Python 3.0</a:t>
          </a:r>
        </a:p>
        <a:p>
          <a:r>
            <a:rPr lang="en-US" b="0" i="0" dirty="0"/>
            <a:t>3 </a:t>
          </a:r>
          <a:r>
            <a:rPr lang="ru-RU" b="0" i="0" dirty="0"/>
            <a:t>Декабря</a:t>
          </a:r>
          <a:r>
            <a:rPr lang="en-US" b="0" i="0" dirty="0"/>
            <a:t> 2008</a:t>
          </a:r>
          <a:endParaRPr lang="en-US" dirty="0"/>
        </a:p>
      </dgm:t>
    </dgm:pt>
    <dgm:pt modelId="{96B430A5-F963-4DC2-ACFF-835813CA7922}" type="parTrans" cxnId="{B1699430-E314-47CC-8B7D-32B2448622F8}">
      <dgm:prSet/>
      <dgm:spPr/>
      <dgm:t>
        <a:bodyPr/>
        <a:lstStyle/>
        <a:p>
          <a:endParaRPr lang="en-US"/>
        </a:p>
      </dgm:t>
    </dgm:pt>
    <dgm:pt modelId="{42F73294-637F-4E08-943E-F6151DC93168}" type="sibTrans" cxnId="{B1699430-E314-47CC-8B7D-32B2448622F8}">
      <dgm:prSet/>
      <dgm:spPr/>
      <dgm:t>
        <a:bodyPr/>
        <a:lstStyle/>
        <a:p>
          <a:endParaRPr lang="en-US"/>
        </a:p>
      </dgm:t>
    </dgm:pt>
    <dgm:pt modelId="{20B4E0A0-8FAC-4AC0-B7CD-8F3E80B050D0}">
      <dgm:prSet phldrT="[Text]"/>
      <dgm:spPr>
        <a:solidFill>
          <a:srgbClr val="D9D9D9">
            <a:alpha val="90000"/>
          </a:srgbClr>
        </a:solidFill>
      </dgm:spPr>
      <dgm:t>
        <a:bodyPr/>
        <a:lstStyle/>
        <a:p>
          <a:r>
            <a:rPr lang="ru-RU" dirty="0"/>
            <a:t>Python 3.1 -27 июня 2009 года</a:t>
          </a:r>
          <a:endParaRPr lang="en-US" dirty="0"/>
        </a:p>
      </dgm:t>
    </dgm:pt>
    <dgm:pt modelId="{8D3095DC-6626-4368-AE8C-FD419624CD61}" type="parTrans" cxnId="{428B0F65-0B83-4262-895C-E43B3A7FE062}">
      <dgm:prSet/>
      <dgm:spPr/>
      <dgm:t>
        <a:bodyPr/>
        <a:lstStyle/>
        <a:p>
          <a:endParaRPr lang="en-US"/>
        </a:p>
      </dgm:t>
    </dgm:pt>
    <dgm:pt modelId="{6174F682-8ABB-47D3-A97D-D0C96B0A0DB9}" type="sibTrans" cxnId="{428B0F65-0B83-4262-895C-E43B3A7FE062}">
      <dgm:prSet/>
      <dgm:spPr/>
      <dgm:t>
        <a:bodyPr/>
        <a:lstStyle/>
        <a:p>
          <a:endParaRPr lang="en-US"/>
        </a:p>
      </dgm:t>
    </dgm:pt>
    <dgm:pt modelId="{FF73E216-DFAB-4A30-BDAE-77677984ECC0}">
      <dgm:prSet/>
      <dgm:spPr>
        <a:solidFill>
          <a:srgbClr val="D9D9D9"/>
        </a:solidFill>
      </dgm:spPr>
      <dgm:t>
        <a:bodyPr/>
        <a:lstStyle/>
        <a:p>
          <a:r>
            <a:rPr lang="en-US" b="0" i="0" dirty="0"/>
            <a:t>Python 1.6 -5 </a:t>
          </a:r>
          <a:r>
            <a:rPr lang="ru-RU" b="0" i="0" dirty="0"/>
            <a:t>сентября 2000 года</a:t>
          </a:r>
          <a:endParaRPr lang="en-US" b="0" i="0" dirty="0"/>
        </a:p>
      </dgm:t>
    </dgm:pt>
    <dgm:pt modelId="{F35BB169-FF04-4848-936F-26B0A3548CA5}" type="parTrans" cxnId="{78F3BD39-BACE-43E6-9100-6F7281FCA8A4}">
      <dgm:prSet/>
      <dgm:spPr/>
      <dgm:t>
        <a:bodyPr/>
        <a:lstStyle/>
        <a:p>
          <a:endParaRPr lang="en-US"/>
        </a:p>
      </dgm:t>
    </dgm:pt>
    <dgm:pt modelId="{EDE7F617-D221-45B8-BA14-5E22A929AA8E}" type="sibTrans" cxnId="{78F3BD39-BACE-43E6-9100-6F7281FCA8A4}">
      <dgm:prSet/>
      <dgm:spPr/>
      <dgm:t>
        <a:bodyPr/>
        <a:lstStyle/>
        <a:p>
          <a:endParaRPr lang="en-US"/>
        </a:p>
      </dgm:t>
    </dgm:pt>
    <dgm:pt modelId="{C0D33B7E-6D55-4EC0-BEBC-F2B4DCBFF2DC}">
      <dgm:prSet/>
      <dgm:spPr>
        <a:solidFill>
          <a:srgbClr val="D9D9D9">
            <a:alpha val="90000"/>
          </a:srgbClr>
        </a:solidFill>
      </dgm:spPr>
      <dgm:t>
        <a:bodyPr/>
        <a:lstStyle/>
        <a:p>
          <a:r>
            <a:rPr lang="en-US" dirty="0"/>
            <a:t>Python</a:t>
          </a:r>
          <a:r>
            <a:rPr lang="ru-RU" dirty="0"/>
            <a:t> 2.2 -21 декабря 2001 года</a:t>
          </a:r>
          <a:endParaRPr lang="en-US" dirty="0"/>
        </a:p>
      </dgm:t>
    </dgm:pt>
    <dgm:pt modelId="{7BE91755-829A-42CD-A7F9-934895F603B1}" type="parTrans" cxnId="{D97245AF-1C7A-4D86-AE99-19E6728025BE}">
      <dgm:prSet/>
      <dgm:spPr/>
      <dgm:t>
        <a:bodyPr/>
        <a:lstStyle/>
        <a:p>
          <a:endParaRPr lang="en-US"/>
        </a:p>
      </dgm:t>
    </dgm:pt>
    <dgm:pt modelId="{1652F65E-547B-4AFF-B6C0-B66E2F1CB234}" type="sibTrans" cxnId="{D97245AF-1C7A-4D86-AE99-19E6728025BE}">
      <dgm:prSet/>
      <dgm:spPr/>
      <dgm:t>
        <a:bodyPr/>
        <a:lstStyle/>
        <a:p>
          <a:endParaRPr lang="en-US"/>
        </a:p>
      </dgm:t>
    </dgm:pt>
    <dgm:pt modelId="{0EF53958-9D28-4B3A-8830-EDE42EFF3D1B}">
      <dgm:prSet/>
      <dgm:spPr>
        <a:solidFill>
          <a:srgbClr val="D9D9D9">
            <a:alpha val="90000"/>
          </a:srgbClr>
        </a:solidFill>
      </dgm:spPr>
      <dgm:t>
        <a:bodyPr/>
        <a:lstStyle/>
        <a:p>
          <a:r>
            <a:rPr lang="en-US" dirty="0"/>
            <a:t>Python</a:t>
          </a:r>
          <a:r>
            <a:rPr lang="ru-RU" dirty="0"/>
            <a:t> 2.3 -29 июля 2003 года</a:t>
          </a:r>
          <a:endParaRPr lang="en-US" dirty="0"/>
        </a:p>
      </dgm:t>
    </dgm:pt>
    <dgm:pt modelId="{ABCC9EB9-CF95-4E8F-BAB9-D69ACC7CAEAF}" type="parTrans" cxnId="{FD805200-9941-4105-BFC2-DBAEC0A424FC}">
      <dgm:prSet/>
      <dgm:spPr/>
      <dgm:t>
        <a:bodyPr/>
        <a:lstStyle/>
        <a:p>
          <a:endParaRPr lang="en-US"/>
        </a:p>
      </dgm:t>
    </dgm:pt>
    <dgm:pt modelId="{2393A41A-1248-4A6E-BA94-E2F8D7EC802C}" type="sibTrans" cxnId="{FD805200-9941-4105-BFC2-DBAEC0A424FC}">
      <dgm:prSet/>
      <dgm:spPr/>
      <dgm:t>
        <a:bodyPr/>
        <a:lstStyle/>
        <a:p>
          <a:endParaRPr lang="en-US"/>
        </a:p>
      </dgm:t>
    </dgm:pt>
    <dgm:pt modelId="{E2D9A591-A1D7-4088-A955-7DED8C785CF5}">
      <dgm:prSet/>
      <dgm:spPr>
        <a:solidFill>
          <a:srgbClr val="D9D9D9">
            <a:alpha val="90000"/>
          </a:srgbClr>
        </a:solidFill>
      </dgm:spPr>
      <dgm:t>
        <a:bodyPr/>
        <a:lstStyle/>
        <a:p>
          <a:r>
            <a:rPr lang="en-US" dirty="0"/>
            <a:t>Python</a:t>
          </a:r>
          <a:r>
            <a:rPr lang="ru-RU" dirty="0"/>
            <a:t> 2.4 -30 ноября 2004 года</a:t>
          </a:r>
          <a:endParaRPr lang="en-US" dirty="0"/>
        </a:p>
      </dgm:t>
    </dgm:pt>
    <dgm:pt modelId="{C0903358-7E79-4E1A-A3B9-897095BE517C}" type="parTrans" cxnId="{DC2FADE7-58B7-4DB9-97BA-EA6F63650E22}">
      <dgm:prSet/>
      <dgm:spPr/>
      <dgm:t>
        <a:bodyPr/>
        <a:lstStyle/>
        <a:p>
          <a:endParaRPr lang="en-US"/>
        </a:p>
      </dgm:t>
    </dgm:pt>
    <dgm:pt modelId="{0ACE60C3-3EA7-4F44-8CE7-85AE16E5C13A}" type="sibTrans" cxnId="{DC2FADE7-58B7-4DB9-97BA-EA6F63650E22}">
      <dgm:prSet/>
      <dgm:spPr/>
      <dgm:t>
        <a:bodyPr/>
        <a:lstStyle/>
        <a:p>
          <a:endParaRPr lang="en-US"/>
        </a:p>
      </dgm:t>
    </dgm:pt>
    <dgm:pt modelId="{25162BD5-FDA9-480F-93A0-C896CCA03DEA}">
      <dgm:prSet/>
      <dgm:spPr>
        <a:solidFill>
          <a:srgbClr val="D9D9D9">
            <a:alpha val="90000"/>
          </a:srgbClr>
        </a:solidFill>
      </dgm:spPr>
      <dgm:t>
        <a:bodyPr/>
        <a:lstStyle/>
        <a:p>
          <a:r>
            <a:rPr lang="en-US" dirty="0"/>
            <a:t>Python</a:t>
          </a:r>
          <a:r>
            <a:rPr lang="ru-RU" dirty="0"/>
            <a:t> 2.5 -19 сентября 2006 года</a:t>
          </a:r>
          <a:endParaRPr lang="en-US" dirty="0"/>
        </a:p>
      </dgm:t>
    </dgm:pt>
    <dgm:pt modelId="{7E1F5CA5-B3A6-404D-A22B-94312892CC40}" type="parTrans" cxnId="{20D0F48A-0835-4556-AF94-83FBA9408FCC}">
      <dgm:prSet/>
      <dgm:spPr/>
      <dgm:t>
        <a:bodyPr/>
        <a:lstStyle/>
        <a:p>
          <a:endParaRPr lang="en-US"/>
        </a:p>
      </dgm:t>
    </dgm:pt>
    <dgm:pt modelId="{DAAA39D8-D8CE-4444-9EEC-15D5F98874A1}" type="sibTrans" cxnId="{20D0F48A-0835-4556-AF94-83FBA9408FCC}">
      <dgm:prSet/>
      <dgm:spPr/>
      <dgm:t>
        <a:bodyPr/>
        <a:lstStyle/>
        <a:p>
          <a:endParaRPr lang="en-US"/>
        </a:p>
      </dgm:t>
    </dgm:pt>
    <dgm:pt modelId="{57E636DE-D558-407D-BDC1-724642F6E656}">
      <dgm:prSet/>
      <dgm:spPr>
        <a:solidFill>
          <a:srgbClr val="D9D9D9">
            <a:alpha val="90000"/>
          </a:srgbClr>
        </a:solidFill>
      </dgm:spPr>
      <dgm:t>
        <a:bodyPr/>
        <a:lstStyle/>
        <a:p>
          <a:r>
            <a:rPr lang="en-US" dirty="0"/>
            <a:t>Python</a:t>
          </a:r>
          <a:r>
            <a:rPr lang="ru-RU" dirty="0"/>
            <a:t> 2.6 -1 октября 2008 года</a:t>
          </a:r>
          <a:endParaRPr lang="en-US" dirty="0"/>
        </a:p>
      </dgm:t>
    </dgm:pt>
    <dgm:pt modelId="{A1ADD9E8-5AF7-4D33-9035-F59E34FA86A4}" type="parTrans" cxnId="{C406CB8E-1F16-4863-8D3C-2CAEFE45C3D4}">
      <dgm:prSet/>
      <dgm:spPr/>
      <dgm:t>
        <a:bodyPr/>
        <a:lstStyle/>
        <a:p>
          <a:endParaRPr lang="en-US"/>
        </a:p>
      </dgm:t>
    </dgm:pt>
    <dgm:pt modelId="{0C6A6526-EE3F-4D9C-AE42-AF50BA08A51B}" type="sibTrans" cxnId="{C406CB8E-1F16-4863-8D3C-2CAEFE45C3D4}">
      <dgm:prSet/>
      <dgm:spPr/>
      <dgm:t>
        <a:bodyPr/>
        <a:lstStyle/>
        <a:p>
          <a:endParaRPr lang="en-US"/>
        </a:p>
      </dgm:t>
    </dgm:pt>
    <dgm:pt modelId="{A842A796-15A4-4D63-BFD2-565CE807AE04}">
      <dgm:prSet/>
      <dgm:spPr>
        <a:solidFill>
          <a:srgbClr val="D9D9D9">
            <a:alpha val="90000"/>
          </a:srgbClr>
        </a:solidFill>
      </dgm:spPr>
      <dgm:t>
        <a:bodyPr/>
        <a:lstStyle/>
        <a:p>
          <a:r>
            <a:rPr lang="en-US" dirty="0"/>
            <a:t>Python</a:t>
          </a:r>
          <a:r>
            <a:rPr lang="ru-RU" dirty="0"/>
            <a:t> 2.7 -3 июля 2010 года</a:t>
          </a:r>
          <a:endParaRPr lang="en-US" dirty="0"/>
        </a:p>
      </dgm:t>
    </dgm:pt>
    <dgm:pt modelId="{11226420-E783-4A4B-B99D-17B38A566A36}" type="parTrans" cxnId="{CD7729E9-19A5-4500-96C9-3F14F0BB6901}">
      <dgm:prSet/>
      <dgm:spPr/>
      <dgm:t>
        <a:bodyPr/>
        <a:lstStyle/>
        <a:p>
          <a:endParaRPr lang="en-US"/>
        </a:p>
      </dgm:t>
    </dgm:pt>
    <dgm:pt modelId="{149E8E1E-8707-45B3-A065-294F7E936CC4}" type="sibTrans" cxnId="{CD7729E9-19A5-4500-96C9-3F14F0BB6901}">
      <dgm:prSet/>
      <dgm:spPr/>
      <dgm:t>
        <a:bodyPr/>
        <a:lstStyle/>
        <a:p>
          <a:endParaRPr lang="en-US"/>
        </a:p>
      </dgm:t>
    </dgm:pt>
    <dgm:pt modelId="{71140403-2EAA-45E7-8CDF-9B87E493AFC7}">
      <dgm:prSet/>
      <dgm:spPr>
        <a:solidFill>
          <a:srgbClr val="D9D9D9">
            <a:alpha val="90000"/>
          </a:srgbClr>
        </a:solidFill>
      </dgm:spPr>
      <dgm:t>
        <a:bodyPr/>
        <a:lstStyle/>
        <a:p>
          <a:r>
            <a:rPr lang="ru-RU" dirty="0"/>
            <a:t>Python 3.2 -20 февраля 2011 года</a:t>
          </a:r>
          <a:endParaRPr lang="en-US" dirty="0"/>
        </a:p>
      </dgm:t>
    </dgm:pt>
    <dgm:pt modelId="{260B459C-421C-4441-8C13-7657108B0A47}" type="parTrans" cxnId="{2463C45B-BBA4-49D6-BC14-8FCDB9C0F117}">
      <dgm:prSet/>
      <dgm:spPr/>
      <dgm:t>
        <a:bodyPr/>
        <a:lstStyle/>
        <a:p>
          <a:endParaRPr lang="en-US"/>
        </a:p>
      </dgm:t>
    </dgm:pt>
    <dgm:pt modelId="{743940CD-4BC9-4127-B710-ABCEDD64D964}" type="sibTrans" cxnId="{2463C45B-BBA4-49D6-BC14-8FCDB9C0F117}">
      <dgm:prSet/>
      <dgm:spPr/>
      <dgm:t>
        <a:bodyPr/>
        <a:lstStyle/>
        <a:p>
          <a:endParaRPr lang="en-US"/>
        </a:p>
      </dgm:t>
    </dgm:pt>
    <dgm:pt modelId="{A908AC60-84C7-4EDE-85A7-341F877EDF39}">
      <dgm:prSet/>
      <dgm:spPr>
        <a:solidFill>
          <a:srgbClr val="D9D9D9">
            <a:alpha val="90000"/>
          </a:srgbClr>
        </a:solidFill>
      </dgm:spPr>
      <dgm:t>
        <a:bodyPr/>
        <a:lstStyle/>
        <a:p>
          <a:r>
            <a:rPr lang="ru-RU" dirty="0"/>
            <a:t>Python 3.3 -29 сентября 2012 года</a:t>
          </a:r>
          <a:endParaRPr lang="en-US" dirty="0"/>
        </a:p>
      </dgm:t>
    </dgm:pt>
    <dgm:pt modelId="{13EE1D5D-9AA6-4F8C-BDB5-C79C0BFBBE86}" type="parTrans" cxnId="{EB0FCF1B-712D-4354-BC85-CED87B739814}">
      <dgm:prSet/>
      <dgm:spPr/>
      <dgm:t>
        <a:bodyPr/>
        <a:lstStyle/>
        <a:p>
          <a:endParaRPr lang="en-US"/>
        </a:p>
      </dgm:t>
    </dgm:pt>
    <dgm:pt modelId="{3BDB9CC0-FE48-4B1D-970C-3D4A3539BAF8}" type="sibTrans" cxnId="{EB0FCF1B-712D-4354-BC85-CED87B739814}">
      <dgm:prSet/>
      <dgm:spPr/>
      <dgm:t>
        <a:bodyPr/>
        <a:lstStyle/>
        <a:p>
          <a:endParaRPr lang="en-US"/>
        </a:p>
      </dgm:t>
    </dgm:pt>
    <dgm:pt modelId="{562ED313-6C1E-4D2D-9E12-987612F5EC6A}">
      <dgm:prSet/>
      <dgm:spPr>
        <a:solidFill>
          <a:srgbClr val="D9D9D9">
            <a:alpha val="90000"/>
          </a:srgbClr>
        </a:solidFill>
      </dgm:spPr>
      <dgm:t>
        <a:bodyPr/>
        <a:lstStyle/>
        <a:p>
          <a:r>
            <a:rPr lang="en-US" dirty="0"/>
            <a:t>Python 3.4.0, documentation released on 16 March 2014.</a:t>
          </a:r>
        </a:p>
      </dgm:t>
    </dgm:pt>
    <dgm:pt modelId="{DFBEA676-85A1-4A03-A520-EE55917F9B24}" type="parTrans" cxnId="{6835C26E-51ED-4CB1-B725-6D857AF67206}">
      <dgm:prSet/>
      <dgm:spPr/>
      <dgm:t>
        <a:bodyPr/>
        <a:lstStyle/>
        <a:p>
          <a:endParaRPr lang="en-US"/>
        </a:p>
      </dgm:t>
    </dgm:pt>
    <dgm:pt modelId="{04AAA900-7DC7-43E6-9F20-03EE49BE8596}" type="sibTrans" cxnId="{6835C26E-51ED-4CB1-B725-6D857AF67206}">
      <dgm:prSet/>
      <dgm:spPr/>
      <dgm:t>
        <a:bodyPr/>
        <a:lstStyle/>
        <a:p>
          <a:endParaRPr lang="en-US"/>
        </a:p>
      </dgm:t>
    </dgm:pt>
    <dgm:pt modelId="{7F3F60EF-A26D-4A65-8551-6CF6540A715B}">
      <dgm:prSet/>
      <dgm:spPr>
        <a:solidFill>
          <a:srgbClr val="D9D9D9">
            <a:alpha val="90000"/>
          </a:srgbClr>
        </a:solidFill>
      </dgm:spPr>
      <dgm:t>
        <a:bodyPr/>
        <a:lstStyle/>
        <a:p>
          <a:r>
            <a:rPr lang="en-US" dirty="0"/>
            <a:t>Python 3.5.0, documentation released on 13 September 2015.</a:t>
          </a:r>
        </a:p>
      </dgm:t>
    </dgm:pt>
    <dgm:pt modelId="{D933EC1A-44CA-477D-9983-156797F49A0F}" type="parTrans" cxnId="{B0E9A98B-609C-4DA1-8D51-911A096BFA70}">
      <dgm:prSet/>
      <dgm:spPr/>
      <dgm:t>
        <a:bodyPr/>
        <a:lstStyle/>
        <a:p>
          <a:endParaRPr lang="en-US"/>
        </a:p>
      </dgm:t>
    </dgm:pt>
    <dgm:pt modelId="{B106C3F6-9546-4CE4-9D8C-571EB0A12413}" type="sibTrans" cxnId="{B0E9A98B-609C-4DA1-8D51-911A096BFA70}">
      <dgm:prSet/>
      <dgm:spPr/>
      <dgm:t>
        <a:bodyPr/>
        <a:lstStyle/>
        <a:p>
          <a:endParaRPr lang="en-US"/>
        </a:p>
      </dgm:t>
    </dgm:pt>
    <dgm:pt modelId="{5710C5D5-2F18-4C31-B062-9991239E392E}">
      <dgm:prSet/>
      <dgm:spPr>
        <a:solidFill>
          <a:srgbClr val="D9D9D9">
            <a:alpha val="90000"/>
          </a:srgbClr>
        </a:solidFill>
      </dgm:spPr>
      <dgm:t>
        <a:bodyPr/>
        <a:lstStyle/>
        <a:p>
          <a:r>
            <a:rPr lang="en-US" dirty="0"/>
            <a:t>Python 3.6.0 documentation released on 23 December 2016.</a:t>
          </a:r>
        </a:p>
      </dgm:t>
    </dgm:pt>
    <dgm:pt modelId="{68F2A043-1319-4098-9C83-5D123FF7CCFF}" type="parTrans" cxnId="{792D82F6-7CA1-4750-9965-2A4F419C9C1C}">
      <dgm:prSet/>
      <dgm:spPr/>
      <dgm:t>
        <a:bodyPr/>
        <a:lstStyle/>
        <a:p>
          <a:endParaRPr lang="en-US"/>
        </a:p>
      </dgm:t>
    </dgm:pt>
    <dgm:pt modelId="{3BE781CF-E1DC-4360-9404-31FB5E07D257}" type="sibTrans" cxnId="{792D82F6-7CA1-4750-9965-2A4F419C9C1C}">
      <dgm:prSet/>
      <dgm:spPr/>
      <dgm:t>
        <a:bodyPr/>
        <a:lstStyle/>
        <a:p>
          <a:endParaRPr lang="en-US"/>
        </a:p>
      </dgm:t>
    </dgm:pt>
    <dgm:pt modelId="{B411A89B-D64A-47CC-A3F6-57A4B965A0F8}">
      <dgm:prSet/>
      <dgm:spPr>
        <a:solidFill>
          <a:srgbClr val="D9D9D9">
            <a:alpha val="90000"/>
          </a:srgbClr>
        </a:solidFill>
      </dgm:spPr>
      <dgm:t>
        <a:bodyPr/>
        <a:lstStyle/>
        <a:p>
          <a:r>
            <a:rPr lang="en-US" dirty="0"/>
            <a:t>Python 3.7.0, documentation released on 27 June 2018.</a:t>
          </a:r>
        </a:p>
      </dgm:t>
    </dgm:pt>
    <dgm:pt modelId="{51C14700-CB5C-4C46-AFF2-56BD7F3EEACC}" type="parTrans" cxnId="{5D25DEBB-736E-4F36-86D0-4B2D4B5022C2}">
      <dgm:prSet/>
      <dgm:spPr/>
      <dgm:t>
        <a:bodyPr/>
        <a:lstStyle/>
        <a:p>
          <a:endParaRPr lang="en-US"/>
        </a:p>
      </dgm:t>
    </dgm:pt>
    <dgm:pt modelId="{D570E3F3-F9DA-4B6A-AF65-A0DB69BE53AD}" type="sibTrans" cxnId="{5D25DEBB-736E-4F36-86D0-4B2D4B5022C2}">
      <dgm:prSet/>
      <dgm:spPr/>
      <dgm:t>
        <a:bodyPr/>
        <a:lstStyle/>
        <a:p>
          <a:endParaRPr lang="en-US"/>
        </a:p>
      </dgm:t>
    </dgm:pt>
    <dgm:pt modelId="{8BF92152-4D0F-4215-8B52-155F438199FF}" type="pres">
      <dgm:prSet presAssocID="{D7B00D77-79DE-49E3-966C-F03D16048828}" presName="Name0" presStyleCnt="0">
        <dgm:presLayoutVars>
          <dgm:dir/>
          <dgm:animLvl val="lvl"/>
          <dgm:resizeHandles val="exact"/>
        </dgm:presLayoutVars>
      </dgm:prSet>
      <dgm:spPr/>
    </dgm:pt>
    <dgm:pt modelId="{9DBB64D6-B026-4903-A4F4-A6AD5484F4C4}" type="pres">
      <dgm:prSet presAssocID="{51424AE4-86B8-44B2-BE5A-9A7D60543931}" presName="linNode" presStyleCnt="0"/>
      <dgm:spPr/>
    </dgm:pt>
    <dgm:pt modelId="{6CB96046-6794-4F86-BD7F-5BB273412FAC}" type="pres">
      <dgm:prSet presAssocID="{51424AE4-86B8-44B2-BE5A-9A7D6054393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6D45AB1-50CA-457F-8765-76F928C8C4BE}" type="pres">
      <dgm:prSet presAssocID="{51424AE4-86B8-44B2-BE5A-9A7D60543931}" presName="descendantText" presStyleLbl="alignAccFollowNode1" presStyleIdx="0" presStyleCnt="3">
        <dgm:presLayoutVars>
          <dgm:bulletEnabled val="1"/>
        </dgm:presLayoutVars>
      </dgm:prSet>
      <dgm:spPr/>
    </dgm:pt>
    <dgm:pt modelId="{3BC0D955-2D36-45D9-9F14-E5565ADADB82}" type="pres">
      <dgm:prSet presAssocID="{E41CD3BC-1029-4471-B052-B1D682DA4F98}" presName="sp" presStyleCnt="0"/>
      <dgm:spPr/>
    </dgm:pt>
    <dgm:pt modelId="{E536F0BA-59DB-484B-A618-D0465562CBC2}" type="pres">
      <dgm:prSet presAssocID="{49759096-8ABB-4945-8A6F-CE8B760BFBAC}" presName="linNode" presStyleCnt="0"/>
      <dgm:spPr/>
    </dgm:pt>
    <dgm:pt modelId="{B3500F5D-08BA-4933-A87E-61D8F4C11532}" type="pres">
      <dgm:prSet presAssocID="{49759096-8ABB-4945-8A6F-CE8B760BFBAC}" presName="parentText" presStyleLbl="node1" presStyleIdx="1" presStyleCnt="3" custScaleY="210342">
        <dgm:presLayoutVars>
          <dgm:chMax val="1"/>
          <dgm:bulletEnabled val="1"/>
        </dgm:presLayoutVars>
      </dgm:prSet>
      <dgm:spPr/>
    </dgm:pt>
    <dgm:pt modelId="{CDD26600-CBDD-4F0E-8E1C-E7E68E0C411C}" type="pres">
      <dgm:prSet presAssocID="{49759096-8ABB-4945-8A6F-CE8B760BFBAC}" presName="descendantText" presStyleLbl="alignAccFollowNode1" presStyleIdx="1" presStyleCnt="3" custScaleY="210342">
        <dgm:presLayoutVars>
          <dgm:bulletEnabled val="1"/>
        </dgm:presLayoutVars>
      </dgm:prSet>
      <dgm:spPr/>
    </dgm:pt>
    <dgm:pt modelId="{3F8A4B2C-D26E-4771-83BF-37F43FEDDB8A}" type="pres">
      <dgm:prSet presAssocID="{619BCECA-C190-4D66-9BE4-DEE2A50294AF}" presName="sp" presStyleCnt="0"/>
      <dgm:spPr/>
    </dgm:pt>
    <dgm:pt modelId="{BA293333-D588-4EA5-9B71-1A85F540DD53}" type="pres">
      <dgm:prSet presAssocID="{6C06F78C-2C6D-4621-81BF-DA298FE213CE}" presName="linNode" presStyleCnt="0"/>
      <dgm:spPr/>
    </dgm:pt>
    <dgm:pt modelId="{E8D4CBA5-2541-4DB6-AA07-DF1BBAA6FC73}" type="pres">
      <dgm:prSet presAssocID="{6C06F78C-2C6D-4621-81BF-DA298FE213CE}" presName="parentText" presStyleLbl="node1" presStyleIdx="2" presStyleCnt="3" custScaleY="205989">
        <dgm:presLayoutVars>
          <dgm:chMax val="1"/>
          <dgm:bulletEnabled val="1"/>
        </dgm:presLayoutVars>
      </dgm:prSet>
      <dgm:spPr/>
    </dgm:pt>
    <dgm:pt modelId="{6B5691FB-0750-4E6D-8183-FEBF5000FFF1}" type="pres">
      <dgm:prSet presAssocID="{6C06F78C-2C6D-4621-81BF-DA298FE213CE}" presName="descendantText" presStyleLbl="alignAccFollowNode1" presStyleIdx="2" presStyleCnt="3" custScaleY="205989">
        <dgm:presLayoutVars>
          <dgm:bulletEnabled val="1"/>
        </dgm:presLayoutVars>
      </dgm:prSet>
      <dgm:spPr/>
    </dgm:pt>
  </dgm:ptLst>
  <dgm:cxnLst>
    <dgm:cxn modelId="{FD805200-9941-4105-BFC2-DBAEC0A424FC}" srcId="{49759096-8ABB-4945-8A6F-CE8B760BFBAC}" destId="{0EF53958-9D28-4B3A-8830-EDE42EFF3D1B}" srcOrd="2" destOrd="0" parTransId="{ABCC9EB9-CF95-4E8F-BAB9-D69ACC7CAEAF}" sibTransId="{2393A41A-1248-4A6E-BA94-E2F8D7EC802C}"/>
    <dgm:cxn modelId="{3834E511-CB39-40DC-87A9-F91B960AD3CF}" type="presOf" srcId="{71140403-2EAA-45E7-8CDF-9B87E493AFC7}" destId="{6B5691FB-0750-4E6D-8183-FEBF5000FFF1}" srcOrd="0" destOrd="1" presId="urn:microsoft.com/office/officeart/2005/8/layout/vList5"/>
    <dgm:cxn modelId="{172EB91B-D3E5-47ED-ACF0-29AAC30BE7D5}" type="presOf" srcId="{57E636DE-D558-407D-BDC1-724642F6E656}" destId="{CDD26600-CBDD-4F0E-8E1C-E7E68E0C411C}" srcOrd="0" destOrd="5" presId="urn:microsoft.com/office/officeart/2005/8/layout/vList5"/>
    <dgm:cxn modelId="{EB0FCF1B-712D-4354-BC85-CED87B739814}" srcId="{6C06F78C-2C6D-4621-81BF-DA298FE213CE}" destId="{A908AC60-84C7-4EDE-85A7-341F877EDF39}" srcOrd="2" destOrd="0" parTransId="{13EE1D5D-9AA6-4F8C-BDB5-C79C0BFBBE86}" sibTransId="{3BDB9CC0-FE48-4B1D-970C-3D4A3539BAF8}"/>
    <dgm:cxn modelId="{61DBCE1E-7BB8-4A70-B5A1-27BE1688312F}" type="presOf" srcId="{49759096-8ABB-4945-8A6F-CE8B760BFBAC}" destId="{B3500F5D-08BA-4933-A87E-61D8F4C11532}" srcOrd="0" destOrd="0" presId="urn:microsoft.com/office/officeart/2005/8/layout/vList5"/>
    <dgm:cxn modelId="{EBD1BF28-CD80-4317-804E-B32E194309CC}" type="presOf" srcId="{20B4E0A0-8FAC-4AC0-B7CD-8F3E80B050D0}" destId="{6B5691FB-0750-4E6D-8183-FEBF5000FFF1}" srcOrd="0" destOrd="0" presId="urn:microsoft.com/office/officeart/2005/8/layout/vList5"/>
    <dgm:cxn modelId="{B1699430-E314-47CC-8B7D-32B2448622F8}" srcId="{D7B00D77-79DE-49E3-966C-F03D16048828}" destId="{6C06F78C-2C6D-4621-81BF-DA298FE213CE}" srcOrd="2" destOrd="0" parTransId="{96B430A5-F963-4DC2-ACFF-835813CA7922}" sibTransId="{42F73294-637F-4E08-943E-F6151DC93168}"/>
    <dgm:cxn modelId="{B175A230-225D-4E5A-AB89-EDCB2ABD5445}" type="presOf" srcId="{0784EDEA-E95A-48DC-9EDA-E8ECB0747497}" destId="{96D45AB1-50CA-457F-8765-76F928C8C4BE}" srcOrd="0" destOrd="0" presId="urn:microsoft.com/office/officeart/2005/8/layout/vList5"/>
    <dgm:cxn modelId="{DF55B433-4F5C-4F91-B97F-C5CC3AE10D5A}" type="presOf" srcId="{51424AE4-86B8-44B2-BE5A-9A7D60543931}" destId="{6CB96046-6794-4F86-BD7F-5BB273412FAC}" srcOrd="0" destOrd="0" presId="urn:microsoft.com/office/officeart/2005/8/layout/vList5"/>
    <dgm:cxn modelId="{5772D833-4E79-4D6C-972C-66A95E92088B}" type="presOf" srcId="{0EF53958-9D28-4B3A-8830-EDE42EFF3D1B}" destId="{CDD26600-CBDD-4F0E-8E1C-E7E68E0C411C}" srcOrd="0" destOrd="2" presId="urn:microsoft.com/office/officeart/2005/8/layout/vList5"/>
    <dgm:cxn modelId="{15C31136-2E1A-4821-8AC2-583C6A006D5D}" srcId="{D7B00D77-79DE-49E3-966C-F03D16048828}" destId="{51424AE4-86B8-44B2-BE5A-9A7D60543931}" srcOrd="0" destOrd="0" parTransId="{E9065379-98F1-4585-8A41-9D10952D7D1D}" sibTransId="{E41CD3BC-1029-4471-B052-B1D682DA4F98}"/>
    <dgm:cxn modelId="{B8101637-87DA-4364-B832-BAF1A032AD25}" type="presOf" srcId="{6C06F78C-2C6D-4621-81BF-DA298FE213CE}" destId="{E8D4CBA5-2541-4DB6-AA07-DF1BBAA6FC73}" srcOrd="0" destOrd="0" presId="urn:microsoft.com/office/officeart/2005/8/layout/vList5"/>
    <dgm:cxn modelId="{78F3BD39-BACE-43E6-9100-6F7281FCA8A4}" srcId="{51424AE4-86B8-44B2-BE5A-9A7D60543931}" destId="{FF73E216-DFAB-4A30-BDAE-77677984ECC0}" srcOrd="1" destOrd="0" parTransId="{F35BB169-FF04-4848-936F-26B0A3548CA5}" sibTransId="{EDE7F617-D221-45B8-BA14-5E22A929AA8E}"/>
    <dgm:cxn modelId="{DBFE7548-06DC-458D-B3F8-D2A82DCAACB3}" srcId="{D7B00D77-79DE-49E3-966C-F03D16048828}" destId="{49759096-8ABB-4945-8A6F-CE8B760BFBAC}" srcOrd="1" destOrd="0" parTransId="{9B879075-BAF2-4A9E-8C71-2BC6F55F872B}" sibTransId="{619BCECA-C190-4D66-9BE4-DEE2A50294AF}"/>
    <dgm:cxn modelId="{07588349-847A-4A0F-B6EC-4F723743E513}" type="presOf" srcId="{7F3F60EF-A26D-4A65-8551-6CF6540A715B}" destId="{6B5691FB-0750-4E6D-8183-FEBF5000FFF1}" srcOrd="0" destOrd="4" presId="urn:microsoft.com/office/officeart/2005/8/layout/vList5"/>
    <dgm:cxn modelId="{D81EEE4A-B951-43D3-AAA5-0005A6A59BB5}" type="presOf" srcId="{A908AC60-84C7-4EDE-85A7-341F877EDF39}" destId="{6B5691FB-0750-4E6D-8183-FEBF5000FFF1}" srcOrd="0" destOrd="2" presId="urn:microsoft.com/office/officeart/2005/8/layout/vList5"/>
    <dgm:cxn modelId="{2463C45B-BBA4-49D6-BC14-8FCDB9C0F117}" srcId="{6C06F78C-2C6D-4621-81BF-DA298FE213CE}" destId="{71140403-2EAA-45E7-8CDF-9B87E493AFC7}" srcOrd="1" destOrd="0" parTransId="{260B459C-421C-4441-8C13-7657108B0A47}" sibTransId="{743940CD-4BC9-4127-B710-ABCEDD64D964}"/>
    <dgm:cxn modelId="{E77ADF64-0F81-42DE-99B9-4B36D20DBA5C}" srcId="{51424AE4-86B8-44B2-BE5A-9A7D60543931}" destId="{0784EDEA-E95A-48DC-9EDA-E8ECB0747497}" srcOrd="0" destOrd="0" parTransId="{5D6BB7C4-D40C-462D-B04F-BFF0CA923618}" sibTransId="{E715A45A-DDFD-4A37-97D1-C0253083BB0D}"/>
    <dgm:cxn modelId="{428B0F65-0B83-4262-895C-E43B3A7FE062}" srcId="{6C06F78C-2C6D-4621-81BF-DA298FE213CE}" destId="{20B4E0A0-8FAC-4AC0-B7CD-8F3E80B050D0}" srcOrd="0" destOrd="0" parTransId="{8D3095DC-6626-4368-AE8C-FD419624CD61}" sibTransId="{6174F682-8ABB-47D3-A97D-D0C96B0A0DB9}"/>
    <dgm:cxn modelId="{B15D6969-F6C0-42F6-A89A-44452997B35C}" type="presOf" srcId="{562ED313-6C1E-4D2D-9E12-987612F5EC6A}" destId="{6B5691FB-0750-4E6D-8183-FEBF5000FFF1}" srcOrd="0" destOrd="3" presId="urn:microsoft.com/office/officeart/2005/8/layout/vList5"/>
    <dgm:cxn modelId="{9920876D-7F63-43CA-A311-20D42FF4928C}" type="presOf" srcId="{C0D33B7E-6D55-4EC0-BEBC-F2B4DCBFF2DC}" destId="{CDD26600-CBDD-4F0E-8E1C-E7E68E0C411C}" srcOrd="0" destOrd="1" presId="urn:microsoft.com/office/officeart/2005/8/layout/vList5"/>
    <dgm:cxn modelId="{6835C26E-51ED-4CB1-B725-6D857AF67206}" srcId="{6C06F78C-2C6D-4621-81BF-DA298FE213CE}" destId="{562ED313-6C1E-4D2D-9E12-987612F5EC6A}" srcOrd="3" destOrd="0" parTransId="{DFBEA676-85A1-4A03-A520-EE55917F9B24}" sibTransId="{04AAA900-7DC7-43E6-9F20-03EE49BE8596}"/>
    <dgm:cxn modelId="{978A1A79-AC9A-4D32-A821-2CC4B533366E}" srcId="{49759096-8ABB-4945-8A6F-CE8B760BFBAC}" destId="{66E6D418-8561-4E0C-A1E4-845AE16C81E3}" srcOrd="0" destOrd="0" parTransId="{DA098D7F-4C68-45F5-AA40-224F3EF76E17}" sibTransId="{9599FD59-BEA5-4612-BE82-A1E1BEBE2915}"/>
    <dgm:cxn modelId="{19C7907D-CC22-4A2D-B168-61E44E7839D0}" type="presOf" srcId="{D7B00D77-79DE-49E3-966C-F03D16048828}" destId="{8BF92152-4D0F-4215-8B52-155F438199FF}" srcOrd="0" destOrd="0" presId="urn:microsoft.com/office/officeart/2005/8/layout/vList5"/>
    <dgm:cxn modelId="{01215985-FFB9-4DB2-A14C-CFD00E9DCC13}" type="presOf" srcId="{B411A89B-D64A-47CC-A3F6-57A4B965A0F8}" destId="{6B5691FB-0750-4E6D-8183-FEBF5000FFF1}" srcOrd="0" destOrd="6" presId="urn:microsoft.com/office/officeart/2005/8/layout/vList5"/>
    <dgm:cxn modelId="{20D0F48A-0835-4556-AF94-83FBA9408FCC}" srcId="{49759096-8ABB-4945-8A6F-CE8B760BFBAC}" destId="{25162BD5-FDA9-480F-93A0-C896CCA03DEA}" srcOrd="4" destOrd="0" parTransId="{7E1F5CA5-B3A6-404D-A22B-94312892CC40}" sibTransId="{DAAA39D8-D8CE-4444-9EEC-15D5F98874A1}"/>
    <dgm:cxn modelId="{B0E9A98B-609C-4DA1-8D51-911A096BFA70}" srcId="{6C06F78C-2C6D-4621-81BF-DA298FE213CE}" destId="{7F3F60EF-A26D-4A65-8551-6CF6540A715B}" srcOrd="4" destOrd="0" parTransId="{D933EC1A-44CA-477D-9983-156797F49A0F}" sibTransId="{B106C3F6-9546-4CE4-9D8C-571EB0A12413}"/>
    <dgm:cxn modelId="{C406CB8E-1F16-4863-8D3C-2CAEFE45C3D4}" srcId="{49759096-8ABB-4945-8A6F-CE8B760BFBAC}" destId="{57E636DE-D558-407D-BDC1-724642F6E656}" srcOrd="5" destOrd="0" parTransId="{A1ADD9E8-5AF7-4D33-9035-F59E34FA86A4}" sibTransId="{0C6A6526-EE3F-4D9C-AE42-AF50BA08A51B}"/>
    <dgm:cxn modelId="{FDB27A9E-C316-4599-88C6-3DE2AC892A3B}" type="presOf" srcId="{25162BD5-FDA9-480F-93A0-C896CCA03DEA}" destId="{CDD26600-CBDD-4F0E-8E1C-E7E68E0C411C}" srcOrd="0" destOrd="4" presId="urn:microsoft.com/office/officeart/2005/8/layout/vList5"/>
    <dgm:cxn modelId="{D97245AF-1C7A-4D86-AE99-19E6728025BE}" srcId="{49759096-8ABB-4945-8A6F-CE8B760BFBAC}" destId="{C0D33B7E-6D55-4EC0-BEBC-F2B4DCBFF2DC}" srcOrd="1" destOrd="0" parTransId="{7BE91755-829A-42CD-A7F9-934895F603B1}" sibTransId="{1652F65E-547B-4AFF-B6C0-B66E2F1CB234}"/>
    <dgm:cxn modelId="{C12152B5-2547-430B-8BF0-670088882B2B}" type="presOf" srcId="{A842A796-15A4-4D63-BFD2-565CE807AE04}" destId="{CDD26600-CBDD-4F0E-8E1C-E7E68E0C411C}" srcOrd="0" destOrd="6" presId="urn:microsoft.com/office/officeart/2005/8/layout/vList5"/>
    <dgm:cxn modelId="{5D25DEBB-736E-4F36-86D0-4B2D4B5022C2}" srcId="{6C06F78C-2C6D-4621-81BF-DA298FE213CE}" destId="{B411A89B-D64A-47CC-A3F6-57A4B965A0F8}" srcOrd="6" destOrd="0" parTransId="{51C14700-CB5C-4C46-AFF2-56BD7F3EEACC}" sibTransId="{D570E3F3-F9DA-4B6A-AF65-A0DB69BE53AD}"/>
    <dgm:cxn modelId="{29AF3BC2-E9F3-44D1-AA89-A16FC8927BC5}" type="presOf" srcId="{66E6D418-8561-4E0C-A1E4-845AE16C81E3}" destId="{CDD26600-CBDD-4F0E-8E1C-E7E68E0C411C}" srcOrd="0" destOrd="0" presId="urn:microsoft.com/office/officeart/2005/8/layout/vList5"/>
    <dgm:cxn modelId="{2D4B19C5-921D-4F7B-B131-59A1BCF5BBA9}" type="presOf" srcId="{FF73E216-DFAB-4A30-BDAE-77677984ECC0}" destId="{96D45AB1-50CA-457F-8765-76F928C8C4BE}" srcOrd="0" destOrd="1" presId="urn:microsoft.com/office/officeart/2005/8/layout/vList5"/>
    <dgm:cxn modelId="{5E434CC5-B05D-4A70-9EEA-AAA824EF0751}" type="presOf" srcId="{E2D9A591-A1D7-4088-A955-7DED8C785CF5}" destId="{CDD26600-CBDD-4F0E-8E1C-E7E68E0C411C}" srcOrd="0" destOrd="3" presId="urn:microsoft.com/office/officeart/2005/8/layout/vList5"/>
    <dgm:cxn modelId="{4BABF7DC-F657-4E6C-AB5F-9DF12AC80D4A}" type="presOf" srcId="{5710C5D5-2F18-4C31-B062-9991239E392E}" destId="{6B5691FB-0750-4E6D-8183-FEBF5000FFF1}" srcOrd="0" destOrd="5" presId="urn:microsoft.com/office/officeart/2005/8/layout/vList5"/>
    <dgm:cxn modelId="{DC2FADE7-58B7-4DB9-97BA-EA6F63650E22}" srcId="{49759096-8ABB-4945-8A6F-CE8B760BFBAC}" destId="{E2D9A591-A1D7-4088-A955-7DED8C785CF5}" srcOrd="3" destOrd="0" parTransId="{C0903358-7E79-4E1A-A3B9-897095BE517C}" sibTransId="{0ACE60C3-3EA7-4F44-8CE7-85AE16E5C13A}"/>
    <dgm:cxn modelId="{CD7729E9-19A5-4500-96C9-3F14F0BB6901}" srcId="{49759096-8ABB-4945-8A6F-CE8B760BFBAC}" destId="{A842A796-15A4-4D63-BFD2-565CE807AE04}" srcOrd="6" destOrd="0" parTransId="{11226420-E783-4A4B-B99D-17B38A566A36}" sibTransId="{149E8E1E-8707-45B3-A065-294F7E936CC4}"/>
    <dgm:cxn modelId="{792D82F6-7CA1-4750-9965-2A4F419C9C1C}" srcId="{6C06F78C-2C6D-4621-81BF-DA298FE213CE}" destId="{5710C5D5-2F18-4C31-B062-9991239E392E}" srcOrd="5" destOrd="0" parTransId="{68F2A043-1319-4098-9C83-5D123FF7CCFF}" sibTransId="{3BE781CF-E1DC-4360-9404-31FB5E07D257}"/>
    <dgm:cxn modelId="{B06B675B-080E-4719-8D80-82725CEFCD64}" type="presParOf" srcId="{8BF92152-4D0F-4215-8B52-155F438199FF}" destId="{9DBB64D6-B026-4903-A4F4-A6AD5484F4C4}" srcOrd="0" destOrd="0" presId="urn:microsoft.com/office/officeart/2005/8/layout/vList5"/>
    <dgm:cxn modelId="{64DFB134-FC93-4439-A84D-3286DA0311E7}" type="presParOf" srcId="{9DBB64D6-B026-4903-A4F4-A6AD5484F4C4}" destId="{6CB96046-6794-4F86-BD7F-5BB273412FAC}" srcOrd="0" destOrd="0" presId="urn:microsoft.com/office/officeart/2005/8/layout/vList5"/>
    <dgm:cxn modelId="{F0C497E7-EDB8-41C1-BFCB-9560AF9D8576}" type="presParOf" srcId="{9DBB64D6-B026-4903-A4F4-A6AD5484F4C4}" destId="{96D45AB1-50CA-457F-8765-76F928C8C4BE}" srcOrd="1" destOrd="0" presId="urn:microsoft.com/office/officeart/2005/8/layout/vList5"/>
    <dgm:cxn modelId="{99BADFD3-8153-4A1E-A1D9-1CB69D9DC7B1}" type="presParOf" srcId="{8BF92152-4D0F-4215-8B52-155F438199FF}" destId="{3BC0D955-2D36-45D9-9F14-E5565ADADB82}" srcOrd="1" destOrd="0" presId="urn:microsoft.com/office/officeart/2005/8/layout/vList5"/>
    <dgm:cxn modelId="{0562FDD8-0F78-4B6D-8F5A-3E414ADB246A}" type="presParOf" srcId="{8BF92152-4D0F-4215-8B52-155F438199FF}" destId="{E536F0BA-59DB-484B-A618-D0465562CBC2}" srcOrd="2" destOrd="0" presId="urn:microsoft.com/office/officeart/2005/8/layout/vList5"/>
    <dgm:cxn modelId="{0D37A33C-8BE9-473D-B7FC-388C14C08DE2}" type="presParOf" srcId="{E536F0BA-59DB-484B-A618-D0465562CBC2}" destId="{B3500F5D-08BA-4933-A87E-61D8F4C11532}" srcOrd="0" destOrd="0" presId="urn:microsoft.com/office/officeart/2005/8/layout/vList5"/>
    <dgm:cxn modelId="{3477DF2B-31BE-4876-8138-943547169BCA}" type="presParOf" srcId="{E536F0BA-59DB-484B-A618-D0465562CBC2}" destId="{CDD26600-CBDD-4F0E-8E1C-E7E68E0C411C}" srcOrd="1" destOrd="0" presId="urn:microsoft.com/office/officeart/2005/8/layout/vList5"/>
    <dgm:cxn modelId="{F639E3CE-94EB-438C-B76B-DC4F32261B5D}" type="presParOf" srcId="{8BF92152-4D0F-4215-8B52-155F438199FF}" destId="{3F8A4B2C-D26E-4771-83BF-37F43FEDDB8A}" srcOrd="3" destOrd="0" presId="urn:microsoft.com/office/officeart/2005/8/layout/vList5"/>
    <dgm:cxn modelId="{AE1C26CB-F365-47E2-B74D-DA89055D3605}" type="presParOf" srcId="{8BF92152-4D0F-4215-8B52-155F438199FF}" destId="{BA293333-D588-4EA5-9B71-1A85F540DD53}" srcOrd="4" destOrd="0" presId="urn:microsoft.com/office/officeart/2005/8/layout/vList5"/>
    <dgm:cxn modelId="{B479AA78-9218-4F63-8B61-77DCC40A99BF}" type="presParOf" srcId="{BA293333-D588-4EA5-9B71-1A85F540DD53}" destId="{E8D4CBA5-2541-4DB6-AA07-DF1BBAA6FC73}" srcOrd="0" destOrd="0" presId="urn:microsoft.com/office/officeart/2005/8/layout/vList5"/>
    <dgm:cxn modelId="{3C1A678E-8570-4992-A5B4-A1DAA8A82D86}" type="presParOf" srcId="{BA293333-D588-4EA5-9B71-1A85F540DD53}" destId="{6B5691FB-0750-4E6D-8183-FEBF5000FFF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53707F-EAC0-48CF-BF86-1B933FA64F82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49B271-D991-47CE-9441-1372DE021F79}">
      <dgm:prSet phldrT="[Text]"/>
      <dgm:spPr/>
      <dgm:t>
        <a:bodyPr/>
        <a:lstStyle/>
        <a:p>
          <a:r>
            <a:rPr lang="en-US" dirty="0"/>
            <a:t>-d</a:t>
          </a:r>
        </a:p>
      </dgm:t>
    </dgm:pt>
    <dgm:pt modelId="{EC36BA06-1CCB-4C71-89ED-C5A8DC8E381A}" type="parTrans" cxnId="{64F398EA-01CA-4F4A-AF16-678BC16ACFB6}">
      <dgm:prSet/>
      <dgm:spPr/>
      <dgm:t>
        <a:bodyPr/>
        <a:lstStyle/>
        <a:p>
          <a:endParaRPr lang="en-US"/>
        </a:p>
      </dgm:t>
    </dgm:pt>
    <dgm:pt modelId="{C4350766-F6F7-4F67-8560-6D7300094B94}" type="sibTrans" cxnId="{64F398EA-01CA-4F4A-AF16-678BC16ACFB6}">
      <dgm:prSet/>
      <dgm:spPr/>
      <dgm:t>
        <a:bodyPr/>
        <a:lstStyle/>
        <a:p>
          <a:endParaRPr lang="en-US"/>
        </a:p>
      </dgm:t>
    </dgm:pt>
    <dgm:pt modelId="{1A0DF09A-EDCD-4988-A14C-7456A68ECF09}">
      <dgm:prSet phldrT="[Text]"/>
      <dgm:spPr/>
      <dgm:t>
        <a:bodyPr/>
        <a:lstStyle/>
        <a:p>
          <a:r>
            <a:rPr lang="en-US" dirty="0"/>
            <a:t>-v</a:t>
          </a:r>
        </a:p>
      </dgm:t>
    </dgm:pt>
    <dgm:pt modelId="{1921BF81-8525-415E-94D4-61E162ACC5B7}" type="parTrans" cxnId="{E4C7C244-8F41-45C6-A973-303451CFFDB7}">
      <dgm:prSet/>
      <dgm:spPr/>
      <dgm:t>
        <a:bodyPr/>
        <a:lstStyle/>
        <a:p>
          <a:endParaRPr lang="en-US"/>
        </a:p>
      </dgm:t>
    </dgm:pt>
    <dgm:pt modelId="{5CADF575-979D-43D4-8D9D-EDE3A50BD87A}" type="sibTrans" cxnId="{E4C7C244-8F41-45C6-A973-303451CFFDB7}">
      <dgm:prSet/>
      <dgm:spPr/>
      <dgm:t>
        <a:bodyPr/>
        <a:lstStyle/>
        <a:p>
          <a:endParaRPr lang="en-US"/>
        </a:p>
      </dgm:t>
    </dgm:pt>
    <dgm:pt modelId="{3877752B-720D-418F-B520-73834BC57E39}">
      <dgm:prSet phldrT="[Text]"/>
      <dgm:spPr>
        <a:solidFill>
          <a:srgbClr val="D9D9D9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Verbose</a:t>
          </a:r>
        </a:p>
      </dgm:t>
    </dgm:pt>
    <dgm:pt modelId="{2DC80100-693A-45B6-9578-8CB2B78EFD43}" type="parTrans" cxnId="{2A215DF6-0619-4D4B-8F18-2EBC2EDDF222}">
      <dgm:prSet/>
      <dgm:spPr/>
      <dgm:t>
        <a:bodyPr/>
        <a:lstStyle/>
        <a:p>
          <a:endParaRPr lang="en-US"/>
        </a:p>
      </dgm:t>
    </dgm:pt>
    <dgm:pt modelId="{C4E5F9BE-67E9-44D4-8C95-422937593519}" type="sibTrans" cxnId="{2A215DF6-0619-4D4B-8F18-2EBC2EDDF222}">
      <dgm:prSet/>
      <dgm:spPr/>
      <dgm:t>
        <a:bodyPr/>
        <a:lstStyle/>
        <a:p>
          <a:endParaRPr lang="en-US"/>
        </a:p>
      </dgm:t>
    </dgm:pt>
    <dgm:pt modelId="{597563A6-9D21-4132-978C-4C43D3A29DAF}">
      <dgm:prSet/>
      <dgm:spPr/>
      <dgm:t>
        <a:bodyPr/>
        <a:lstStyle/>
        <a:p>
          <a:r>
            <a:rPr lang="ru-RU" dirty="0"/>
            <a:t>-</a:t>
          </a:r>
          <a:r>
            <a:rPr lang="en-US" dirty="0"/>
            <a:t>O</a:t>
          </a:r>
        </a:p>
      </dgm:t>
    </dgm:pt>
    <dgm:pt modelId="{FC3F8627-D6BB-492B-85CE-869E487B7D0D}" type="sibTrans" cxnId="{910D58B6-1B0F-4D85-8C8D-76CD88D279D3}">
      <dgm:prSet/>
      <dgm:spPr/>
      <dgm:t>
        <a:bodyPr/>
        <a:lstStyle/>
        <a:p>
          <a:endParaRPr lang="en-US"/>
        </a:p>
      </dgm:t>
    </dgm:pt>
    <dgm:pt modelId="{A8B6C9CF-CFA3-4FD0-A493-1894F43136A3}" type="parTrans" cxnId="{910D58B6-1B0F-4D85-8C8D-76CD88D279D3}">
      <dgm:prSet/>
      <dgm:spPr/>
      <dgm:t>
        <a:bodyPr/>
        <a:lstStyle/>
        <a:p>
          <a:endParaRPr lang="en-US"/>
        </a:p>
      </dgm:t>
    </dgm:pt>
    <dgm:pt modelId="{46310AE0-EC55-43E5-84BA-7B62F5717A42}">
      <dgm:prSet/>
      <dgm:spPr>
        <a:solidFill>
          <a:srgbClr val="D9D9D9"/>
        </a:solidFill>
      </dgm:spPr>
      <dgm:t>
        <a:bodyPr/>
        <a:lstStyle/>
        <a:p>
          <a:r>
            <a:rPr lang="ru-RU" dirty="0">
              <a:solidFill>
                <a:schemeClr val="tx1"/>
              </a:solidFill>
            </a:rPr>
            <a:t>Оптимизированный байт код</a:t>
          </a:r>
          <a:endParaRPr lang="en-US" dirty="0">
            <a:solidFill>
              <a:schemeClr val="tx1"/>
            </a:solidFill>
          </a:endParaRPr>
        </a:p>
      </dgm:t>
    </dgm:pt>
    <dgm:pt modelId="{825D81BA-442F-4A70-A733-4BA10B923095}" type="parTrans" cxnId="{2BE7E7EC-F1A7-466B-9497-F48022A1800B}">
      <dgm:prSet/>
      <dgm:spPr/>
      <dgm:t>
        <a:bodyPr/>
        <a:lstStyle/>
        <a:p>
          <a:endParaRPr lang="en-US"/>
        </a:p>
      </dgm:t>
    </dgm:pt>
    <dgm:pt modelId="{614712EE-2E6E-42AD-B949-59FAF64BF3FE}" type="sibTrans" cxnId="{2BE7E7EC-F1A7-466B-9497-F48022A1800B}">
      <dgm:prSet/>
      <dgm:spPr/>
      <dgm:t>
        <a:bodyPr/>
        <a:lstStyle/>
        <a:p>
          <a:endParaRPr lang="en-US"/>
        </a:p>
      </dgm:t>
    </dgm:pt>
    <dgm:pt modelId="{00B5E5AC-B9B9-4E7A-A5CE-50FFC11C547B}">
      <dgm:prSet/>
      <dgm:spPr/>
      <dgm:t>
        <a:bodyPr/>
        <a:lstStyle/>
        <a:p>
          <a:r>
            <a:rPr lang="en-US" dirty="0"/>
            <a:t>-c </a:t>
          </a:r>
          <a:r>
            <a:rPr lang="en-US" dirty="0" err="1"/>
            <a:t>cmd</a:t>
          </a:r>
          <a:endParaRPr lang="en-US" dirty="0"/>
        </a:p>
      </dgm:t>
    </dgm:pt>
    <dgm:pt modelId="{384F79A5-E0B6-4CB3-96B3-8C28E0DD3D3D}" type="parTrans" cxnId="{DBCF05FD-CD21-4E72-8D1D-3EE94C419907}">
      <dgm:prSet/>
      <dgm:spPr/>
      <dgm:t>
        <a:bodyPr/>
        <a:lstStyle/>
        <a:p>
          <a:endParaRPr lang="en-US"/>
        </a:p>
      </dgm:t>
    </dgm:pt>
    <dgm:pt modelId="{A323FCE6-8A2E-47AB-A080-E620E6B28FC3}" type="sibTrans" cxnId="{DBCF05FD-CD21-4E72-8D1D-3EE94C419907}">
      <dgm:prSet/>
      <dgm:spPr/>
      <dgm:t>
        <a:bodyPr/>
        <a:lstStyle/>
        <a:p>
          <a:endParaRPr lang="en-US"/>
        </a:p>
      </dgm:t>
    </dgm:pt>
    <dgm:pt modelId="{56BD374D-9286-4F3B-807A-96DB78B9E500}">
      <dgm:prSet/>
      <dgm:spPr>
        <a:solidFill>
          <a:srgbClr val="D9D9D9"/>
        </a:solidFill>
      </dgm:spPr>
      <dgm:t>
        <a:bodyPr/>
        <a:lstStyle/>
        <a:p>
          <a:r>
            <a:rPr lang="ru-RU" dirty="0">
              <a:solidFill>
                <a:schemeClr val="tx1"/>
              </a:solidFill>
            </a:rPr>
            <a:t>Выполнить команду</a:t>
          </a:r>
          <a:endParaRPr lang="en-US" dirty="0">
            <a:solidFill>
              <a:schemeClr val="tx1"/>
            </a:solidFill>
          </a:endParaRPr>
        </a:p>
      </dgm:t>
    </dgm:pt>
    <dgm:pt modelId="{317FBEB1-5103-4326-A57C-FB28A534E73C}" type="parTrans" cxnId="{1E32F16F-0F84-4789-B961-D7914E248BD1}">
      <dgm:prSet/>
      <dgm:spPr/>
      <dgm:t>
        <a:bodyPr/>
        <a:lstStyle/>
        <a:p>
          <a:endParaRPr lang="en-US"/>
        </a:p>
      </dgm:t>
    </dgm:pt>
    <dgm:pt modelId="{13BEC150-CBBF-404C-A24B-C4F12B74B8CB}" type="sibTrans" cxnId="{1E32F16F-0F84-4789-B961-D7914E248BD1}">
      <dgm:prSet/>
      <dgm:spPr/>
      <dgm:t>
        <a:bodyPr/>
        <a:lstStyle/>
        <a:p>
          <a:endParaRPr lang="en-US"/>
        </a:p>
      </dgm:t>
    </dgm:pt>
    <dgm:pt modelId="{20E7FF56-7DBB-4176-A24B-318A47DF4FE6}">
      <dgm:prSet/>
      <dgm:spPr/>
      <dgm:t>
        <a:bodyPr/>
        <a:lstStyle/>
        <a:p>
          <a:r>
            <a:rPr lang="ru-RU" dirty="0"/>
            <a:t>--</a:t>
          </a:r>
          <a:r>
            <a:rPr lang="en-US" dirty="0"/>
            <a:t>version</a:t>
          </a:r>
        </a:p>
      </dgm:t>
    </dgm:pt>
    <dgm:pt modelId="{1591052F-7859-45E2-990C-B85C5DB74B19}" type="parTrans" cxnId="{D6DE1C01-BF6A-4BF1-9A78-3BBED4C6ED7B}">
      <dgm:prSet/>
      <dgm:spPr/>
      <dgm:t>
        <a:bodyPr/>
        <a:lstStyle/>
        <a:p>
          <a:endParaRPr lang="en-US"/>
        </a:p>
      </dgm:t>
    </dgm:pt>
    <dgm:pt modelId="{6D98E847-9889-49C5-BA8D-4C28339A53BC}" type="sibTrans" cxnId="{D6DE1C01-BF6A-4BF1-9A78-3BBED4C6ED7B}">
      <dgm:prSet/>
      <dgm:spPr/>
      <dgm:t>
        <a:bodyPr/>
        <a:lstStyle/>
        <a:p>
          <a:endParaRPr lang="en-US"/>
        </a:p>
      </dgm:t>
    </dgm:pt>
    <dgm:pt modelId="{1F3B91F4-610D-4CAF-AFBE-896139D2FEAD}">
      <dgm:prSet/>
      <dgm:spPr>
        <a:solidFill>
          <a:srgbClr val="D9D9D9"/>
        </a:solidFill>
      </dgm:spPr>
      <dgm:t>
        <a:bodyPr/>
        <a:lstStyle/>
        <a:p>
          <a:r>
            <a:rPr lang="ru-RU" dirty="0">
              <a:solidFill>
                <a:schemeClr val="tx1"/>
              </a:solidFill>
            </a:rPr>
            <a:t>Версия интерпретатора </a:t>
          </a:r>
          <a:endParaRPr lang="en-US" dirty="0">
            <a:solidFill>
              <a:schemeClr val="tx1"/>
            </a:solidFill>
          </a:endParaRPr>
        </a:p>
      </dgm:t>
    </dgm:pt>
    <dgm:pt modelId="{90F5A4E0-E4CB-4EAC-B94C-C3D4DD572F07}" type="parTrans" cxnId="{1FC220D6-BE4E-40F4-A760-C5FA287B8A35}">
      <dgm:prSet/>
      <dgm:spPr/>
      <dgm:t>
        <a:bodyPr/>
        <a:lstStyle/>
        <a:p>
          <a:endParaRPr lang="en-US"/>
        </a:p>
      </dgm:t>
    </dgm:pt>
    <dgm:pt modelId="{9683A84E-70B3-4BA0-AAC7-F69D2A3F67A3}" type="sibTrans" cxnId="{1FC220D6-BE4E-40F4-A760-C5FA287B8A35}">
      <dgm:prSet/>
      <dgm:spPr/>
      <dgm:t>
        <a:bodyPr/>
        <a:lstStyle/>
        <a:p>
          <a:endParaRPr lang="en-US"/>
        </a:p>
      </dgm:t>
    </dgm:pt>
    <dgm:pt modelId="{275E991E-42FE-4BF9-9FAB-785011A3C61A}">
      <dgm:prSet phldrT="[Text]"/>
      <dgm:spPr>
        <a:solidFill>
          <a:srgbClr val="D9D9D9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Debug output</a:t>
          </a:r>
        </a:p>
      </dgm:t>
    </dgm:pt>
    <dgm:pt modelId="{9B546649-DD23-44CE-978C-1BB764ECD01D}" type="sibTrans" cxnId="{F896ABE9-496A-43CA-BF1B-3450AEF429BE}">
      <dgm:prSet/>
      <dgm:spPr/>
      <dgm:t>
        <a:bodyPr/>
        <a:lstStyle/>
        <a:p>
          <a:endParaRPr lang="en-US"/>
        </a:p>
      </dgm:t>
    </dgm:pt>
    <dgm:pt modelId="{26D7630D-8D11-4EC4-AF78-8D4BDE9FE1FF}" type="parTrans" cxnId="{F896ABE9-496A-43CA-BF1B-3450AEF429BE}">
      <dgm:prSet/>
      <dgm:spPr/>
      <dgm:t>
        <a:bodyPr/>
        <a:lstStyle/>
        <a:p>
          <a:endParaRPr lang="en-US"/>
        </a:p>
      </dgm:t>
    </dgm:pt>
    <dgm:pt modelId="{8A07AB87-A183-458D-AAC8-9432B669202D}" type="pres">
      <dgm:prSet presAssocID="{D553707F-EAC0-48CF-BF86-1B933FA64F82}" presName="Name0" presStyleCnt="0">
        <dgm:presLayoutVars>
          <dgm:dir/>
          <dgm:animLvl val="lvl"/>
          <dgm:resizeHandles val="exact"/>
        </dgm:presLayoutVars>
      </dgm:prSet>
      <dgm:spPr/>
    </dgm:pt>
    <dgm:pt modelId="{0C7A361F-4C8C-4244-A356-11D090590669}" type="pres">
      <dgm:prSet presAssocID="{8749B271-D991-47CE-9441-1372DE021F79}" presName="linNode" presStyleCnt="0"/>
      <dgm:spPr/>
    </dgm:pt>
    <dgm:pt modelId="{CE23AC46-46E1-4CA1-AF21-83B8FA329E70}" type="pres">
      <dgm:prSet presAssocID="{8749B271-D991-47CE-9441-1372DE021F79}" presName="parTx" presStyleLbl="revTx" presStyleIdx="0" presStyleCnt="5">
        <dgm:presLayoutVars>
          <dgm:chMax val="1"/>
          <dgm:bulletEnabled val="1"/>
        </dgm:presLayoutVars>
      </dgm:prSet>
      <dgm:spPr/>
    </dgm:pt>
    <dgm:pt modelId="{644A9C03-E999-45FD-92D6-3A7FAE9F1798}" type="pres">
      <dgm:prSet presAssocID="{8749B271-D991-47CE-9441-1372DE021F79}" presName="bracket" presStyleLbl="parChTrans1D1" presStyleIdx="0" presStyleCnt="5"/>
      <dgm:spPr>
        <a:ln>
          <a:solidFill>
            <a:srgbClr val="76CDD8"/>
          </a:solidFill>
        </a:ln>
      </dgm:spPr>
    </dgm:pt>
    <dgm:pt modelId="{A688B2F2-E14F-4FB4-946C-1E9217329D86}" type="pres">
      <dgm:prSet presAssocID="{8749B271-D991-47CE-9441-1372DE021F79}" presName="spH" presStyleCnt="0"/>
      <dgm:spPr/>
    </dgm:pt>
    <dgm:pt modelId="{0FAC6FA0-9B0B-425D-8F3D-844657D8E4F0}" type="pres">
      <dgm:prSet presAssocID="{8749B271-D991-47CE-9441-1372DE021F79}" presName="desTx" presStyleLbl="node1" presStyleIdx="0" presStyleCnt="5">
        <dgm:presLayoutVars>
          <dgm:bulletEnabled val="1"/>
        </dgm:presLayoutVars>
      </dgm:prSet>
      <dgm:spPr/>
    </dgm:pt>
    <dgm:pt modelId="{64D04EAA-5038-4538-A299-4CF0B6FF5136}" type="pres">
      <dgm:prSet presAssocID="{C4350766-F6F7-4F67-8560-6D7300094B94}" presName="spV" presStyleCnt="0"/>
      <dgm:spPr/>
    </dgm:pt>
    <dgm:pt modelId="{30E3C956-E5A7-451A-BF82-4E8B4390263E}" type="pres">
      <dgm:prSet presAssocID="{597563A6-9D21-4132-978C-4C43D3A29DAF}" presName="linNode" presStyleCnt="0"/>
      <dgm:spPr/>
    </dgm:pt>
    <dgm:pt modelId="{CB53D7D8-8FF2-4491-A3CC-DAD7A11AFF35}" type="pres">
      <dgm:prSet presAssocID="{597563A6-9D21-4132-978C-4C43D3A29DAF}" presName="parTx" presStyleLbl="revTx" presStyleIdx="1" presStyleCnt="5">
        <dgm:presLayoutVars>
          <dgm:chMax val="1"/>
          <dgm:bulletEnabled val="1"/>
        </dgm:presLayoutVars>
      </dgm:prSet>
      <dgm:spPr/>
    </dgm:pt>
    <dgm:pt modelId="{A2BDB487-EB72-4F15-8FB8-D60F6BC35B86}" type="pres">
      <dgm:prSet presAssocID="{597563A6-9D21-4132-978C-4C43D3A29DAF}" presName="bracket" presStyleLbl="parChTrans1D1" presStyleIdx="1" presStyleCnt="5"/>
      <dgm:spPr>
        <a:ln>
          <a:solidFill>
            <a:srgbClr val="C00000"/>
          </a:solidFill>
        </a:ln>
      </dgm:spPr>
    </dgm:pt>
    <dgm:pt modelId="{7F9F0889-E38D-453D-A781-3200699C4AF2}" type="pres">
      <dgm:prSet presAssocID="{597563A6-9D21-4132-978C-4C43D3A29DAF}" presName="spH" presStyleCnt="0"/>
      <dgm:spPr/>
    </dgm:pt>
    <dgm:pt modelId="{845D2CA5-FE8E-43A4-A489-663EFCC91A85}" type="pres">
      <dgm:prSet presAssocID="{597563A6-9D21-4132-978C-4C43D3A29DAF}" presName="desTx" presStyleLbl="node1" presStyleIdx="1" presStyleCnt="5">
        <dgm:presLayoutVars>
          <dgm:bulletEnabled val="1"/>
        </dgm:presLayoutVars>
      </dgm:prSet>
      <dgm:spPr/>
    </dgm:pt>
    <dgm:pt modelId="{35D1BBDE-6198-4274-A184-388FB7A14067}" type="pres">
      <dgm:prSet presAssocID="{FC3F8627-D6BB-492B-85CE-869E487B7D0D}" presName="spV" presStyleCnt="0"/>
      <dgm:spPr/>
    </dgm:pt>
    <dgm:pt modelId="{0CA99E64-600D-4D76-8311-B02699E47AFF}" type="pres">
      <dgm:prSet presAssocID="{1A0DF09A-EDCD-4988-A14C-7456A68ECF09}" presName="linNode" presStyleCnt="0"/>
      <dgm:spPr/>
    </dgm:pt>
    <dgm:pt modelId="{E71B9132-B11D-4C9C-B87F-FDF7F1DE4F94}" type="pres">
      <dgm:prSet presAssocID="{1A0DF09A-EDCD-4988-A14C-7456A68ECF09}" presName="parTx" presStyleLbl="revTx" presStyleIdx="2" presStyleCnt="5">
        <dgm:presLayoutVars>
          <dgm:chMax val="1"/>
          <dgm:bulletEnabled val="1"/>
        </dgm:presLayoutVars>
      </dgm:prSet>
      <dgm:spPr/>
    </dgm:pt>
    <dgm:pt modelId="{CDDC200D-2788-4B59-A7B1-5B91A802F1D2}" type="pres">
      <dgm:prSet presAssocID="{1A0DF09A-EDCD-4988-A14C-7456A68ECF09}" presName="bracket" presStyleLbl="parChTrans1D1" presStyleIdx="2" presStyleCnt="5"/>
      <dgm:spPr>
        <a:ln>
          <a:solidFill>
            <a:srgbClr val="0B0B86"/>
          </a:solidFill>
        </a:ln>
      </dgm:spPr>
    </dgm:pt>
    <dgm:pt modelId="{B01958A9-F15A-4566-AC0D-6CFFDF382332}" type="pres">
      <dgm:prSet presAssocID="{1A0DF09A-EDCD-4988-A14C-7456A68ECF09}" presName="spH" presStyleCnt="0"/>
      <dgm:spPr/>
    </dgm:pt>
    <dgm:pt modelId="{FD4446B1-5A0A-41B0-A51F-225BA0A0ABDD}" type="pres">
      <dgm:prSet presAssocID="{1A0DF09A-EDCD-4988-A14C-7456A68ECF09}" presName="desTx" presStyleLbl="node1" presStyleIdx="2" presStyleCnt="5">
        <dgm:presLayoutVars>
          <dgm:bulletEnabled val="1"/>
        </dgm:presLayoutVars>
      </dgm:prSet>
      <dgm:spPr/>
    </dgm:pt>
    <dgm:pt modelId="{026458DE-B07D-4E2F-B648-0CA450064469}" type="pres">
      <dgm:prSet presAssocID="{5CADF575-979D-43D4-8D9D-EDE3A50BD87A}" presName="spV" presStyleCnt="0"/>
      <dgm:spPr/>
    </dgm:pt>
    <dgm:pt modelId="{6330EF39-0320-4A8C-AA6A-F38E90B2CBAB}" type="pres">
      <dgm:prSet presAssocID="{00B5E5AC-B9B9-4E7A-A5CE-50FFC11C547B}" presName="linNode" presStyleCnt="0"/>
      <dgm:spPr/>
    </dgm:pt>
    <dgm:pt modelId="{82ACB55F-C93A-4165-8CE2-906DFB67401D}" type="pres">
      <dgm:prSet presAssocID="{00B5E5AC-B9B9-4E7A-A5CE-50FFC11C547B}" presName="parTx" presStyleLbl="revTx" presStyleIdx="3" presStyleCnt="5">
        <dgm:presLayoutVars>
          <dgm:chMax val="1"/>
          <dgm:bulletEnabled val="1"/>
        </dgm:presLayoutVars>
      </dgm:prSet>
      <dgm:spPr/>
    </dgm:pt>
    <dgm:pt modelId="{78D2B34B-E024-4B61-A190-260A8BDBA6A1}" type="pres">
      <dgm:prSet presAssocID="{00B5E5AC-B9B9-4E7A-A5CE-50FFC11C547B}" presName="bracket" presStyleLbl="parChTrans1D1" presStyleIdx="3" presStyleCnt="5"/>
      <dgm:spPr>
        <a:ln>
          <a:solidFill>
            <a:srgbClr val="CEDB56"/>
          </a:solidFill>
        </a:ln>
      </dgm:spPr>
    </dgm:pt>
    <dgm:pt modelId="{87095064-8DD0-471F-BE06-4458235AD53C}" type="pres">
      <dgm:prSet presAssocID="{00B5E5AC-B9B9-4E7A-A5CE-50FFC11C547B}" presName="spH" presStyleCnt="0"/>
      <dgm:spPr/>
    </dgm:pt>
    <dgm:pt modelId="{9032238A-DDEC-4F43-9023-67648E70789A}" type="pres">
      <dgm:prSet presAssocID="{00B5E5AC-B9B9-4E7A-A5CE-50FFC11C547B}" presName="desTx" presStyleLbl="node1" presStyleIdx="3" presStyleCnt="5">
        <dgm:presLayoutVars>
          <dgm:bulletEnabled val="1"/>
        </dgm:presLayoutVars>
      </dgm:prSet>
      <dgm:spPr/>
    </dgm:pt>
    <dgm:pt modelId="{3BA41FAD-D30E-48DF-B2B0-4CE4D0164089}" type="pres">
      <dgm:prSet presAssocID="{A323FCE6-8A2E-47AB-A080-E620E6B28FC3}" presName="spV" presStyleCnt="0"/>
      <dgm:spPr/>
    </dgm:pt>
    <dgm:pt modelId="{8E04076B-C384-4129-BC23-6B65519187BF}" type="pres">
      <dgm:prSet presAssocID="{20E7FF56-7DBB-4176-A24B-318A47DF4FE6}" presName="linNode" presStyleCnt="0"/>
      <dgm:spPr/>
    </dgm:pt>
    <dgm:pt modelId="{65CAAF88-57F4-4505-9EF0-1C06122D99BA}" type="pres">
      <dgm:prSet presAssocID="{20E7FF56-7DBB-4176-A24B-318A47DF4FE6}" presName="parTx" presStyleLbl="revTx" presStyleIdx="4" presStyleCnt="5">
        <dgm:presLayoutVars>
          <dgm:chMax val="1"/>
          <dgm:bulletEnabled val="1"/>
        </dgm:presLayoutVars>
      </dgm:prSet>
      <dgm:spPr/>
    </dgm:pt>
    <dgm:pt modelId="{42729D93-6922-4FC6-A1C8-9E6A17DBE52D}" type="pres">
      <dgm:prSet presAssocID="{20E7FF56-7DBB-4176-A24B-318A47DF4FE6}" presName="bracket" presStyleLbl="parChTrans1D1" presStyleIdx="4" presStyleCnt="5"/>
      <dgm:spPr/>
    </dgm:pt>
    <dgm:pt modelId="{E56B5114-7E03-4D1D-8CAA-5276054123CB}" type="pres">
      <dgm:prSet presAssocID="{20E7FF56-7DBB-4176-A24B-318A47DF4FE6}" presName="spH" presStyleCnt="0"/>
      <dgm:spPr/>
    </dgm:pt>
    <dgm:pt modelId="{CC55FC82-872C-4872-AE55-2AEE3E2DD583}" type="pres">
      <dgm:prSet presAssocID="{20E7FF56-7DBB-4176-A24B-318A47DF4FE6}" presName="desTx" presStyleLbl="node1" presStyleIdx="4" presStyleCnt="5">
        <dgm:presLayoutVars>
          <dgm:bulletEnabled val="1"/>
        </dgm:presLayoutVars>
      </dgm:prSet>
      <dgm:spPr/>
    </dgm:pt>
  </dgm:ptLst>
  <dgm:cxnLst>
    <dgm:cxn modelId="{D6DE1C01-BF6A-4BF1-9A78-3BBED4C6ED7B}" srcId="{D553707F-EAC0-48CF-BF86-1B933FA64F82}" destId="{20E7FF56-7DBB-4176-A24B-318A47DF4FE6}" srcOrd="4" destOrd="0" parTransId="{1591052F-7859-45E2-990C-B85C5DB74B19}" sibTransId="{6D98E847-9889-49C5-BA8D-4C28339A53BC}"/>
    <dgm:cxn modelId="{58AA860B-531D-41CA-9BF6-5FD49475381C}" type="presOf" srcId="{20E7FF56-7DBB-4176-A24B-318A47DF4FE6}" destId="{65CAAF88-57F4-4505-9EF0-1C06122D99BA}" srcOrd="0" destOrd="0" presId="urn:diagrams.loki3.com/BracketList"/>
    <dgm:cxn modelId="{E4C7C244-8F41-45C6-A973-303451CFFDB7}" srcId="{D553707F-EAC0-48CF-BF86-1B933FA64F82}" destId="{1A0DF09A-EDCD-4988-A14C-7456A68ECF09}" srcOrd="2" destOrd="0" parTransId="{1921BF81-8525-415E-94D4-61E162ACC5B7}" sibTransId="{5CADF575-979D-43D4-8D9D-EDE3A50BD87A}"/>
    <dgm:cxn modelId="{AC8EA66C-4185-4A9E-911D-4C4F03B7BEBC}" type="presOf" srcId="{8749B271-D991-47CE-9441-1372DE021F79}" destId="{CE23AC46-46E1-4CA1-AF21-83B8FA329E70}" srcOrd="0" destOrd="0" presId="urn:diagrams.loki3.com/BracketList"/>
    <dgm:cxn modelId="{1E32F16F-0F84-4789-B961-D7914E248BD1}" srcId="{00B5E5AC-B9B9-4E7A-A5CE-50FFC11C547B}" destId="{56BD374D-9286-4F3B-807A-96DB78B9E500}" srcOrd="0" destOrd="0" parTransId="{317FBEB1-5103-4326-A57C-FB28A534E73C}" sibTransId="{13BEC150-CBBF-404C-A24B-C4F12B74B8CB}"/>
    <dgm:cxn modelId="{E000AC75-C5B2-42DB-89B2-3B9D8A843390}" type="presOf" srcId="{3877752B-720D-418F-B520-73834BC57E39}" destId="{FD4446B1-5A0A-41B0-A51F-225BA0A0ABDD}" srcOrd="0" destOrd="0" presId="urn:diagrams.loki3.com/BracketList"/>
    <dgm:cxn modelId="{CD9AB07B-81BF-4B48-AAEF-73295DB80243}" type="presOf" srcId="{275E991E-42FE-4BF9-9FAB-785011A3C61A}" destId="{0FAC6FA0-9B0B-425D-8F3D-844657D8E4F0}" srcOrd="0" destOrd="0" presId="urn:diagrams.loki3.com/BracketList"/>
    <dgm:cxn modelId="{DD6DF1B1-7ADB-4E5F-9737-30DC51E8D2E0}" type="presOf" srcId="{46310AE0-EC55-43E5-84BA-7B62F5717A42}" destId="{845D2CA5-FE8E-43A4-A489-663EFCC91A85}" srcOrd="0" destOrd="0" presId="urn:diagrams.loki3.com/BracketList"/>
    <dgm:cxn modelId="{910D58B6-1B0F-4D85-8C8D-76CD88D279D3}" srcId="{D553707F-EAC0-48CF-BF86-1B933FA64F82}" destId="{597563A6-9D21-4132-978C-4C43D3A29DAF}" srcOrd="1" destOrd="0" parTransId="{A8B6C9CF-CFA3-4FD0-A493-1894F43136A3}" sibTransId="{FC3F8627-D6BB-492B-85CE-869E487B7D0D}"/>
    <dgm:cxn modelId="{1FC220D6-BE4E-40F4-A760-C5FA287B8A35}" srcId="{20E7FF56-7DBB-4176-A24B-318A47DF4FE6}" destId="{1F3B91F4-610D-4CAF-AFBE-896139D2FEAD}" srcOrd="0" destOrd="0" parTransId="{90F5A4E0-E4CB-4EAC-B94C-C3D4DD572F07}" sibTransId="{9683A84E-70B3-4BA0-AAC7-F69D2A3F67A3}"/>
    <dgm:cxn modelId="{87588BD8-4733-4E19-BFDF-518814D97ED5}" type="presOf" srcId="{56BD374D-9286-4F3B-807A-96DB78B9E500}" destId="{9032238A-DDEC-4F43-9023-67648E70789A}" srcOrd="0" destOrd="0" presId="urn:diagrams.loki3.com/BracketList"/>
    <dgm:cxn modelId="{1A52D0DE-04F1-4164-A718-EBDF203E180B}" type="presOf" srcId="{00B5E5AC-B9B9-4E7A-A5CE-50FFC11C547B}" destId="{82ACB55F-C93A-4165-8CE2-906DFB67401D}" srcOrd="0" destOrd="0" presId="urn:diagrams.loki3.com/BracketList"/>
    <dgm:cxn modelId="{ABA8B7E8-B908-4AB5-BD78-7EC23F257AE2}" type="presOf" srcId="{1A0DF09A-EDCD-4988-A14C-7456A68ECF09}" destId="{E71B9132-B11D-4C9C-B87F-FDF7F1DE4F94}" srcOrd="0" destOrd="0" presId="urn:diagrams.loki3.com/BracketList"/>
    <dgm:cxn modelId="{977A5CE9-D6BC-43A2-90BA-420BCF30FBA4}" type="presOf" srcId="{597563A6-9D21-4132-978C-4C43D3A29DAF}" destId="{CB53D7D8-8FF2-4491-A3CC-DAD7A11AFF35}" srcOrd="0" destOrd="0" presId="urn:diagrams.loki3.com/BracketList"/>
    <dgm:cxn modelId="{F896ABE9-496A-43CA-BF1B-3450AEF429BE}" srcId="{8749B271-D991-47CE-9441-1372DE021F79}" destId="{275E991E-42FE-4BF9-9FAB-785011A3C61A}" srcOrd="0" destOrd="0" parTransId="{26D7630D-8D11-4EC4-AF78-8D4BDE9FE1FF}" sibTransId="{9B546649-DD23-44CE-978C-1BB764ECD01D}"/>
    <dgm:cxn modelId="{64F398EA-01CA-4F4A-AF16-678BC16ACFB6}" srcId="{D553707F-EAC0-48CF-BF86-1B933FA64F82}" destId="{8749B271-D991-47CE-9441-1372DE021F79}" srcOrd="0" destOrd="0" parTransId="{EC36BA06-1CCB-4C71-89ED-C5A8DC8E381A}" sibTransId="{C4350766-F6F7-4F67-8560-6D7300094B94}"/>
    <dgm:cxn modelId="{FDC677EB-6E12-4140-A21F-FDBD750CDC44}" type="presOf" srcId="{1F3B91F4-610D-4CAF-AFBE-896139D2FEAD}" destId="{CC55FC82-872C-4872-AE55-2AEE3E2DD583}" srcOrd="0" destOrd="0" presId="urn:diagrams.loki3.com/BracketList"/>
    <dgm:cxn modelId="{2BE7E7EC-F1A7-466B-9497-F48022A1800B}" srcId="{597563A6-9D21-4132-978C-4C43D3A29DAF}" destId="{46310AE0-EC55-43E5-84BA-7B62F5717A42}" srcOrd="0" destOrd="0" parTransId="{825D81BA-442F-4A70-A733-4BA10B923095}" sibTransId="{614712EE-2E6E-42AD-B949-59FAF64BF3FE}"/>
    <dgm:cxn modelId="{2A215DF6-0619-4D4B-8F18-2EBC2EDDF222}" srcId="{1A0DF09A-EDCD-4988-A14C-7456A68ECF09}" destId="{3877752B-720D-418F-B520-73834BC57E39}" srcOrd="0" destOrd="0" parTransId="{2DC80100-693A-45B6-9578-8CB2B78EFD43}" sibTransId="{C4E5F9BE-67E9-44D4-8C95-422937593519}"/>
    <dgm:cxn modelId="{3E26E9FA-A541-41C6-BEB2-F05077FD2A1B}" type="presOf" srcId="{D553707F-EAC0-48CF-BF86-1B933FA64F82}" destId="{8A07AB87-A183-458D-AAC8-9432B669202D}" srcOrd="0" destOrd="0" presId="urn:diagrams.loki3.com/BracketList"/>
    <dgm:cxn modelId="{DBCF05FD-CD21-4E72-8D1D-3EE94C419907}" srcId="{D553707F-EAC0-48CF-BF86-1B933FA64F82}" destId="{00B5E5AC-B9B9-4E7A-A5CE-50FFC11C547B}" srcOrd="3" destOrd="0" parTransId="{384F79A5-E0B6-4CB3-96B3-8C28E0DD3D3D}" sibTransId="{A323FCE6-8A2E-47AB-A080-E620E6B28FC3}"/>
    <dgm:cxn modelId="{19227112-1E63-4F93-9784-2D9BD5990378}" type="presParOf" srcId="{8A07AB87-A183-458D-AAC8-9432B669202D}" destId="{0C7A361F-4C8C-4244-A356-11D090590669}" srcOrd="0" destOrd="0" presId="urn:diagrams.loki3.com/BracketList"/>
    <dgm:cxn modelId="{9B1DD06D-CBCC-4465-A894-3C02B70F2BE6}" type="presParOf" srcId="{0C7A361F-4C8C-4244-A356-11D090590669}" destId="{CE23AC46-46E1-4CA1-AF21-83B8FA329E70}" srcOrd="0" destOrd="0" presId="urn:diagrams.loki3.com/BracketList"/>
    <dgm:cxn modelId="{73230A87-F8CA-488F-820F-CF8C2FEA908B}" type="presParOf" srcId="{0C7A361F-4C8C-4244-A356-11D090590669}" destId="{644A9C03-E999-45FD-92D6-3A7FAE9F1798}" srcOrd="1" destOrd="0" presId="urn:diagrams.loki3.com/BracketList"/>
    <dgm:cxn modelId="{12661148-9210-4DE7-A89D-89D1D794F86E}" type="presParOf" srcId="{0C7A361F-4C8C-4244-A356-11D090590669}" destId="{A688B2F2-E14F-4FB4-946C-1E9217329D86}" srcOrd="2" destOrd="0" presId="urn:diagrams.loki3.com/BracketList"/>
    <dgm:cxn modelId="{A915C2A7-448A-4C98-AEC9-4E8E269AB881}" type="presParOf" srcId="{0C7A361F-4C8C-4244-A356-11D090590669}" destId="{0FAC6FA0-9B0B-425D-8F3D-844657D8E4F0}" srcOrd="3" destOrd="0" presId="urn:diagrams.loki3.com/BracketList"/>
    <dgm:cxn modelId="{AC687BDC-E2FF-4BBE-ACA9-DDA68356928A}" type="presParOf" srcId="{8A07AB87-A183-458D-AAC8-9432B669202D}" destId="{64D04EAA-5038-4538-A299-4CF0B6FF5136}" srcOrd="1" destOrd="0" presId="urn:diagrams.loki3.com/BracketList"/>
    <dgm:cxn modelId="{16F281A7-21F4-4250-89AA-670DC03FD4FD}" type="presParOf" srcId="{8A07AB87-A183-458D-AAC8-9432B669202D}" destId="{30E3C956-E5A7-451A-BF82-4E8B4390263E}" srcOrd="2" destOrd="0" presId="urn:diagrams.loki3.com/BracketList"/>
    <dgm:cxn modelId="{008F9BAE-4D18-4AB0-96D5-9CF9B8BF77F0}" type="presParOf" srcId="{30E3C956-E5A7-451A-BF82-4E8B4390263E}" destId="{CB53D7D8-8FF2-4491-A3CC-DAD7A11AFF35}" srcOrd="0" destOrd="0" presId="urn:diagrams.loki3.com/BracketList"/>
    <dgm:cxn modelId="{B0B9F9C5-DB16-4036-B7B6-8E0B2687CCB4}" type="presParOf" srcId="{30E3C956-E5A7-451A-BF82-4E8B4390263E}" destId="{A2BDB487-EB72-4F15-8FB8-D60F6BC35B86}" srcOrd="1" destOrd="0" presId="urn:diagrams.loki3.com/BracketList"/>
    <dgm:cxn modelId="{F9E8CB71-A79D-478F-B691-2E873D337E71}" type="presParOf" srcId="{30E3C956-E5A7-451A-BF82-4E8B4390263E}" destId="{7F9F0889-E38D-453D-A781-3200699C4AF2}" srcOrd="2" destOrd="0" presId="urn:diagrams.loki3.com/BracketList"/>
    <dgm:cxn modelId="{AA518FD7-3E3C-4C46-A94F-8C1A3641EC2E}" type="presParOf" srcId="{30E3C956-E5A7-451A-BF82-4E8B4390263E}" destId="{845D2CA5-FE8E-43A4-A489-663EFCC91A85}" srcOrd="3" destOrd="0" presId="urn:diagrams.loki3.com/BracketList"/>
    <dgm:cxn modelId="{31CB0D5A-CB17-470C-893D-DD20AA25F4F4}" type="presParOf" srcId="{8A07AB87-A183-458D-AAC8-9432B669202D}" destId="{35D1BBDE-6198-4274-A184-388FB7A14067}" srcOrd="3" destOrd="0" presId="urn:diagrams.loki3.com/BracketList"/>
    <dgm:cxn modelId="{4C8D1AA1-BDE1-4A1D-8BF9-382443737301}" type="presParOf" srcId="{8A07AB87-A183-458D-AAC8-9432B669202D}" destId="{0CA99E64-600D-4D76-8311-B02699E47AFF}" srcOrd="4" destOrd="0" presId="urn:diagrams.loki3.com/BracketList"/>
    <dgm:cxn modelId="{DC134697-DEBD-49D6-96C2-401BB43EE081}" type="presParOf" srcId="{0CA99E64-600D-4D76-8311-B02699E47AFF}" destId="{E71B9132-B11D-4C9C-B87F-FDF7F1DE4F94}" srcOrd="0" destOrd="0" presId="urn:diagrams.loki3.com/BracketList"/>
    <dgm:cxn modelId="{CB4245CC-ABD1-406B-99F2-90E0E80E63E0}" type="presParOf" srcId="{0CA99E64-600D-4D76-8311-B02699E47AFF}" destId="{CDDC200D-2788-4B59-A7B1-5B91A802F1D2}" srcOrd="1" destOrd="0" presId="urn:diagrams.loki3.com/BracketList"/>
    <dgm:cxn modelId="{8BBF0FAF-EB12-421B-A55B-E3226018AA9C}" type="presParOf" srcId="{0CA99E64-600D-4D76-8311-B02699E47AFF}" destId="{B01958A9-F15A-4566-AC0D-6CFFDF382332}" srcOrd="2" destOrd="0" presId="urn:diagrams.loki3.com/BracketList"/>
    <dgm:cxn modelId="{BB217A98-9CD1-470E-8316-65FE68559484}" type="presParOf" srcId="{0CA99E64-600D-4D76-8311-B02699E47AFF}" destId="{FD4446B1-5A0A-41B0-A51F-225BA0A0ABDD}" srcOrd="3" destOrd="0" presId="urn:diagrams.loki3.com/BracketList"/>
    <dgm:cxn modelId="{8EB00CA0-5B01-4E5A-B8A8-FD9930F0FB5F}" type="presParOf" srcId="{8A07AB87-A183-458D-AAC8-9432B669202D}" destId="{026458DE-B07D-4E2F-B648-0CA450064469}" srcOrd="5" destOrd="0" presId="urn:diagrams.loki3.com/BracketList"/>
    <dgm:cxn modelId="{F32AD650-E01E-4C94-B94C-1B8AA600C961}" type="presParOf" srcId="{8A07AB87-A183-458D-AAC8-9432B669202D}" destId="{6330EF39-0320-4A8C-AA6A-F38E90B2CBAB}" srcOrd="6" destOrd="0" presId="urn:diagrams.loki3.com/BracketList"/>
    <dgm:cxn modelId="{93A159B2-77EA-41D5-8E07-286591D566C4}" type="presParOf" srcId="{6330EF39-0320-4A8C-AA6A-F38E90B2CBAB}" destId="{82ACB55F-C93A-4165-8CE2-906DFB67401D}" srcOrd="0" destOrd="0" presId="urn:diagrams.loki3.com/BracketList"/>
    <dgm:cxn modelId="{8D206799-7DDD-4D68-8143-7F5ADB8F2A86}" type="presParOf" srcId="{6330EF39-0320-4A8C-AA6A-F38E90B2CBAB}" destId="{78D2B34B-E024-4B61-A190-260A8BDBA6A1}" srcOrd="1" destOrd="0" presId="urn:diagrams.loki3.com/BracketList"/>
    <dgm:cxn modelId="{ACB620B5-EDD9-4F95-BC58-25D91765CCA8}" type="presParOf" srcId="{6330EF39-0320-4A8C-AA6A-F38E90B2CBAB}" destId="{87095064-8DD0-471F-BE06-4458235AD53C}" srcOrd="2" destOrd="0" presId="urn:diagrams.loki3.com/BracketList"/>
    <dgm:cxn modelId="{C02B0335-DEAB-4356-8B71-881163674A92}" type="presParOf" srcId="{6330EF39-0320-4A8C-AA6A-F38E90B2CBAB}" destId="{9032238A-DDEC-4F43-9023-67648E70789A}" srcOrd="3" destOrd="0" presId="urn:diagrams.loki3.com/BracketList"/>
    <dgm:cxn modelId="{2304692D-9ED5-4F1F-933F-CA1DA72AF606}" type="presParOf" srcId="{8A07AB87-A183-458D-AAC8-9432B669202D}" destId="{3BA41FAD-D30E-48DF-B2B0-4CE4D0164089}" srcOrd="7" destOrd="0" presId="urn:diagrams.loki3.com/BracketList"/>
    <dgm:cxn modelId="{8463F482-F32F-4610-8D9C-FB023F27DA97}" type="presParOf" srcId="{8A07AB87-A183-458D-AAC8-9432B669202D}" destId="{8E04076B-C384-4129-BC23-6B65519187BF}" srcOrd="8" destOrd="0" presId="urn:diagrams.loki3.com/BracketList"/>
    <dgm:cxn modelId="{59E0102E-78E4-42BE-84A2-AB5D6228D4D9}" type="presParOf" srcId="{8E04076B-C384-4129-BC23-6B65519187BF}" destId="{65CAAF88-57F4-4505-9EF0-1C06122D99BA}" srcOrd="0" destOrd="0" presId="urn:diagrams.loki3.com/BracketList"/>
    <dgm:cxn modelId="{E8DC6456-61A1-499A-B2A5-D7BBCEC2EB1D}" type="presParOf" srcId="{8E04076B-C384-4129-BC23-6B65519187BF}" destId="{42729D93-6922-4FC6-A1C8-9E6A17DBE52D}" srcOrd="1" destOrd="0" presId="urn:diagrams.loki3.com/BracketList"/>
    <dgm:cxn modelId="{EA1A39F8-E459-41D9-8487-5A99D377BFF6}" type="presParOf" srcId="{8E04076B-C384-4129-BC23-6B65519187BF}" destId="{E56B5114-7E03-4D1D-8CAA-5276054123CB}" srcOrd="2" destOrd="0" presId="urn:diagrams.loki3.com/BracketList"/>
    <dgm:cxn modelId="{91462F57-73F3-4742-9109-B8EFEACEF5F1}" type="presParOf" srcId="{8E04076B-C384-4129-BC23-6B65519187BF}" destId="{CC55FC82-872C-4872-AE55-2AEE3E2DD58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5D588D-F0CC-4A11-A261-79948617D63C}" type="doc">
      <dgm:prSet loTypeId="urn:diagrams.loki3.com/Bracket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5DCE7A-0D14-4777-B013-A8558FB17867}">
      <dgm:prSet phldrT="[Text]"/>
      <dgm:spPr/>
      <dgm:t>
        <a:bodyPr/>
        <a:lstStyle/>
        <a:p>
          <a:r>
            <a:rPr lang="en-US" dirty="0"/>
            <a:t>PYTHONPATH</a:t>
          </a:r>
        </a:p>
      </dgm:t>
    </dgm:pt>
    <dgm:pt modelId="{8F38E067-0E3C-4FB0-9E9D-CD757ED0B046}" type="parTrans" cxnId="{61F43969-080C-452C-9993-D2C2E37C9DAB}">
      <dgm:prSet/>
      <dgm:spPr/>
      <dgm:t>
        <a:bodyPr/>
        <a:lstStyle/>
        <a:p>
          <a:endParaRPr lang="en-US"/>
        </a:p>
      </dgm:t>
    </dgm:pt>
    <dgm:pt modelId="{40AA623D-EC37-4735-91D9-AFB710FFE7F1}" type="sibTrans" cxnId="{61F43969-080C-452C-9993-D2C2E37C9DAB}">
      <dgm:prSet/>
      <dgm:spPr/>
      <dgm:t>
        <a:bodyPr/>
        <a:lstStyle/>
        <a:p>
          <a:endParaRPr lang="en-US"/>
        </a:p>
      </dgm:t>
    </dgm:pt>
    <dgm:pt modelId="{5EC410EE-5229-4688-B9DF-EF2FDFF30D1E}">
      <dgm:prSet phldrT="[Text]"/>
      <dgm:spPr>
        <a:solidFill>
          <a:srgbClr val="D9D9D9"/>
        </a:solidFill>
      </dgm:spPr>
      <dgm:t>
        <a:bodyPr/>
        <a:lstStyle/>
        <a:p>
          <a:r>
            <a:rPr lang="ru-RU" dirty="0">
              <a:solidFill>
                <a:schemeClr val="tx1"/>
              </a:solidFill>
            </a:rPr>
            <a:t>Директории поиска модулей</a:t>
          </a:r>
          <a:endParaRPr lang="en-US" dirty="0">
            <a:solidFill>
              <a:schemeClr val="tx1"/>
            </a:solidFill>
          </a:endParaRPr>
        </a:p>
      </dgm:t>
    </dgm:pt>
    <dgm:pt modelId="{C6FDB219-CD10-4BBB-AF9A-F052E70DA0A3}" type="parTrans" cxnId="{738E3FF2-943F-4850-8B3A-7ABD2C92FF09}">
      <dgm:prSet/>
      <dgm:spPr/>
      <dgm:t>
        <a:bodyPr/>
        <a:lstStyle/>
        <a:p>
          <a:endParaRPr lang="en-US"/>
        </a:p>
      </dgm:t>
    </dgm:pt>
    <dgm:pt modelId="{1F19377C-BE70-43CA-9DD6-01B3AD7D82AE}" type="sibTrans" cxnId="{738E3FF2-943F-4850-8B3A-7ABD2C92FF09}">
      <dgm:prSet/>
      <dgm:spPr/>
      <dgm:t>
        <a:bodyPr/>
        <a:lstStyle/>
        <a:p>
          <a:endParaRPr lang="en-US"/>
        </a:p>
      </dgm:t>
    </dgm:pt>
    <dgm:pt modelId="{114ABECF-D608-4B6B-AE1E-BEB50FDA1B38}">
      <dgm:prSet phldrT="[Text]"/>
      <dgm:spPr/>
      <dgm:t>
        <a:bodyPr/>
        <a:lstStyle/>
        <a:p>
          <a:r>
            <a:rPr lang="en-US" dirty="0"/>
            <a:t>PYTHONHOME</a:t>
          </a:r>
        </a:p>
      </dgm:t>
    </dgm:pt>
    <dgm:pt modelId="{5308078E-098A-46ED-93D9-BA29BFFD6D71}" type="parTrans" cxnId="{8E132AE2-59F8-4291-9549-0CD5D676E8D9}">
      <dgm:prSet/>
      <dgm:spPr/>
      <dgm:t>
        <a:bodyPr/>
        <a:lstStyle/>
        <a:p>
          <a:endParaRPr lang="en-US"/>
        </a:p>
      </dgm:t>
    </dgm:pt>
    <dgm:pt modelId="{DBC845D7-2D45-4688-850E-8C0F12BB04EE}" type="sibTrans" cxnId="{8E132AE2-59F8-4291-9549-0CD5D676E8D9}">
      <dgm:prSet/>
      <dgm:spPr/>
      <dgm:t>
        <a:bodyPr/>
        <a:lstStyle/>
        <a:p>
          <a:endParaRPr lang="en-US"/>
        </a:p>
      </dgm:t>
    </dgm:pt>
    <dgm:pt modelId="{6CDBCC0F-DAE2-4607-AC89-D1A91C784A64}">
      <dgm:prSet phldrT="[Text]"/>
      <dgm:spPr>
        <a:solidFill>
          <a:srgbClr val="D9D9D9"/>
        </a:solidFill>
      </dgm:spPr>
      <dgm:t>
        <a:bodyPr/>
        <a:lstStyle/>
        <a:p>
          <a:r>
            <a:rPr lang="ru-RU" dirty="0">
              <a:solidFill>
                <a:schemeClr val="tx1"/>
              </a:solidFill>
            </a:rPr>
            <a:t>Путь к стандартной библиотеке</a:t>
          </a:r>
          <a:endParaRPr lang="en-US" dirty="0">
            <a:solidFill>
              <a:schemeClr val="tx1"/>
            </a:solidFill>
          </a:endParaRPr>
        </a:p>
      </dgm:t>
    </dgm:pt>
    <dgm:pt modelId="{89861848-B2D7-4BD6-B8B7-DD90319B8432}" type="parTrans" cxnId="{4C2CFB60-4D92-41BB-9D51-C3CF1C8BB9FA}">
      <dgm:prSet/>
      <dgm:spPr/>
      <dgm:t>
        <a:bodyPr/>
        <a:lstStyle/>
        <a:p>
          <a:endParaRPr lang="en-US"/>
        </a:p>
      </dgm:t>
    </dgm:pt>
    <dgm:pt modelId="{017C2027-B559-4836-8BA4-E39E2FCC5B66}" type="sibTrans" cxnId="{4C2CFB60-4D92-41BB-9D51-C3CF1C8BB9FA}">
      <dgm:prSet/>
      <dgm:spPr/>
      <dgm:t>
        <a:bodyPr/>
        <a:lstStyle/>
        <a:p>
          <a:endParaRPr lang="en-US"/>
        </a:p>
      </dgm:t>
    </dgm:pt>
    <dgm:pt modelId="{260587A4-B327-45E1-BFB4-B84BFDEA5820}">
      <dgm:prSet phldrT="[Text]"/>
      <dgm:spPr/>
      <dgm:t>
        <a:bodyPr/>
        <a:lstStyle/>
        <a:p>
          <a:r>
            <a:rPr lang="en-US" dirty="0"/>
            <a:t>PYTHONSTARTUP</a:t>
          </a:r>
        </a:p>
      </dgm:t>
    </dgm:pt>
    <dgm:pt modelId="{62FDF83A-AED1-4BD0-BC2F-BC5849C4DCF3}" type="parTrans" cxnId="{D3E2DA23-3D7E-4FDE-8AEE-EC7F1FC4EC57}">
      <dgm:prSet/>
      <dgm:spPr/>
      <dgm:t>
        <a:bodyPr/>
        <a:lstStyle/>
        <a:p>
          <a:endParaRPr lang="en-US"/>
        </a:p>
      </dgm:t>
    </dgm:pt>
    <dgm:pt modelId="{96D11158-7CA7-4DD4-AC41-556ABADA97C5}" type="sibTrans" cxnId="{D3E2DA23-3D7E-4FDE-8AEE-EC7F1FC4EC57}">
      <dgm:prSet/>
      <dgm:spPr/>
      <dgm:t>
        <a:bodyPr/>
        <a:lstStyle/>
        <a:p>
          <a:endParaRPr lang="en-US"/>
        </a:p>
      </dgm:t>
    </dgm:pt>
    <dgm:pt modelId="{92DE47F9-0F14-436B-A71C-2681550F20B9}">
      <dgm:prSet/>
      <dgm:spPr/>
      <dgm:t>
        <a:bodyPr/>
        <a:lstStyle/>
        <a:p>
          <a:r>
            <a:rPr lang="en-US" dirty="0"/>
            <a:t>PYTHONCASEOK</a:t>
          </a:r>
        </a:p>
      </dgm:t>
    </dgm:pt>
    <dgm:pt modelId="{F4A91310-55E4-4B17-B7B0-5A2316C069F1}" type="parTrans" cxnId="{797E8769-F8ED-429A-B9F9-10327C75CC68}">
      <dgm:prSet/>
      <dgm:spPr/>
      <dgm:t>
        <a:bodyPr/>
        <a:lstStyle/>
        <a:p>
          <a:endParaRPr lang="en-US"/>
        </a:p>
      </dgm:t>
    </dgm:pt>
    <dgm:pt modelId="{164A2671-A0C2-42AE-97B4-F41312101C60}" type="sibTrans" cxnId="{797E8769-F8ED-429A-B9F9-10327C75CC68}">
      <dgm:prSet/>
      <dgm:spPr/>
      <dgm:t>
        <a:bodyPr/>
        <a:lstStyle/>
        <a:p>
          <a:endParaRPr lang="en-US"/>
        </a:p>
      </dgm:t>
    </dgm:pt>
    <dgm:pt modelId="{EB09CABF-1E9C-4C85-A80E-CBECFEF3DE6B}">
      <dgm:prSet/>
      <dgm:spPr>
        <a:solidFill>
          <a:srgbClr val="D9D9D9"/>
        </a:solidFill>
      </dgm:spPr>
      <dgm:t>
        <a:bodyPr/>
        <a:lstStyle/>
        <a:p>
          <a:r>
            <a:rPr lang="ru-RU" dirty="0">
              <a:solidFill>
                <a:schemeClr val="tx1"/>
              </a:solidFill>
            </a:rPr>
            <a:t>Не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ru-RU" dirty="0">
              <a:solidFill>
                <a:schemeClr val="tx1"/>
              </a:solidFill>
            </a:rPr>
            <a:t>регистрозависимый импорт модулей(</a:t>
          </a:r>
          <a:r>
            <a:rPr lang="en-US" dirty="0">
              <a:solidFill>
                <a:schemeClr val="tx1"/>
              </a:solidFill>
            </a:rPr>
            <a:t>Windows</a:t>
          </a:r>
          <a:r>
            <a:rPr lang="ru-RU" dirty="0">
              <a:solidFill>
                <a:schemeClr val="tx1"/>
              </a:solidFill>
            </a:rPr>
            <a:t>)</a:t>
          </a:r>
          <a:endParaRPr lang="en-US" dirty="0">
            <a:solidFill>
              <a:schemeClr val="tx1"/>
            </a:solidFill>
          </a:endParaRPr>
        </a:p>
      </dgm:t>
    </dgm:pt>
    <dgm:pt modelId="{29BC63A3-D14B-4828-AD86-13513EB2D0AF}" type="parTrans" cxnId="{1CF0510F-089F-425B-A393-495F2DF74792}">
      <dgm:prSet/>
      <dgm:spPr/>
      <dgm:t>
        <a:bodyPr/>
        <a:lstStyle/>
        <a:p>
          <a:endParaRPr lang="en-US"/>
        </a:p>
      </dgm:t>
    </dgm:pt>
    <dgm:pt modelId="{B16CC951-BBF6-46D9-96A2-16C4256B37EB}" type="sibTrans" cxnId="{1CF0510F-089F-425B-A393-495F2DF74792}">
      <dgm:prSet/>
      <dgm:spPr/>
      <dgm:t>
        <a:bodyPr/>
        <a:lstStyle/>
        <a:p>
          <a:endParaRPr lang="en-US"/>
        </a:p>
      </dgm:t>
    </dgm:pt>
    <dgm:pt modelId="{A12F205F-A822-445F-ABDE-9023B3B8BCF9}">
      <dgm:prSet/>
      <dgm:spPr>
        <a:solidFill>
          <a:srgbClr val="D9D9D9"/>
        </a:solidFill>
      </dgm:spPr>
      <dgm:t>
        <a:bodyPr/>
        <a:lstStyle/>
        <a:p>
          <a:r>
            <a:rPr lang="ru-RU" dirty="0">
              <a:solidFill>
                <a:schemeClr val="tx1"/>
              </a:solidFill>
            </a:rPr>
            <a:t>Путь к скрипту который будет запущен при интерактивном запуске</a:t>
          </a:r>
          <a:r>
            <a:rPr lang="en-US" dirty="0">
              <a:solidFill>
                <a:schemeClr val="tx1"/>
              </a:solidFill>
            </a:rPr>
            <a:t> Python</a:t>
          </a:r>
        </a:p>
      </dgm:t>
    </dgm:pt>
    <dgm:pt modelId="{9BE7AD87-CBC9-42B3-B0A0-C3B50A7C5B9E}" type="parTrans" cxnId="{E77659B1-CF4A-4450-9E5E-2033B353DE70}">
      <dgm:prSet/>
      <dgm:spPr/>
      <dgm:t>
        <a:bodyPr/>
        <a:lstStyle/>
        <a:p>
          <a:endParaRPr lang="en-US"/>
        </a:p>
      </dgm:t>
    </dgm:pt>
    <dgm:pt modelId="{DBEB3EF0-76A1-458B-ABA7-678D4D9439AF}" type="sibTrans" cxnId="{E77659B1-CF4A-4450-9E5E-2033B353DE70}">
      <dgm:prSet/>
      <dgm:spPr/>
      <dgm:t>
        <a:bodyPr/>
        <a:lstStyle/>
        <a:p>
          <a:endParaRPr lang="en-US"/>
        </a:p>
      </dgm:t>
    </dgm:pt>
    <dgm:pt modelId="{28BE2706-F8FE-41CE-B09B-636560D98B60}" type="pres">
      <dgm:prSet presAssocID="{285D588D-F0CC-4A11-A261-79948617D63C}" presName="Name0" presStyleCnt="0">
        <dgm:presLayoutVars>
          <dgm:dir/>
          <dgm:animLvl val="lvl"/>
          <dgm:resizeHandles val="exact"/>
        </dgm:presLayoutVars>
      </dgm:prSet>
      <dgm:spPr/>
    </dgm:pt>
    <dgm:pt modelId="{052331B7-683F-43B7-89C2-14454E304C7A}" type="pres">
      <dgm:prSet presAssocID="{9B5DCE7A-0D14-4777-B013-A8558FB17867}" presName="linNode" presStyleCnt="0"/>
      <dgm:spPr/>
    </dgm:pt>
    <dgm:pt modelId="{48072AB4-0FD4-46B9-8397-C30548DC250A}" type="pres">
      <dgm:prSet presAssocID="{9B5DCE7A-0D14-4777-B013-A8558FB17867}" presName="parTx" presStyleLbl="revTx" presStyleIdx="0" presStyleCnt="4">
        <dgm:presLayoutVars>
          <dgm:chMax val="1"/>
          <dgm:bulletEnabled val="1"/>
        </dgm:presLayoutVars>
      </dgm:prSet>
      <dgm:spPr/>
    </dgm:pt>
    <dgm:pt modelId="{7A0E2826-C0EC-4375-95C6-F8FDD3A157BD}" type="pres">
      <dgm:prSet presAssocID="{9B5DCE7A-0D14-4777-B013-A8558FB17867}" presName="bracket" presStyleLbl="parChTrans1D1" presStyleIdx="0" presStyleCnt="4"/>
      <dgm:spPr>
        <a:ln>
          <a:solidFill>
            <a:srgbClr val="CEDB56"/>
          </a:solidFill>
        </a:ln>
      </dgm:spPr>
    </dgm:pt>
    <dgm:pt modelId="{CD715451-50D9-43E7-B72C-B31F9621AF3C}" type="pres">
      <dgm:prSet presAssocID="{9B5DCE7A-0D14-4777-B013-A8558FB17867}" presName="spH" presStyleCnt="0"/>
      <dgm:spPr/>
    </dgm:pt>
    <dgm:pt modelId="{11BDC2CF-63CC-DF45-B236-4FCA55124D18}" type="pres">
      <dgm:prSet presAssocID="{9B5DCE7A-0D14-4777-B013-A8558FB17867}" presName="desTx" presStyleLbl="node1" presStyleIdx="0" presStyleCnt="4">
        <dgm:presLayoutVars>
          <dgm:bulletEnabled val="1"/>
        </dgm:presLayoutVars>
      </dgm:prSet>
      <dgm:spPr/>
    </dgm:pt>
    <dgm:pt modelId="{23B021F7-1455-47FB-ABDF-65F4B853045B}" type="pres">
      <dgm:prSet presAssocID="{40AA623D-EC37-4735-91D9-AFB710FFE7F1}" presName="spV" presStyleCnt="0"/>
      <dgm:spPr/>
    </dgm:pt>
    <dgm:pt modelId="{D2DED4CF-9475-4774-B54C-7D712D19305A}" type="pres">
      <dgm:prSet presAssocID="{114ABECF-D608-4B6B-AE1E-BEB50FDA1B38}" presName="linNode" presStyleCnt="0"/>
      <dgm:spPr/>
    </dgm:pt>
    <dgm:pt modelId="{F8D62AC6-2227-4FE7-A9FC-C706F1BECDDA}" type="pres">
      <dgm:prSet presAssocID="{114ABECF-D608-4B6B-AE1E-BEB50FDA1B38}" presName="parTx" presStyleLbl="revTx" presStyleIdx="1" presStyleCnt="4">
        <dgm:presLayoutVars>
          <dgm:chMax val="1"/>
          <dgm:bulletEnabled val="1"/>
        </dgm:presLayoutVars>
      </dgm:prSet>
      <dgm:spPr/>
    </dgm:pt>
    <dgm:pt modelId="{35ED6ADD-5A6D-42EF-B757-0B46EDE51120}" type="pres">
      <dgm:prSet presAssocID="{114ABECF-D608-4B6B-AE1E-BEB50FDA1B38}" presName="bracket" presStyleLbl="parChTrans1D1" presStyleIdx="1" presStyleCnt="4"/>
      <dgm:spPr>
        <a:ln>
          <a:solidFill>
            <a:srgbClr val="76CDD8"/>
          </a:solidFill>
        </a:ln>
      </dgm:spPr>
    </dgm:pt>
    <dgm:pt modelId="{4A59525A-FB6C-45A8-AB49-69CEA086ECFF}" type="pres">
      <dgm:prSet presAssocID="{114ABECF-D608-4B6B-AE1E-BEB50FDA1B38}" presName="spH" presStyleCnt="0"/>
      <dgm:spPr/>
    </dgm:pt>
    <dgm:pt modelId="{37189658-6335-4BE3-AEB6-1A59457EC4B2}" type="pres">
      <dgm:prSet presAssocID="{114ABECF-D608-4B6B-AE1E-BEB50FDA1B38}" presName="desTx" presStyleLbl="node1" presStyleIdx="1" presStyleCnt="4">
        <dgm:presLayoutVars>
          <dgm:bulletEnabled val="1"/>
        </dgm:presLayoutVars>
      </dgm:prSet>
      <dgm:spPr/>
    </dgm:pt>
    <dgm:pt modelId="{8CE222C1-E07A-4293-8033-1E5716AC821D}" type="pres">
      <dgm:prSet presAssocID="{DBC845D7-2D45-4688-850E-8C0F12BB04EE}" presName="spV" presStyleCnt="0"/>
      <dgm:spPr/>
    </dgm:pt>
    <dgm:pt modelId="{B0CA19F3-15E5-40EF-BE36-26E7AFA9CDF9}" type="pres">
      <dgm:prSet presAssocID="{92DE47F9-0F14-436B-A71C-2681550F20B9}" presName="linNode" presStyleCnt="0"/>
      <dgm:spPr/>
    </dgm:pt>
    <dgm:pt modelId="{46D58E79-E740-4301-9776-2B893039CDB9}" type="pres">
      <dgm:prSet presAssocID="{92DE47F9-0F14-436B-A71C-2681550F20B9}" presName="parTx" presStyleLbl="revTx" presStyleIdx="2" presStyleCnt="4">
        <dgm:presLayoutVars>
          <dgm:chMax val="1"/>
          <dgm:bulletEnabled val="1"/>
        </dgm:presLayoutVars>
      </dgm:prSet>
      <dgm:spPr/>
    </dgm:pt>
    <dgm:pt modelId="{114E16A4-B5B3-4004-812D-F2CE39E43EFB}" type="pres">
      <dgm:prSet presAssocID="{92DE47F9-0F14-436B-A71C-2681550F20B9}" presName="bracket" presStyleLbl="parChTrans1D1" presStyleIdx="2" presStyleCnt="4"/>
      <dgm:spPr>
        <a:ln>
          <a:solidFill>
            <a:srgbClr val="FD4A37"/>
          </a:solidFill>
        </a:ln>
      </dgm:spPr>
    </dgm:pt>
    <dgm:pt modelId="{9172FD4A-691C-48DD-A713-C44EC7F5042A}" type="pres">
      <dgm:prSet presAssocID="{92DE47F9-0F14-436B-A71C-2681550F20B9}" presName="spH" presStyleCnt="0"/>
      <dgm:spPr/>
    </dgm:pt>
    <dgm:pt modelId="{B98D59DD-AB24-46F1-ACD1-7B3AC4391077}" type="pres">
      <dgm:prSet presAssocID="{92DE47F9-0F14-436B-A71C-2681550F20B9}" presName="desTx" presStyleLbl="node1" presStyleIdx="2" presStyleCnt="4">
        <dgm:presLayoutVars>
          <dgm:bulletEnabled val="1"/>
        </dgm:presLayoutVars>
      </dgm:prSet>
      <dgm:spPr/>
    </dgm:pt>
    <dgm:pt modelId="{D479CE14-476C-49F9-A370-4F004D6E961E}" type="pres">
      <dgm:prSet presAssocID="{164A2671-A0C2-42AE-97B4-F41312101C60}" presName="spV" presStyleCnt="0"/>
      <dgm:spPr/>
    </dgm:pt>
    <dgm:pt modelId="{8B715C90-DD9F-444D-8F33-4285915ED415}" type="pres">
      <dgm:prSet presAssocID="{260587A4-B327-45E1-BFB4-B84BFDEA5820}" presName="linNode" presStyleCnt="0"/>
      <dgm:spPr/>
    </dgm:pt>
    <dgm:pt modelId="{08D51DA9-053A-48CF-8496-8A562AF19724}" type="pres">
      <dgm:prSet presAssocID="{260587A4-B327-45E1-BFB4-B84BFDEA5820}" presName="parTx" presStyleLbl="revTx" presStyleIdx="3" presStyleCnt="4">
        <dgm:presLayoutVars>
          <dgm:chMax val="1"/>
          <dgm:bulletEnabled val="1"/>
        </dgm:presLayoutVars>
      </dgm:prSet>
      <dgm:spPr/>
    </dgm:pt>
    <dgm:pt modelId="{4EC3D480-130C-4F3A-B0D1-98952505FA5B}" type="pres">
      <dgm:prSet presAssocID="{260587A4-B327-45E1-BFB4-B84BFDEA5820}" presName="bracket" presStyleLbl="parChTrans1D1" presStyleIdx="3" presStyleCnt="4"/>
      <dgm:spPr>
        <a:ln>
          <a:solidFill>
            <a:srgbClr val="068ACF"/>
          </a:solidFill>
        </a:ln>
      </dgm:spPr>
    </dgm:pt>
    <dgm:pt modelId="{EBC2C665-149F-4CA7-A58C-ACCEE850568D}" type="pres">
      <dgm:prSet presAssocID="{260587A4-B327-45E1-BFB4-B84BFDEA5820}" presName="spH" presStyleCnt="0"/>
      <dgm:spPr/>
    </dgm:pt>
    <dgm:pt modelId="{B3725E0D-C6B2-4279-9F58-3A0F5EFC2F20}" type="pres">
      <dgm:prSet presAssocID="{260587A4-B327-45E1-BFB4-B84BFDEA5820}" presName="desTx" presStyleLbl="node1" presStyleIdx="3" presStyleCnt="4">
        <dgm:presLayoutVars>
          <dgm:bulletEnabled val="1"/>
        </dgm:presLayoutVars>
      </dgm:prSet>
      <dgm:spPr/>
    </dgm:pt>
  </dgm:ptLst>
  <dgm:cxnLst>
    <dgm:cxn modelId="{1CF0510F-089F-425B-A393-495F2DF74792}" srcId="{92DE47F9-0F14-436B-A71C-2681550F20B9}" destId="{EB09CABF-1E9C-4C85-A80E-CBECFEF3DE6B}" srcOrd="0" destOrd="0" parTransId="{29BC63A3-D14B-4828-AD86-13513EB2D0AF}" sibTransId="{B16CC951-BBF6-46D9-96A2-16C4256B37EB}"/>
    <dgm:cxn modelId="{D3E2DA23-3D7E-4FDE-8AEE-EC7F1FC4EC57}" srcId="{285D588D-F0CC-4A11-A261-79948617D63C}" destId="{260587A4-B327-45E1-BFB4-B84BFDEA5820}" srcOrd="3" destOrd="0" parTransId="{62FDF83A-AED1-4BD0-BC2F-BC5849C4DCF3}" sibTransId="{96D11158-7CA7-4DD4-AC41-556ABADA97C5}"/>
    <dgm:cxn modelId="{783CFB25-7F01-4720-98A0-99C55CCEB35C}" type="presOf" srcId="{92DE47F9-0F14-436B-A71C-2681550F20B9}" destId="{46D58E79-E740-4301-9776-2B893039CDB9}" srcOrd="0" destOrd="0" presId="urn:diagrams.loki3.com/BracketList"/>
    <dgm:cxn modelId="{4C2CFB60-4D92-41BB-9D51-C3CF1C8BB9FA}" srcId="{114ABECF-D608-4B6B-AE1E-BEB50FDA1B38}" destId="{6CDBCC0F-DAE2-4607-AC89-D1A91C784A64}" srcOrd="0" destOrd="0" parTransId="{89861848-B2D7-4BD6-B8B7-DD90319B8432}" sibTransId="{017C2027-B559-4836-8BA4-E39E2FCC5B66}"/>
    <dgm:cxn modelId="{61F43969-080C-452C-9993-D2C2E37C9DAB}" srcId="{285D588D-F0CC-4A11-A261-79948617D63C}" destId="{9B5DCE7A-0D14-4777-B013-A8558FB17867}" srcOrd="0" destOrd="0" parTransId="{8F38E067-0E3C-4FB0-9E9D-CD757ED0B046}" sibTransId="{40AA623D-EC37-4735-91D9-AFB710FFE7F1}"/>
    <dgm:cxn modelId="{797E8769-F8ED-429A-B9F9-10327C75CC68}" srcId="{285D588D-F0CC-4A11-A261-79948617D63C}" destId="{92DE47F9-0F14-436B-A71C-2681550F20B9}" srcOrd="2" destOrd="0" parTransId="{F4A91310-55E4-4B17-B7B0-5A2316C069F1}" sibTransId="{164A2671-A0C2-42AE-97B4-F41312101C60}"/>
    <dgm:cxn modelId="{E281476F-3DA5-4DC6-8D4E-8BAA68FA580C}" type="presOf" srcId="{260587A4-B327-45E1-BFB4-B84BFDEA5820}" destId="{08D51DA9-053A-48CF-8496-8A562AF19724}" srcOrd="0" destOrd="0" presId="urn:diagrams.loki3.com/BracketList"/>
    <dgm:cxn modelId="{F909FA76-57C0-4E35-B57D-0AE5AE87AFE9}" type="presOf" srcId="{9B5DCE7A-0D14-4777-B013-A8558FB17867}" destId="{48072AB4-0FD4-46B9-8397-C30548DC250A}" srcOrd="0" destOrd="0" presId="urn:diagrams.loki3.com/BracketList"/>
    <dgm:cxn modelId="{75D2698E-465F-45CE-91BA-B8E18FB02A78}" type="presOf" srcId="{285D588D-F0CC-4A11-A261-79948617D63C}" destId="{28BE2706-F8FE-41CE-B09B-636560D98B60}" srcOrd="0" destOrd="0" presId="urn:diagrams.loki3.com/BracketList"/>
    <dgm:cxn modelId="{58524C9C-448B-4E1D-A52B-A68287D2FFF3}" type="presOf" srcId="{6CDBCC0F-DAE2-4607-AC89-D1A91C784A64}" destId="{37189658-6335-4BE3-AEB6-1A59457EC4B2}" srcOrd="0" destOrd="0" presId="urn:diagrams.loki3.com/BracketList"/>
    <dgm:cxn modelId="{E77659B1-CF4A-4450-9E5E-2033B353DE70}" srcId="{260587A4-B327-45E1-BFB4-B84BFDEA5820}" destId="{A12F205F-A822-445F-ABDE-9023B3B8BCF9}" srcOrd="0" destOrd="0" parTransId="{9BE7AD87-CBC9-42B3-B0A0-C3B50A7C5B9E}" sibTransId="{DBEB3EF0-76A1-458B-ABA7-678D4D9439AF}"/>
    <dgm:cxn modelId="{DC800BCA-C3DB-4BD0-959F-6F1D866F79C8}" type="presOf" srcId="{A12F205F-A822-445F-ABDE-9023B3B8BCF9}" destId="{B3725E0D-C6B2-4279-9F58-3A0F5EFC2F20}" srcOrd="0" destOrd="0" presId="urn:diagrams.loki3.com/BracketList"/>
    <dgm:cxn modelId="{F09DA8D5-5001-42F1-9F20-04ABDB5A67DC}" type="presOf" srcId="{EB09CABF-1E9C-4C85-A80E-CBECFEF3DE6B}" destId="{B98D59DD-AB24-46F1-ACD1-7B3AC4391077}" srcOrd="0" destOrd="0" presId="urn:diagrams.loki3.com/BracketList"/>
    <dgm:cxn modelId="{8E132AE2-59F8-4291-9549-0CD5D676E8D9}" srcId="{285D588D-F0CC-4A11-A261-79948617D63C}" destId="{114ABECF-D608-4B6B-AE1E-BEB50FDA1B38}" srcOrd="1" destOrd="0" parTransId="{5308078E-098A-46ED-93D9-BA29BFFD6D71}" sibTransId="{DBC845D7-2D45-4688-850E-8C0F12BB04EE}"/>
    <dgm:cxn modelId="{4A2D48E5-672A-FB4E-BA9F-C2DECD0FE1DB}" type="presOf" srcId="{5EC410EE-5229-4688-B9DF-EF2FDFF30D1E}" destId="{11BDC2CF-63CC-DF45-B236-4FCA55124D18}" srcOrd="0" destOrd="0" presId="urn:diagrams.loki3.com/BracketList"/>
    <dgm:cxn modelId="{83FFDBE5-E024-445F-8B6E-7C3BEB58B07C}" type="presOf" srcId="{114ABECF-D608-4B6B-AE1E-BEB50FDA1B38}" destId="{F8D62AC6-2227-4FE7-A9FC-C706F1BECDDA}" srcOrd="0" destOrd="0" presId="urn:diagrams.loki3.com/BracketList"/>
    <dgm:cxn modelId="{738E3FF2-943F-4850-8B3A-7ABD2C92FF09}" srcId="{9B5DCE7A-0D14-4777-B013-A8558FB17867}" destId="{5EC410EE-5229-4688-B9DF-EF2FDFF30D1E}" srcOrd="0" destOrd="0" parTransId="{C6FDB219-CD10-4BBB-AF9A-F052E70DA0A3}" sibTransId="{1F19377C-BE70-43CA-9DD6-01B3AD7D82AE}"/>
    <dgm:cxn modelId="{7CFA4DE3-DB6D-4E10-9C8E-87751E772F2D}" type="presParOf" srcId="{28BE2706-F8FE-41CE-B09B-636560D98B60}" destId="{052331B7-683F-43B7-89C2-14454E304C7A}" srcOrd="0" destOrd="0" presId="urn:diagrams.loki3.com/BracketList"/>
    <dgm:cxn modelId="{3CE1E23B-500E-4F28-97D1-365D42AD24DC}" type="presParOf" srcId="{052331B7-683F-43B7-89C2-14454E304C7A}" destId="{48072AB4-0FD4-46B9-8397-C30548DC250A}" srcOrd="0" destOrd="0" presId="urn:diagrams.loki3.com/BracketList"/>
    <dgm:cxn modelId="{EFCE3ED1-6606-44B9-BCB9-062A3E9835B7}" type="presParOf" srcId="{052331B7-683F-43B7-89C2-14454E304C7A}" destId="{7A0E2826-C0EC-4375-95C6-F8FDD3A157BD}" srcOrd="1" destOrd="0" presId="urn:diagrams.loki3.com/BracketList"/>
    <dgm:cxn modelId="{CED84596-FD4C-4D04-9EDC-C1660474F42A}" type="presParOf" srcId="{052331B7-683F-43B7-89C2-14454E304C7A}" destId="{CD715451-50D9-43E7-B72C-B31F9621AF3C}" srcOrd="2" destOrd="0" presId="urn:diagrams.loki3.com/BracketList"/>
    <dgm:cxn modelId="{6A148350-2F14-4F4F-996D-6585B3969A0A}" type="presParOf" srcId="{052331B7-683F-43B7-89C2-14454E304C7A}" destId="{11BDC2CF-63CC-DF45-B236-4FCA55124D18}" srcOrd="3" destOrd="0" presId="urn:diagrams.loki3.com/BracketList"/>
    <dgm:cxn modelId="{A26500B8-EDF1-4940-9B90-CB12B342E5B6}" type="presParOf" srcId="{28BE2706-F8FE-41CE-B09B-636560D98B60}" destId="{23B021F7-1455-47FB-ABDF-65F4B853045B}" srcOrd="1" destOrd="0" presId="urn:diagrams.loki3.com/BracketList"/>
    <dgm:cxn modelId="{0F439076-18A3-40CE-8392-2659EA262226}" type="presParOf" srcId="{28BE2706-F8FE-41CE-B09B-636560D98B60}" destId="{D2DED4CF-9475-4774-B54C-7D712D19305A}" srcOrd="2" destOrd="0" presId="urn:diagrams.loki3.com/BracketList"/>
    <dgm:cxn modelId="{9E274D4A-25F2-47B9-9235-8C6637FECB30}" type="presParOf" srcId="{D2DED4CF-9475-4774-B54C-7D712D19305A}" destId="{F8D62AC6-2227-4FE7-A9FC-C706F1BECDDA}" srcOrd="0" destOrd="0" presId="urn:diagrams.loki3.com/BracketList"/>
    <dgm:cxn modelId="{B949C8ED-A13C-4C20-8AF1-8AFD214CDD72}" type="presParOf" srcId="{D2DED4CF-9475-4774-B54C-7D712D19305A}" destId="{35ED6ADD-5A6D-42EF-B757-0B46EDE51120}" srcOrd="1" destOrd="0" presId="urn:diagrams.loki3.com/BracketList"/>
    <dgm:cxn modelId="{66856FAD-0E4D-40F9-956E-99AC56FDB126}" type="presParOf" srcId="{D2DED4CF-9475-4774-B54C-7D712D19305A}" destId="{4A59525A-FB6C-45A8-AB49-69CEA086ECFF}" srcOrd="2" destOrd="0" presId="urn:diagrams.loki3.com/BracketList"/>
    <dgm:cxn modelId="{0AD17113-556A-43E4-8219-C47FAE6D5F9B}" type="presParOf" srcId="{D2DED4CF-9475-4774-B54C-7D712D19305A}" destId="{37189658-6335-4BE3-AEB6-1A59457EC4B2}" srcOrd="3" destOrd="0" presId="urn:diagrams.loki3.com/BracketList"/>
    <dgm:cxn modelId="{7FEC8A84-C048-4055-9A1E-F7F11FBEABB4}" type="presParOf" srcId="{28BE2706-F8FE-41CE-B09B-636560D98B60}" destId="{8CE222C1-E07A-4293-8033-1E5716AC821D}" srcOrd="3" destOrd="0" presId="urn:diagrams.loki3.com/BracketList"/>
    <dgm:cxn modelId="{CEAC70B3-3DC6-4284-A296-E00502215D2F}" type="presParOf" srcId="{28BE2706-F8FE-41CE-B09B-636560D98B60}" destId="{B0CA19F3-15E5-40EF-BE36-26E7AFA9CDF9}" srcOrd="4" destOrd="0" presId="urn:diagrams.loki3.com/BracketList"/>
    <dgm:cxn modelId="{3787B6CF-3390-4EB6-817A-B1B740E35155}" type="presParOf" srcId="{B0CA19F3-15E5-40EF-BE36-26E7AFA9CDF9}" destId="{46D58E79-E740-4301-9776-2B893039CDB9}" srcOrd="0" destOrd="0" presId="urn:diagrams.loki3.com/BracketList"/>
    <dgm:cxn modelId="{5CBEF8BB-076A-4A85-8457-67910FA6CE5E}" type="presParOf" srcId="{B0CA19F3-15E5-40EF-BE36-26E7AFA9CDF9}" destId="{114E16A4-B5B3-4004-812D-F2CE39E43EFB}" srcOrd="1" destOrd="0" presId="urn:diagrams.loki3.com/BracketList"/>
    <dgm:cxn modelId="{A4300811-95CE-4D00-B6E1-7F2791CAA3E5}" type="presParOf" srcId="{B0CA19F3-15E5-40EF-BE36-26E7AFA9CDF9}" destId="{9172FD4A-691C-48DD-A713-C44EC7F5042A}" srcOrd="2" destOrd="0" presId="urn:diagrams.loki3.com/BracketList"/>
    <dgm:cxn modelId="{9369231A-6E81-4957-BD8A-FA39426B41C1}" type="presParOf" srcId="{B0CA19F3-15E5-40EF-BE36-26E7AFA9CDF9}" destId="{B98D59DD-AB24-46F1-ACD1-7B3AC4391077}" srcOrd="3" destOrd="0" presId="urn:diagrams.loki3.com/BracketList"/>
    <dgm:cxn modelId="{CF4EC998-874F-43DF-8395-60DADE4405E8}" type="presParOf" srcId="{28BE2706-F8FE-41CE-B09B-636560D98B60}" destId="{D479CE14-476C-49F9-A370-4F004D6E961E}" srcOrd="5" destOrd="0" presId="urn:diagrams.loki3.com/BracketList"/>
    <dgm:cxn modelId="{7E7C8632-14B5-4A32-BA25-937C775A5970}" type="presParOf" srcId="{28BE2706-F8FE-41CE-B09B-636560D98B60}" destId="{8B715C90-DD9F-444D-8F33-4285915ED415}" srcOrd="6" destOrd="0" presId="urn:diagrams.loki3.com/BracketList"/>
    <dgm:cxn modelId="{73C67B1B-DDDD-4828-963C-543FB1981615}" type="presParOf" srcId="{8B715C90-DD9F-444D-8F33-4285915ED415}" destId="{08D51DA9-053A-48CF-8496-8A562AF19724}" srcOrd="0" destOrd="0" presId="urn:diagrams.loki3.com/BracketList"/>
    <dgm:cxn modelId="{7C00A341-8FDB-4F4A-8F52-6FCDF01A9FF7}" type="presParOf" srcId="{8B715C90-DD9F-444D-8F33-4285915ED415}" destId="{4EC3D480-130C-4F3A-B0D1-98952505FA5B}" srcOrd="1" destOrd="0" presId="urn:diagrams.loki3.com/BracketList"/>
    <dgm:cxn modelId="{E3491A1A-1E0B-4796-AF99-FB3175577D0D}" type="presParOf" srcId="{8B715C90-DD9F-444D-8F33-4285915ED415}" destId="{EBC2C665-149F-4CA7-A58C-ACCEE850568D}" srcOrd="2" destOrd="0" presId="urn:diagrams.loki3.com/BracketList"/>
    <dgm:cxn modelId="{3A31D5C1-1524-4A72-98C4-C4BB834841CA}" type="presParOf" srcId="{8B715C90-DD9F-444D-8F33-4285915ED415}" destId="{B3725E0D-C6B2-4279-9F58-3A0F5EFC2F2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BCD9D-7C45-4492-9B42-DAAE72474260}">
      <dsp:nvSpPr>
        <dsp:cNvPr id="0" name=""/>
        <dsp:cNvSpPr/>
      </dsp:nvSpPr>
      <dsp:spPr>
        <a:xfrm>
          <a:off x="3674583" y="1678"/>
          <a:ext cx="1080457" cy="702297"/>
        </a:xfrm>
        <a:prstGeom prst="roundRect">
          <a:avLst/>
        </a:prstGeom>
        <a:solidFill>
          <a:srgbClr val="75CDD8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Легкий в обучении</a:t>
          </a:r>
          <a:endParaRPr lang="en-US" sz="900" kern="1200" dirty="0"/>
        </a:p>
      </dsp:txBody>
      <dsp:txXfrm>
        <a:off x="3708866" y="35961"/>
        <a:ext cx="1011891" cy="633731"/>
      </dsp:txXfrm>
    </dsp:sp>
    <dsp:sp modelId="{D3E35AE6-5B5D-4F85-A9B5-DE0F4F615867}">
      <dsp:nvSpPr>
        <dsp:cNvPr id="0" name=""/>
        <dsp:cNvSpPr/>
      </dsp:nvSpPr>
      <dsp:spPr>
        <a:xfrm>
          <a:off x="2560062" y="352827"/>
          <a:ext cx="3309499" cy="3309499"/>
        </a:xfrm>
        <a:custGeom>
          <a:avLst/>
          <a:gdLst/>
          <a:ahLst/>
          <a:cxnLst/>
          <a:rect l="0" t="0" r="0" b="0"/>
          <a:pathLst>
            <a:path>
              <a:moveTo>
                <a:pt x="2201885" y="93071"/>
              </a:moveTo>
              <a:arcTo wR="1654749" hR="1654749" stAng="17358477" swAng="150144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BEE88-875E-4A98-BC0E-259BBD41F366}">
      <dsp:nvSpPr>
        <dsp:cNvPr id="0" name=""/>
        <dsp:cNvSpPr/>
      </dsp:nvSpPr>
      <dsp:spPr>
        <a:xfrm>
          <a:off x="5107639" y="829053"/>
          <a:ext cx="1080457" cy="702297"/>
        </a:xfrm>
        <a:prstGeom prst="roundRect">
          <a:avLst/>
        </a:prstGeom>
        <a:solidFill>
          <a:srgbClr val="CEDB5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Выразительный</a:t>
          </a:r>
          <a:endParaRPr lang="en-US" sz="900" kern="1200" dirty="0"/>
        </a:p>
      </dsp:txBody>
      <dsp:txXfrm>
        <a:off x="5141922" y="863336"/>
        <a:ext cx="1011891" cy="633731"/>
      </dsp:txXfrm>
    </dsp:sp>
    <dsp:sp modelId="{CF31385E-1FEB-4B3D-BD6C-7D9E4102C8AB}">
      <dsp:nvSpPr>
        <dsp:cNvPr id="0" name=""/>
        <dsp:cNvSpPr/>
      </dsp:nvSpPr>
      <dsp:spPr>
        <a:xfrm>
          <a:off x="2560062" y="352827"/>
          <a:ext cx="3309499" cy="3309499"/>
        </a:xfrm>
        <a:custGeom>
          <a:avLst/>
          <a:gdLst/>
          <a:ahLst/>
          <a:cxnLst/>
          <a:rect l="0" t="0" r="0" b="0"/>
          <a:pathLst>
            <a:path>
              <a:moveTo>
                <a:pt x="3242206" y="1187652"/>
              </a:moveTo>
              <a:arcTo wR="1654749" hR="1654749" stAng="20616233" swAng="196753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FC19B1-2B59-4CE7-8EC3-AFB96AB8C1C8}">
      <dsp:nvSpPr>
        <dsp:cNvPr id="0" name=""/>
        <dsp:cNvSpPr/>
      </dsp:nvSpPr>
      <dsp:spPr>
        <a:xfrm>
          <a:off x="5107639" y="2483803"/>
          <a:ext cx="1080457" cy="702297"/>
        </a:xfrm>
        <a:prstGeom prst="roundRect">
          <a:avLst/>
        </a:prstGeom>
        <a:solidFill>
          <a:srgbClr val="068AC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Бесплатный с открытым исходным кодом</a:t>
          </a:r>
          <a:endParaRPr lang="en-US" sz="900" kern="1200" dirty="0"/>
        </a:p>
      </dsp:txBody>
      <dsp:txXfrm>
        <a:off x="5141922" y="2518086"/>
        <a:ext cx="1011891" cy="633731"/>
      </dsp:txXfrm>
    </dsp:sp>
    <dsp:sp modelId="{8C6715B6-94D8-4FE1-9741-17F29696BF1C}">
      <dsp:nvSpPr>
        <dsp:cNvPr id="0" name=""/>
        <dsp:cNvSpPr/>
      </dsp:nvSpPr>
      <dsp:spPr>
        <a:xfrm>
          <a:off x="2560062" y="352827"/>
          <a:ext cx="3309499" cy="3309499"/>
        </a:xfrm>
        <a:custGeom>
          <a:avLst/>
          <a:gdLst/>
          <a:ahLst/>
          <a:cxnLst/>
          <a:rect l="0" t="0" r="0" b="0"/>
          <a:pathLst>
            <a:path>
              <a:moveTo>
                <a:pt x="2811115" y="2838395"/>
              </a:moveTo>
              <a:arcTo wR="1654749" hR="1654749" stAng="2740075" swAng="150144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1E82C-2BC3-4F19-AFEB-6B477DA31948}">
      <dsp:nvSpPr>
        <dsp:cNvPr id="0" name=""/>
        <dsp:cNvSpPr/>
      </dsp:nvSpPr>
      <dsp:spPr>
        <a:xfrm>
          <a:off x="3674583" y="3311178"/>
          <a:ext cx="1080457" cy="702297"/>
        </a:xfrm>
        <a:prstGeom prst="roundRect">
          <a:avLst/>
        </a:prstGeom>
        <a:solidFill>
          <a:srgbClr val="1A8B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Большая стандартная библиотека</a:t>
          </a:r>
          <a:endParaRPr lang="en-US" sz="900" kern="1200" dirty="0"/>
        </a:p>
      </dsp:txBody>
      <dsp:txXfrm>
        <a:off x="3708866" y="3345461"/>
        <a:ext cx="1011891" cy="633731"/>
      </dsp:txXfrm>
    </dsp:sp>
    <dsp:sp modelId="{A321DD96-B6DC-422F-B567-9F609E89B667}">
      <dsp:nvSpPr>
        <dsp:cNvPr id="0" name=""/>
        <dsp:cNvSpPr/>
      </dsp:nvSpPr>
      <dsp:spPr>
        <a:xfrm>
          <a:off x="2560062" y="352827"/>
          <a:ext cx="3309499" cy="3309499"/>
        </a:xfrm>
        <a:custGeom>
          <a:avLst/>
          <a:gdLst/>
          <a:ahLst/>
          <a:cxnLst/>
          <a:rect l="0" t="0" r="0" b="0"/>
          <a:pathLst>
            <a:path>
              <a:moveTo>
                <a:pt x="1107614" y="3216428"/>
              </a:moveTo>
              <a:arcTo wR="1654749" hR="1654749" stAng="6558477" swAng="150144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411523-8D89-44EE-880B-420A4F9BA726}">
      <dsp:nvSpPr>
        <dsp:cNvPr id="0" name=""/>
        <dsp:cNvSpPr/>
      </dsp:nvSpPr>
      <dsp:spPr>
        <a:xfrm>
          <a:off x="2241528" y="2483803"/>
          <a:ext cx="1080457" cy="702297"/>
        </a:xfrm>
        <a:prstGeom prst="roundRect">
          <a:avLst/>
        </a:prstGeom>
        <a:solidFill>
          <a:srgbClr val="FD4A37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Многопоточные вычисления</a:t>
          </a:r>
          <a:endParaRPr lang="en-US" sz="900" kern="1200" dirty="0"/>
        </a:p>
      </dsp:txBody>
      <dsp:txXfrm>
        <a:off x="2275811" y="2518086"/>
        <a:ext cx="1011891" cy="633731"/>
      </dsp:txXfrm>
    </dsp:sp>
    <dsp:sp modelId="{6CC72D83-2364-43B3-8C59-648C98220BB2}">
      <dsp:nvSpPr>
        <dsp:cNvPr id="0" name=""/>
        <dsp:cNvSpPr/>
      </dsp:nvSpPr>
      <dsp:spPr>
        <a:xfrm>
          <a:off x="2560062" y="352827"/>
          <a:ext cx="3309499" cy="3309499"/>
        </a:xfrm>
        <a:custGeom>
          <a:avLst/>
          <a:gdLst/>
          <a:ahLst/>
          <a:cxnLst/>
          <a:rect l="0" t="0" r="0" b="0"/>
          <a:pathLst>
            <a:path>
              <a:moveTo>
                <a:pt x="67293" y="2121846"/>
              </a:moveTo>
              <a:arcTo wR="1654749" hR="1654749" stAng="9816233" swAng="196753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078DB-A36E-41D4-A947-D6CA20F55C81}">
      <dsp:nvSpPr>
        <dsp:cNvPr id="0" name=""/>
        <dsp:cNvSpPr/>
      </dsp:nvSpPr>
      <dsp:spPr>
        <a:xfrm>
          <a:off x="2241528" y="829053"/>
          <a:ext cx="1080457" cy="702297"/>
        </a:xfrm>
        <a:prstGeom prst="roundRect">
          <a:avLst/>
        </a:prstGeom>
        <a:solidFill>
          <a:srgbClr val="464547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Высокоуровневые структуры данных</a:t>
          </a:r>
          <a:endParaRPr lang="en-US" sz="900" kern="1200" dirty="0"/>
        </a:p>
      </dsp:txBody>
      <dsp:txXfrm>
        <a:off x="2275811" y="863336"/>
        <a:ext cx="1011891" cy="633731"/>
      </dsp:txXfrm>
    </dsp:sp>
    <dsp:sp modelId="{30D3D295-32AF-4734-B332-E16D4EC531C4}">
      <dsp:nvSpPr>
        <dsp:cNvPr id="0" name=""/>
        <dsp:cNvSpPr/>
      </dsp:nvSpPr>
      <dsp:spPr>
        <a:xfrm>
          <a:off x="2560062" y="352827"/>
          <a:ext cx="3309499" cy="3309499"/>
        </a:xfrm>
        <a:custGeom>
          <a:avLst/>
          <a:gdLst/>
          <a:ahLst/>
          <a:cxnLst/>
          <a:rect l="0" t="0" r="0" b="0"/>
          <a:pathLst>
            <a:path>
              <a:moveTo>
                <a:pt x="498384" y="471104"/>
              </a:moveTo>
              <a:arcTo wR="1654749" hR="1654749" stAng="13540075" swAng="150144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52B2E-2DC4-4B73-A6DF-02F92493C20A}">
      <dsp:nvSpPr>
        <dsp:cNvPr id="0" name=""/>
        <dsp:cNvSpPr/>
      </dsp:nvSpPr>
      <dsp:spPr>
        <a:xfrm>
          <a:off x="-3839986" y="-589727"/>
          <a:ext cx="4576704" cy="4576704"/>
        </a:xfrm>
        <a:prstGeom prst="blockArc">
          <a:avLst>
            <a:gd name="adj1" fmla="val 18900000"/>
            <a:gd name="adj2" fmla="val 2700000"/>
            <a:gd name="adj3" fmla="val 47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27FC7-5A39-4663-8807-B83B2E4DCD2B}">
      <dsp:nvSpPr>
        <dsp:cNvPr id="0" name=""/>
        <dsp:cNvSpPr/>
      </dsp:nvSpPr>
      <dsp:spPr>
        <a:xfrm>
          <a:off x="322926" y="212260"/>
          <a:ext cx="8062042" cy="424792"/>
        </a:xfrm>
        <a:prstGeom prst="rect">
          <a:avLst/>
        </a:prstGeom>
        <a:solidFill>
          <a:srgbClr val="76CDD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717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Интерпретируемый</a:t>
          </a:r>
          <a:endParaRPr lang="en-US" sz="2200" kern="1200" dirty="0"/>
        </a:p>
      </dsp:txBody>
      <dsp:txXfrm>
        <a:off x="322926" y="212260"/>
        <a:ext cx="8062042" cy="424792"/>
      </dsp:txXfrm>
    </dsp:sp>
    <dsp:sp modelId="{B2E8E765-62AA-492E-87A1-F41152027EBF}">
      <dsp:nvSpPr>
        <dsp:cNvPr id="0" name=""/>
        <dsp:cNvSpPr/>
      </dsp:nvSpPr>
      <dsp:spPr>
        <a:xfrm>
          <a:off x="57431" y="159161"/>
          <a:ext cx="530990" cy="5309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CB4961-8371-4A3F-816D-E42CA975FF42}">
      <dsp:nvSpPr>
        <dsp:cNvPr id="0" name=""/>
        <dsp:cNvSpPr/>
      </dsp:nvSpPr>
      <dsp:spPr>
        <a:xfrm>
          <a:off x="627320" y="849244"/>
          <a:ext cx="7757648" cy="424792"/>
        </a:xfrm>
        <a:prstGeom prst="rect">
          <a:avLst/>
        </a:prstGeom>
        <a:solidFill>
          <a:srgbClr val="CEDB5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717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Динамическая типизация</a:t>
          </a:r>
          <a:endParaRPr lang="en-US" sz="2200" kern="1200" dirty="0"/>
        </a:p>
      </dsp:txBody>
      <dsp:txXfrm>
        <a:off x="627320" y="849244"/>
        <a:ext cx="7757648" cy="424792"/>
      </dsp:txXfrm>
    </dsp:sp>
    <dsp:sp modelId="{A6A127D8-B214-48B5-BF48-B2B7348066DC}">
      <dsp:nvSpPr>
        <dsp:cNvPr id="0" name=""/>
        <dsp:cNvSpPr/>
      </dsp:nvSpPr>
      <dsp:spPr>
        <a:xfrm>
          <a:off x="361825" y="796145"/>
          <a:ext cx="530990" cy="5309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56DD7-FC9B-4ED9-916C-31DD42280E8F}">
      <dsp:nvSpPr>
        <dsp:cNvPr id="0" name=""/>
        <dsp:cNvSpPr/>
      </dsp:nvSpPr>
      <dsp:spPr>
        <a:xfrm>
          <a:off x="720744" y="1486228"/>
          <a:ext cx="7664224" cy="424792"/>
        </a:xfrm>
        <a:prstGeom prst="rect">
          <a:avLst/>
        </a:prstGeom>
        <a:solidFill>
          <a:srgbClr val="068AC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717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Объектно-ориентированный</a:t>
          </a:r>
          <a:endParaRPr lang="en-US" sz="2200" kern="1200" dirty="0"/>
        </a:p>
      </dsp:txBody>
      <dsp:txXfrm>
        <a:off x="720744" y="1486228"/>
        <a:ext cx="7664224" cy="424792"/>
      </dsp:txXfrm>
    </dsp:sp>
    <dsp:sp modelId="{1CF8643C-5D00-4FFB-BD98-17ABB1009E56}">
      <dsp:nvSpPr>
        <dsp:cNvPr id="0" name=""/>
        <dsp:cNvSpPr/>
      </dsp:nvSpPr>
      <dsp:spPr>
        <a:xfrm>
          <a:off x="455249" y="1433129"/>
          <a:ext cx="530990" cy="5309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024F6-F351-4E89-A945-86C6534B0853}">
      <dsp:nvSpPr>
        <dsp:cNvPr id="0" name=""/>
        <dsp:cNvSpPr/>
      </dsp:nvSpPr>
      <dsp:spPr>
        <a:xfrm>
          <a:off x="627320" y="2123213"/>
          <a:ext cx="7757648" cy="424792"/>
        </a:xfrm>
        <a:prstGeom prst="rect">
          <a:avLst/>
        </a:prstGeom>
        <a:solidFill>
          <a:srgbClr val="4645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717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Портируемый</a:t>
          </a:r>
          <a:endParaRPr lang="en-US" sz="2200" kern="1200" dirty="0"/>
        </a:p>
      </dsp:txBody>
      <dsp:txXfrm>
        <a:off x="627320" y="2123213"/>
        <a:ext cx="7757648" cy="424792"/>
      </dsp:txXfrm>
    </dsp:sp>
    <dsp:sp modelId="{538C1B22-ADCB-47C1-9B9D-B5892E50DB5F}">
      <dsp:nvSpPr>
        <dsp:cNvPr id="0" name=""/>
        <dsp:cNvSpPr/>
      </dsp:nvSpPr>
      <dsp:spPr>
        <a:xfrm>
          <a:off x="361825" y="2070114"/>
          <a:ext cx="530990" cy="5309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DF0DB-6C52-4811-85CC-7E4DBA51AD88}">
      <dsp:nvSpPr>
        <dsp:cNvPr id="0" name=""/>
        <dsp:cNvSpPr/>
      </dsp:nvSpPr>
      <dsp:spPr>
        <a:xfrm>
          <a:off x="322926" y="2760197"/>
          <a:ext cx="8062042" cy="424792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717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Расширяемый</a:t>
          </a:r>
          <a:endParaRPr lang="en-US" sz="2200" kern="1200" dirty="0"/>
        </a:p>
      </dsp:txBody>
      <dsp:txXfrm>
        <a:off x="322926" y="2760197"/>
        <a:ext cx="8062042" cy="424792"/>
      </dsp:txXfrm>
    </dsp:sp>
    <dsp:sp modelId="{F56C1E20-D065-45B7-BBDA-63AB4FB92884}">
      <dsp:nvSpPr>
        <dsp:cNvPr id="0" name=""/>
        <dsp:cNvSpPr/>
      </dsp:nvSpPr>
      <dsp:spPr>
        <a:xfrm>
          <a:off x="57431" y="2707098"/>
          <a:ext cx="530990" cy="5309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45AB1-50CA-457F-8765-76F928C8C4BE}">
      <dsp:nvSpPr>
        <dsp:cNvPr id="0" name=""/>
        <dsp:cNvSpPr/>
      </dsp:nvSpPr>
      <dsp:spPr>
        <a:xfrm rot="5400000">
          <a:off x="5474033" y="-2374366"/>
          <a:ext cx="516222" cy="5394960"/>
        </a:xfrm>
        <a:prstGeom prst="round2SameRect">
          <a:avLst/>
        </a:prstGeom>
        <a:solidFill>
          <a:srgbClr val="D9D9D9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/>
            <a:t>Python</a:t>
          </a:r>
          <a:r>
            <a:rPr lang="ru-RU" sz="800" b="0" i="0" kern="1200" dirty="0"/>
            <a:t> </a:t>
          </a:r>
          <a:r>
            <a:rPr lang="en-US" sz="800" b="0" i="0" kern="1200" dirty="0"/>
            <a:t>1.5 -</a:t>
          </a:r>
          <a:r>
            <a:rPr lang="ru-RU" sz="800" b="0" i="0" kern="1200" dirty="0"/>
            <a:t> </a:t>
          </a:r>
          <a:r>
            <a:rPr lang="en-US" sz="800" b="0" i="0" kern="1200" dirty="0"/>
            <a:t>31 </a:t>
          </a:r>
          <a:r>
            <a:rPr lang="ru-RU" sz="800" b="0" i="0" kern="1200" dirty="0"/>
            <a:t>декабря 1997 года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/>
            <a:t>Python 1.6 -5 </a:t>
          </a:r>
          <a:r>
            <a:rPr lang="ru-RU" sz="800" b="0" i="0" kern="1200" dirty="0"/>
            <a:t>сентября 2000 года</a:t>
          </a:r>
          <a:endParaRPr lang="en-US" sz="800" b="0" i="0" kern="1200" dirty="0"/>
        </a:p>
      </dsp:txBody>
      <dsp:txXfrm rot="-5400000">
        <a:off x="3034664" y="90203"/>
        <a:ext cx="5369760" cy="465822"/>
      </dsp:txXfrm>
    </dsp:sp>
    <dsp:sp modelId="{6CB96046-6794-4F86-BD7F-5BB273412FAC}">
      <dsp:nvSpPr>
        <dsp:cNvPr id="0" name=""/>
        <dsp:cNvSpPr/>
      </dsp:nvSpPr>
      <dsp:spPr>
        <a:xfrm>
          <a:off x="0" y="474"/>
          <a:ext cx="3034665" cy="645278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Python 1.0 </a:t>
          </a:r>
          <a:r>
            <a:rPr lang="ru-RU" sz="2200" kern="1200" dirty="0"/>
            <a:t>январь 1994</a:t>
          </a:r>
          <a:endParaRPr lang="en-US" sz="2200" kern="1200" dirty="0"/>
        </a:p>
      </dsp:txBody>
      <dsp:txXfrm>
        <a:off x="31500" y="31974"/>
        <a:ext cx="2971665" cy="582278"/>
      </dsp:txXfrm>
    </dsp:sp>
    <dsp:sp modelId="{CDD26600-CBDD-4F0E-8E1C-E7E68E0C411C}">
      <dsp:nvSpPr>
        <dsp:cNvPr id="0" name=""/>
        <dsp:cNvSpPr/>
      </dsp:nvSpPr>
      <dsp:spPr>
        <a:xfrm rot="5400000">
          <a:off x="5178038" y="-1335551"/>
          <a:ext cx="1085833" cy="5384428"/>
        </a:xfrm>
        <a:prstGeom prst="round2SameRect">
          <a:avLst/>
        </a:prstGeom>
        <a:solidFill>
          <a:srgbClr val="D9D9D9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Python 2.1 -17 </a:t>
          </a:r>
          <a:r>
            <a:rPr lang="ru-RU" sz="800" kern="1200"/>
            <a:t>апреля</a:t>
          </a:r>
          <a:r>
            <a:rPr lang="en-US" sz="800" kern="1200"/>
            <a:t> 2001 </a:t>
          </a:r>
          <a:r>
            <a:rPr lang="ru-RU" sz="800" kern="1200"/>
            <a:t>года</a:t>
          </a:r>
          <a:endParaRPr lang="en-US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Python</a:t>
          </a:r>
          <a:r>
            <a:rPr lang="ru-RU" sz="800" kern="1200" dirty="0"/>
            <a:t> 2.2 -21 декабря 2001 года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Python</a:t>
          </a:r>
          <a:r>
            <a:rPr lang="ru-RU" sz="800" kern="1200" dirty="0"/>
            <a:t> 2.3 -29 июля 2003 года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Python</a:t>
          </a:r>
          <a:r>
            <a:rPr lang="ru-RU" sz="800" kern="1200" dirty="0"/>
            <a:t> 2.4 -30 ноября 2004 года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Python</a:t>
          </a:r>
          <a:r>
            <a:rPr lang="ru-RU" sz="800" kern="1200" dirty="0"/>
            <a:t> 2.5 -19 сентября 2006 года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Python</a:t>
          </a:r>
          <a:r>
            <a:rPr lang="ru-RU" sz="800" kern="1200" dirty="0"/>
            <a:t> 2.6 -1 октября 2008 года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Python</a:t>
          </a:r>
          <a:r>
            <a:rPr lang="ru-RU" sz="800" kern="1200" dirty="0"/>
            <a:t> 2.7 -3 июля 2010 года</a:t>
          </a:r>
          <a:endParaRPr lang="en-US" sz="800" kern="1200" dirty="0"/>
        </a:p>
      </dsp:txBody>
      <dsp:txXfrm rot="-5400000">
        <a:off x="3028741" y="866752"/>
        <a:ext cx="5331422" cy="979821"/>
      </dsp:txXfrm>
    </dsp:sp>
    <dsp:sp modelId="{B3500F5D-08BA-4933-A87E-61D8F4C11532}">
      <dsp:nvSpPr>
        <dsp:cNvPr id="0" name=""/>
        <dsp:cNvSpPr/>
      </dsp:nvSpPr>
      <dsp:spPr>
        <a:xfrm>
          <a:off x="0" y="678017"/>
          <a:ext cx="3028740" cy="1357291"/>
        </a:xfrm>
        <a:prstGeom prst="roundRect">
          <a:avLst/>
        </a:prstGeom>
        <a:solidFill>
          <a:srgbClr val="CEDB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Python 2.0 </a:t>
          </a:r>
          <a:endParaRPr lang="ru-RU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16</a:t>
          </a:r>
          <a:r>
            <a:rPr lang="ru-RU" sz="2200" kern="1200" dirty="0"/>
            <a:t> Октября 2000 года</a:t>
          </a:r>
          <a:endParaRPr lang="en-US" sz="2200" kern="1200" dirty="0"/>
        </a:p>
      </dsp:txBody>
      <dsp:txXfrm>
        <a:off x="66257" y="744274"/>
        <a:ext cx="2896226" cy="1224777"/>
      </dsp:txXfrm>
    </dsp:sp>
    <dsp:sp modelId="{6B5691FB-0750-4E6D-8183-FEBF5000FFF1}">
      <dsp:nvSpPr>
        <dsp:cNvPr id="0" name=""/>
        <dsp:cNvSpPr/>
      </dsp:nvSpPr>
      <dsp:spPr>
        <a:xfrm rot="5400000">
          <a:off x="5189273" y="39959"/>
          <a:ext cx="1063362" cy="5384428"/>
        </a:xfrm>
        <a:prstGeom prst="round2SameRect">
          <a:avLst/>
        </a:prstGeom>
        <a:solidFill>
          <a:srgbClr val="D9D9D9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800" kern="1200" dirty="0"/>
            <a:t>Python 3.1 -27 июня 2009 года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800" kern="1200" dirty="0"/>
            <a:t>Python 3.2 -20 февраля 2011 года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800" kern="1200" dirty="0"/>
            <a:t>Python 3.3 -29 сентября 2012 года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Python 3.4.0, documentation released on 16 March 2014.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Python 3.5.0, documentation released on 13 September 2015.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Python 3.6.0 documentation released on 23 December 2016.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Python 3.7.0, documentation released on 27 June 2018.</a:t>
          </a:r>
        </a:p>
      </dsp:txBody>
      <dsp:txXfrm rot="-5400000">
        <a:off x="3028741" y="2252401"/>
        <a:ext cx="5332519" cy="959544"/>
      </dsp:txXfrm>
    </dsp:sp>
    <dsp:sp modelId="{E8D4CBA5-2541-4DB6-AA07-DF1BBAA6FC73}">
      <dsp:nvSpPr>
        <dsp:cNvPr id="0" name=""/>
        <dsp:cNvSpPr/>
      </dsp:nvSpPr>
      <dsp:spPr>
        <a:xfrm>
          <a:off x="0" y="2067572"/>
          <a:ext cx="3028740" cy="1329202"/>
        </a:xfrm>
        <a:prstGeom prst="roundRect">
          <a:avLst/>
        </a:prstGeom>
        <a:solidFill>
          <a:srgbClr val="75CD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Python 3.0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3 </a:t>
          </a:r>
          <a:r>
            <a:rPr lang="ru-RU" sz="2200" b="0" i="0" kern="1200" dirty="0"/>
            <a:t>Декабря</a:t>
          </a:r>
          <a:r>
            <a:rPr lang="en-US" sz="2200" b="0" i="0" kern="1200" dirty="0"/>
            <a:t> 2008</a:t>
          </a:r>
          <a:endParaRPr lang="en-US" sz="2200" kern="1200" dirty="0"/>
        </a:p>
      </dsp:txBody>
      <dsp:txXfrm>
        <a:off x="64886" y="2132458"/>
        <a:ext cx="2898968" cy="11994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3AC46-46E1-4CA1-AF21-83B8FA329E70}">
      <dsp:nvSpPr>
        <dsp:cNvPr id="0" name=""/>
        <dsp:cNvSpPr/>
      </dsp:nvSpPr>
      <dsp:spPr>
        <a:xfrm>
          <a:off x="0" y="67487"/>
          <a:ext cx="2107406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-d</a:t>
          </a:r>
        </a:p>
      </dsp:txBody>
      <dsp:txXfrm>
        <a:off x="0" y="67487"/>
        <a:ext cx="2107406" cy="534600"/>
      </dsp:txXfrm>
    </dsp:sp>
    <dsp:sp modelId="{644A9C03-E999-45FD-92D6-3A7FAE9F1798}">
      <dsp:nvSpPr>
        <dsp:cNvPr id="0" name=""/>
        <dsp:cNvSpPr/>
      </dsp:nvSpPr>
      <dsp:spPr>
        <a:xfrm>
          <a:off x="2107406" y="42428"/>
          <a:ext cx="421481" cy="584718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rgbClr val="76CDD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AC6FA0-9B0B-425D-8F3D-844657D8E4F0}">
      <dsp:nvSpPr>
        <dsp:cNvPr id="0" name=""/>
        <dsp:cNvSpPr/>
      </dsp:nvSpPr>
      <dsp:spPr>
        <a:xfrm>
          <a:off x="2697479" y="42428"/>
          <a:ext cx="5732145" cy="584718"/>
        </a:xfrm>
        <a:prstGeom prst="rect">
          <a:avLst/>
        </a:prstGeom>
        <a:solidFill>
          <a:srgbClr val="D9D9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tx1"/>
              </a:solidFill>
            </a:rPr>
            <a:t>Debug output</a:t>
          </a:r>
        </a:p>
      </dsp:txBody>
      <dsp:txXfrm>
        <a:off x="2697479" y="42428"/>
        <a:ext cx="5732145" cy="584718"/>
      </dsp:txXfrm>
    </dsp:sp>
    <dsp:sp modelId="{CB53D7D8-8FF2-4491-A3CC-DAD7A11AFF35}">
      <dsp:nvSpPr>
        <dsp:cNvPr id="0" name=""/>
        <dsp:cNvSpPr/>
      </dsp:nvSpPr>
      <dsp:spPr>
        <a:xfrm>
          <a:off x="0" y="749406"/>
          <a:ext cx="2107406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-</a:t>
          </a:r>
          <a:r>
            <a:rPr lang="en-US" sz="2700" kern="1200" dirty="0"/>
            <a:t>O</a:t>
          </a:r>
        </a:p>
      </dsp:txBody>
      <dsp:txXfrm>
        <a:off x="0" y="749406"/>
        <a:ext cx="2107406" cy="534600"/>
      </dsp:txXfrm>
    </dsp:sp>
    <dsp:sp modelId="{A2BDB487-EB72-4F15-8FB8-D60F6BC35B86}">
      <dsp:nvSpPr>
        <dsp:cNvPr id="0" name=""/>
        <dsp:cNvSpPr/>
      </dsp:nvSpPr>
      <dsp:spPr>
        <a:xfrm>
          <a:off x="2107406" y="724346"/>
          <a:ext cx="421481" cy="584718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D2CA5-FE8E-43A4-A489-663EFCC91A85}">
      <dsp:nvSpPr>
        <dsp:cNvPr id="0" name=""/>
        <dsp:cNvSpPr/>
      </dsp:nvSpPr>
      <dsp:spPr>
        <a:xfrm>
          <a:off x="2697479" y="724346"/>
          <a:ext cx="5732145" cy="584718"/>
        </a:xfrm>
        <a:prstGeom prst="rect">
          <a:avLst/>
        </a:prstGeom>
        <a:solidFill>
          <a:srgbClr val="D9D9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700" kern="1200" dirty="0">
              <a:solidFill>
                <a:schemeClr val="tx1"/>
              </a:solidFill>
            </a:rPr>
            <a:t>Оптимизированный байт код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2697479" y="724346"/>
        <a:ext cx="5732145" cy="584718"/>
      </dsp:txXfrm>
    </dsp:sp>
    <dsp:sp modelId="{E71B9132-B11D-4C9C-B87F-FDF7F1DE4F94}">
      <dsp:nvSpPr>
        <dsp:cNvPr id="0" name=""/>
        <dsp:cNvSpPr/>
      </dsp:nvSpPr>
      <dsp:spPr>
        <a:xfrm>
          <a:off x="0" y="1431325"/>
          <a:ext cx="2107406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-v</a:t>
          </a:r>
        </a:p>
      </dsp:txBody>
      <dsp:txXfrm>
        <a:off x="0" y="1431325"/>
        <a:ext cx="2107406" cy="534600"/>
      </dsp:txXfrm>
    </dsp:sp>
    <dsp:sp modelId="{CDDC200D-2788-4B59-A7B1-5B91A802F1D2}">
      <dsp:nvSpPr>
        <dsp:cNvPr id="0" name=""/>
        <dsp:cNvSpPr/>
      </dsp:nvSpPr>
      <dsp:spPr>
        <a:xfrm>
          <a:off x="2107406" y="1406265"/>
          <a:ext cx="421481" cy="584718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rgbClr val="0B0B8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446B1-5A0A-41B0-A51F-225BA0A0ABDD}">
      <dsp:nvSpPr>
        <dsp:cNvPr id="0" name=""/>
        <dsp:cNvSpPr/>
      </dsp:nvSpPr>
      <dsp:spPr>
        <a:xfrm>
          <a:off x="2697479" y="1406265"/>
          <a:ext cx="5732145" cy="584718"/>
        </a:xfrm>
        <a:prstGeom prst="rect">
          <a:avLst/>
        </a:prstGeom>
        <a:solidFill>
          <a:srgbClr val="D9D9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tx1"/>
              </a:solidFill>
            </a:rPr>
            <a:t>Verbose</a:t>
          </a:r>
        </a:p>
      </dsp:txBody>
      <dsp:txXfrm>
        <a:off x="2697479" y="1406265"/>
        <a:ext cx="5732145" cy="584718"/>
      </dsp:txXfrm>
    </dsp:sp>
    <dsp:sp modelId="{82ACB55F-C93A-4165-8CE2-906DFB67401D}">
      <dsp:nvSpPr>
        <dsp:cNvPr id="0" name=""/>
        <dsp:cNvSpPr/>
      </dsp:nvSpPr>
      <dsp:spPr>
        <a:xfrm>
          <a:off x="0" y="2113243"/>
          <a:ext cx="2107406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-c </a:t>
          </a:r>
          <a:r>
            <a:rPr lang="en-US" sz="2700" kern="1200" dirty="0" err="1"/>
            <a:t>cmd</a:t>
          </a:r>
          <a:endParaRPr lang="en-US" sz="2700" kern="1200" dirty="0"/>
        </a:p>
      </dsp:txBody>
      <dsp:txXfrm>
        <a:off x="0" y="2113243"/>
        <a:ext cx="2107406" cy="534600"/>
      </dsp:txXfrm>
    </dsp:sp>
    <dsp:sp modelId="{78D2B34B-E024-4B61-A190-260A8BDBA6A1}">
      <dsp:nvSpPr>
        <dsp:cNvPr id="0" name=""/>
        <dsp:cNvSpPr/>
      </dsp:nvSpPr>
      <dsp:spPr>
        <a:xfrm>
          <a:off x="2107406" y="2088184"/>
          <a:ext cx="421481" cy="584718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rgbClr val="CEDB5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32238A-DDEC-4F43-9023-67648E70789A}">
      <dsp:nvSpPr>
        <dsp:cNvPr id="0" name=""/>
        <dsp:cNvSpPr/>
      </dsp:nvSpPr>
      <dsp:spPr>
        <a:xfrm>
          <a:off x="2697479" y="2088184"/>
          <a:ext cx="5732145" cy="584718"/>
        </a:xfrm>
        <a:prstGeom prst="rect">
          <a:avLst/>
        </a:prstGeom>
        <a:solidFill>
          <a:srgbClr val="D9D9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700" kern="1200" dirty="0">
              <a:solidFill>
                <a:schemeClr val="tx1"/>
              </a:solidFill>
            </a:rPr>
            <a:t>Выполнить команду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2697479" y="2088184"/>
        <a:ext cx="5732145" cy="584718"/>
      </dsp:txXfrm>
    </dsp:sp>
    <dsp:sp modelId="{65CAAF88-57F4-4505-9EF0-1C06122D99BA}">
      <dsp:nvSpPr>
        <dsp:cNvPr id="0" name=""/>
        <dsp:cNvSpPr/>
      </dsp:nvSpPr>
      <dsp:spPr>
        <a:xfrm>
          <a:off x="0" y="2795162"/>
          <a:ext cx="2105348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--</a:t>
          </a:r>
          <a:r>
            <a:rPr lang="en-US" sz="2700" kern="1200" dirty="0"/>
            <a:t>version</a:t>
          </a:r>
        </a:p>
      </dsp:txBody>
      <dsp:txXfrm>
        <a:off x="0" y="2795162"/>
        <a:ext cx="2105348" cy="534600"/>
      </dsp:txXfrm>
    </dsp:sp>
    <dsp:sp modelId="{42729D93-6922-4FC6-A1C8-9E6A17DBE52D}">
      <dsp:nvSpPr>
        <dsp:cNvPr id="0" name=""/>
        <dsp:cNvSpPr/>
      </dsp:nvSpPr>
      <dsp:spPr>
        <a:xfrm>
          <a:off x="2105348" y="2770103"/>
          <a:ext cx="421069" cy="584718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5FC82-872C-4872-AE55-2AEE3E2DD583}">
      <dsp:nvSpPr>
        <dsp:cNvPr id="0" name=""/>
        <dsp:cNvSpPr/>
      </dsp:nvSpPr>
      <dsp:spPr>
        <a:xfrm>
          <a:off x="2694845" y="2770103"/>
          <a:ext cx="5726547" cy="584718"/>
        </a:xfrm>
        <a:prstGeom prst="rect">
          <a:avLst/>
        </a:prstGeom>
        <a:solidFill>
          <a:srgbClr val="D9D9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700" kern="1200" dirty="0">
              <a:solidFill>
                <a:schemeClr val="tx1"/>
              </a:solidFill>
            </a:rPr>
            <a:t>Версия интерпретатора 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2694845" y="2770103"/>
        <a:ext cx="5726547" cy="5847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72AB4-0FD4-46B9-8397-C30548DC250A}">
      <dsp:nvSpPr>
        <dsp:cNvPr id="0" name=""/>
        <dsp:cNvSpPr/>
      </dsp:nvSpPr>
      <dsp:spPr>
        <a:xfrm>
          <a:off x="4116" y="458312"/>
          <a:ext cx="2105348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PYTHONPATH</a:t>
          </a:r>
        </a:p>
      </dsp:txBody>
      <dsp:txXfrm>
        <a:off x="4116" y="458312"/>
        <a:ext cx="2105348" cy="396000"/>
      </dsp:txXfrm>
    </dsp:sp>
    <dsp:sp modelId="{7A0E2826-C0EC-4375-95C6-F8FDD3A157BD}">
      <dsp:nvSpPr>
        <dsp:cNvPr id="0" name=""/>
        <dsp:cNvSpPr/>
      </dsp:nvSpPr>
      <dsp:spPr>
        <a:xfrm>
          <a:off x="2109464" y="439750"/>
          <a:ext cx="421069" cy="4331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rgbClr val="CEDB5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BDC2CF-63CC-DF45-B236-4FCA55124D18}">
      <dsp:nvSpPr>
        <dsp:cNvPr id="0" name=""/>
        <dsp:cNvSpPr/>
      </dsp:nvSpPr>
      <dsp:spPr>
        <a:xfrm>
          <a:off x="2698961" y="439750"/>
          <a:ext cx="5726547" cy="433125"/>
        </a:xfrm>
        <a:prstGeom prst="rect">
          <a:avLst/>
        </a:prstGeom>
        <a:solidFill>
          <a:srgbClr val="D9D9D9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>
              <a:solidFill>
                <a:schemeClr val="tx1"/>
              </a:solidFill>
            </a:rPr>
            <a:t>Директории поиска модулей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698961" y="439750"/>
        <a:ext cx="5726547" cy="433125"/>
      </dsp:txXfrm>
    </dsp:sp>
    <dsp:sp modelId="{F8D62AC6-2227-4FE7-A9FC-C706F1BECDDA}">
      <dsp:nvSpPr>
        <dsp:cNvPr id="0" name=""/>
        <dsp:cNvSpPr/>
      </dsp:nvSpPr>
      <dsp:spPr>
        <a:xfrm>
          <a:off x="4116" y="963437"/>
          <a:ext cx="2105348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PYTHONHOME</a:t>
          </a:r>
        </a:p>
      </dsp:txBody>
      <dsp:txXfrm>
        <a:off x="4116" y="963437"/>
        <a:ext cx="2105348" cy="396000"/>
      </dsp:txXfrm>
    </dsp:sp>
    <dsp:sp modelId="{35ED6ADD-5A6D-42EF-B757-0B46EDE51120}">
      <dsp:nvSpPr>
        <dsp:cNvPr id="0" name=""/>
        <dsp:cNvSpPr/>
      </dsp:nvSpPr>
      <dsp:spPr>
        <a:xfrm>
          <a:off x="2109464" y="944875"/>
          <a:ext cx="421069" cy="4331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rgbClr val="76CDD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89658-6335-4BE3-AEB6-1A59457EC4B2}">
      <dsp:nvSpPr>
        <dsp:cNvPr id="0" name=""/>
        <dsp:cNvSpPr/>
      </dsp:nvSpPr>
      <dsp:spPr>
        <a:xfrm>
          <a:off x="2698961" y="944875"/>
          <a:ext cx="5726547" cy="433125"/>
        </a:xfrm>
        <a:prstGeom prst="rect">
          <a:avLst/>
        </a:prstGeom>
        <a:solidFill>
          <a:srgbClr val="D9D9D9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>
              <a:solidFill>
                <a:schemeClr val="tx1"/>
              </a:solidFill>
            </a:rPr>
            <a:t>Путь к стандартной библиотеке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698961" y="944875"/>
        <a:ext cx="5726547" cy="433125"/>
      </dsp:txXfrm>
    </dsp:sp>
    <dsp:sp modelId="{46D58E79-E740-4301-9776-2B893039CDB9}">
      <dsp:nvSpPr>
        <dsp:cNvPr id="0" name=""/>
        <dsp:cNvSpPr/>
      </dsp:nvSpPr>
      <dsp:spPr>
        <a:xfrm>
          <a:off x="4116" y="1610875"/>
          <a:ext cx="2105348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PYTHONCASEOK</a:t>
          </a:r>
        </a:p>
      </dsp:txBody>
      <dsp:txXfrm>
        <a:off x="4116" y="1610875"/>
        <a:ext cx="2105348" cy="396000"/>
      </dsp:txXfrm>
    </dsp:sp>
    <dsp:sp modelId="{114E16A4-B5B3-4004-812D-F2CE39E43EFB}">
      <dsp:nvSpPr>
        <dsp:cNvPr id="0" name=""/>
        <dsp:cNvSpPr/>
      </dsp:nvSpPr>
      <dsp:spPr>
        <a:xfrm>
          <a:off x="2109464" y="1450000"/>
          <a:ext cx="421069" cy="7177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rgbClr val="FD4A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D59DD-AB24-46F1-ACD1-7B3AC4391077}">
      <dsp:nvSpPr>
        <dsp:cNvPr id="0" name=""/>
        <dsp:cNvSpPr/>
      </dsp:nvSpPr>
      <dsp:spPr>
        <a:xfrm>
          <a:off x="2698961" y="1450000"/>
          <a:ext cx="5726547" cy="717750"/>
        </a:xfrm>
        <a:prstGeom prst="rect">
          <a:avLst/>
        </a:prstGeom>
        <a:solidFill>
          <a:srgbClr val="D9D9D9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>
              <a:solidFill>
                <a:schemeClr val="tx1"/>
              </a:solidFill>
            </a:rPr>
            <a:t>Не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ru-RU" sz="2000" kern="1200" dirty="0">
              <a:solidFill>
                <a:schemeClr val="tx1"/>
              </a:solidFill>
            </a:rPr>
            <a:t>регистрозависимый импорт модулей(</a:t>
          </a:r>
          <a:r>
            <a:rPr lang="en-US" sz="2000" kern="1200" dirty="0">
              <a:solidFill>
                <a:schemeClr val="tx1"/>
              </a:solidFill>
            </a:rPr>
            <a:t>Windows</a:t>
          </a:r>
          <a:r>
            <a:rPr lang="ru-RU" sz="2000" kern="1200" dirty="0">
              <a:solidFill>
                <a:schemeClr val="tx1"/>
              </a:solidFill>
            </a:rPr>
            <a:t>)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698961" y="1450000"/>
        <a:ext cx="5726547" cy="717750"/>
      </dsp:txXfrm>
    </dsp:sp>
    <dsp:sp modelId="{08D51DA9-053A-48CF-8496-8A562AF19724}">
      <dsp:nvSpPr>
        <dsp:cNvPr id="0" name=""/>
        <dsp:cNvSpPr/>
      </dsp:nvSpPr>
      <dsp:spPr>
        <a:xfrm>
          <a:off x="4116" y="2400624"/>
          <a:ext cx="2105348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PYTHONSTARTUP</a:t>
          </a:r>
        </a:p>
      </dsp:txBody>
      <dsp:txXfrm>
        <a:off x="4116" y="2400624"/>
        <a:ext cx="2105348" cy="396000"/>
      </dsp:txXfrm>
    </dsp:sp>
    <dsp:sp modelId="{4EC3D480-130C-4F3A-B0D1-98952505FA5B}">
      <dsp:nvSpPr>
        <dsp:cNvPr id="0" name=""/>
        <dsp:cNvSpPr/>
      </dsp:nvSpPr>
      <dsp:spPr>
        <a:xfrm>
          <a:off x="2109464" y="2239750"/>
          <a:ext cx="421069" cy="7177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rgbClr val="068AC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25E0D-C6B2-4279-9F58-3A0F5EFC2F20}">
      <dsp:nvSpPr>
        <dsp:cNvPr id="0" name=""/>
        <dsp:cNvSpPr/>
      </dsp:nvSpPr>
      <dsp:spPr>
        <a:xfrm>
          <a:off x="2698961" y="2239750"/>
          <a:ext cx="5726547" cy="717750"/>
        </a:xfrm>
        <a:prstGeom prst="rect">
          <a:avLst/>
        </a:prstGeom>
        <a:solidFill>
          <a:srgbClr val="D9D9D9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>
              <a:solidFill>
                <a:schemeClr val="tx1"/>
              </a:solidFill>
            </a:rPr>
            <a:t>Путь к скрипту который будет запущен при интерактивном запуске</a:t>
          </a:r>
          <a:r>
            <a:rPr lang="en-US" sz="2000" kern="1200" dirty="0">
              <a:solidFill>
                <a:schemeClr val="tx1"/>
              </a:solidFill>
            </a:rPr>
            <a:t> Python</a:t>
          </a:r>
        </a:p>
      </dsp:txBody>
      <dsp:txXfrm>
        <a:off x="2698961" y="2239750"/>
        <a:ext cx="5726547" cy="717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6/2/19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6/2/19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not public information, for use with NDA only.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66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PLEASE – download latest/most</a:t>
            </a:r>
            <a:r>
              <a:rPr lang="en-US" baseline="0" dirty="0">
                <a:solidFill>
                  <a:srgbClr val="FF0000"/>
                </a:solidFill>
              </a:rPr>
              <a:t> relevant awards from https://elements.epam.com/analyst-reports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7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1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98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pypi.org/" TargetMode="External"/><Relationship Id="rId4" Type="http://schemas.openxmlformats.org/officeDocument/2006/relationships/hyperlink" Target="http://www.python.org/doc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for DevOps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Module 1. 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Интерпретатора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Запуск интерпретатора</a:t>
            </a:r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Добавление интерпретатора в переменные окружения.</a:t>
            </a:r>
            <a:endParaRPr lang="en-US" dirty="0"/>
          </a:p>
          <a:p>
            <a:r>
              <a:rPr lang="en-US" dirty="0"/>
              <a:t>Linux: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Windows: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5812" y="3926910"/>
            <a:ext cx="7624576" cy="261610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100" dirty="0"/>
              <a:t>set path=%path%;C:\python37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55812" y="3116152"/>
            <a:ext cx="7624576" cy="261610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100" dirty="0"/>
              <a:t>export PATH="$PATH:/usr/local/bin/python“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5812" y="1490312"/>
            <a:ext cx="7624576" cy="261610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python3.7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55812" y="1901124"/>
            <a:ext cx="7624576" cy="261610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python3.7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lang="en-US" altLang="en-US" sz="1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myscript.py arg1 arg2</a:t>
            </a:r>
          </a:p>
        </p:txBody>
      </p:sp>
    </p:spTree>
    <p:extLst>
      <p:ext uri="{BB962C8B-B14F-4D97-AF65-F5344CB8AC3E}">
        <p14:creationId xmlns:p14="http://schemas.microsoft.com/office/powerpoint/2010/main" val="125117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Интерпретатора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627004604"/>
              </p:ext>
            </p:extLst>
          </p:nvPr>
        </p:nvGraphicFramePr>
        <p:xfrm>
          <a:off x="357188" y="1079500"/>
          <a:ext cx="8429625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687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окружения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513383658"/>
              </p:ext>
            </p:extLst>
          </p:nvPr>
        </p:nvGraphicFramePr>
        <p:xfrm>
          <a:off x="357188" y="1079500"/>
          <a:ext cx="8429625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8846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в интерактивном режиме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360364" y="2061863"/>
            <a:ext cx="7316601" cy="93871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python3.7 </a:t>
            </a:r>
            <a:endParaRPr kumimoji="0" lang="ru-RU" altLang="en-US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Python 3.7 (default, Sep 16 2015, 09:25:04)</a:t>
            </a:r>
            <a:endParaRPr kumimoji="0" lang="ru-RU" altLang="en-US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[GCC 4.8.2] on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"help", "copyright", "credits" or "license" for more information. </a:t>
            </a:r>
            <a:endParaRPr kumimoji="0" lang="ru-RU" altLang="en-US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023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скрипта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i="1" dirty="0">
                <a:solidFill>
                  <a:srgbClr val="808080"/>
                </a:solidFill>
              </a:rPr>
              <a:t>#!/usr/bin/python</a:t>
            </a:r>
            <a:br>
              <a:rPr lang="en-US" sz="1400" i="1" dirty="0">
                <a:solidFill>
                  <a:srgbClr val="808080"/>
                </a:solidFill>
              </a:rPr>
            </a:br>
            <a:r>
              <a:rPr lang="en-US" sz="1400" dirty="0">
                <a:solidFill>
                  <a:srgbClr val="000080"/>
                </a:solidFill>
              </a:rPr>
              <a:t>print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8080"/>
                </a:solidFill>
              </a:rPr>
              <a:t>"Hello, Python!"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Или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9A9FEB9-E15C-5544-92BA-27DF64315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7" y="2263191"/>
            <a:ext cx="7316601" cy="56553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chmod+x</a:t>
            </a:r>
            <a:r>
              <a:rPr lang="en-US" dirty="0"/>
              <a:t> </a:t>
            </a:r>
            <a:r>
              <a:rPr lang="en-US" dirty="0" err="1"/>
              <a:t>test.py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$./</a:t>
            </a:r>
            <a:r>
              <a:rPr lang="en-US" dirty="0" err="1"/>
              <a:t>test.py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81D8179-2615-7441-A729-94C9E1448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7" y="3617038"/>
            <a:ext cx="7316601" cy="283411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$python ./</a:t>
            </a:r>
            <a:r>
              <a:rPr lang="en-US" dirty="0" err="1"/>
              <a:t>test.py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50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СИНТАКСИС</a:t>
            </a:r>
            <a:endParaRPr lang="en-US" sz="16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Идентификаторы и Переменные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288"/>
              </a:spcBef>
              <a:buNone/>
            </a:pPr>
            <a:r>
              <a:rPr lang="ru-RU" dirty="0"/>
              <a:t>Переменная, поскольку это имя указывает, является тем, чье значение изменчиво с течением времени. Фактически переменная - это ячейка памяти, в которой можно сохранить значение. Позже мы можем получить значение для использования. Но для этого нам нужно дать псевдоним этой ячейке памяти, чтобы мы могли ссылаться на нее.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Переменная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Идентификатор Python - это имя, которое мы даем, чтобы идентифицировать переменную, функцию, класс, модуль или другой объект. Это означает, что всякий раз, когда мы хотим дать сущности имя, это называется идентификатором.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Идентификатор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37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написания идентификаторов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Правила языка:</a:t>
            </a:r>
          </a:p>
          <a:p>
            <a:r>
              <a:rPr lang="pt-BR" dirty="0"/>
              <a:t>A-Z,a-z,_,0-9</a:t>
            </a:r>
            <a:endParaRPr lang="ru-RU" dirty="0"/>
          </a:p>
          <a:p>
            <a:r>
              <a:rPr lang="pt-BR" dirty="0"/>
              <a:t>Case sensitive: EPAM != Epam</a:t>
            </a:r>
            <a:endParaRPr lang="ru-RU" dirty="0"/>
          </a:p>
          <a:p>
            <a:r>
              <a:rPr lang="ru-RU" dirty="0"/>
              <a:t>Не может начинаться с цифры</a:t>
            </a:r>
          </a:p>
          <a:p>
            <a:r>
              <a:rPr lang="ru-RU" dirty="0"/>
              <a:t>Нельзя использовать специальные символы </a:t>
            </a:r>
            <a:r>
              <a:rPr lang="en-US" dirty="0"/>
              <a:t> !,#,@,%,$ </a:t>
            </a:r>
            <a:endParaRPr lang="pt-BR" dirty="0"/>
          </a:p>
          <a:p>
            <a:r>
              <a:rPr lang="ru-RU" dirty="0"/>
              <a:t>Нет ограничения по длине</a:t>
            </a:r>
          </a:p>
          <a:p>
            <a:pPr marL="0" indent="0">
              <a:buNone/>
            </a:pPr>
            <a:r>
              <a:rPr lang="ru-RU" dirty="0"/>
              <a:t>Конвенции именования:</a:t>
            </a:r>
          </a:p>
          <a:p>
            <a:pPr marL="228600" indent="-228600">
              <a:buAutoNum type="arabicParenR"/>
            </a:pPr>
            <a:r>
              <a:rPr lang="ru-RU" dirty="0"/>
              <a:t>Имя класса начинается с большой буквы.</a:t>
            </a:r>
          </a:p>
          <a:p>
            <a:pPr marL="228600" indent="-228600">
              <a:buAutoNum type="arabicParenR"/>
            </a:pPr>
            <a:r>
              <a:rPr lang="ru-RU" dirty="0"/>
              <a:t>Если идентификатор начинается с </a:t>
            </a:r>
            <a:r>
              <a:rPr lang="en-US" dirty="0"/>
              <a:t>“_”</a:t>
            </a:r>
            <a:r>
              <a:rPr lang="ru-RU" dirty="0"/>
              <a:t> он считается приватным</a:t>
            </a:r>
          </a:p>
          <a:p>
            <a:pPr marL="228600" indent="-228600">
              <a:buAutoNum type="arabicParenR"/>
            </a:pPr>
            <a:r>
              <a:rPr lang="ru-RU" dirty="0"/>
              <a:t>Если идентификатор начинается и заканчивается </a:t>
            </a:r>
            <a:r>
              <a:rPr lang="en-US" dirty="0"/>
              <a:t>“</a:t>
            </a:r>
            <a:r>
              <a:rPr lang="ru-RU" dirty="0"/>
              <a:t>__</a:t>
            </a:r>
            <a:r>
              <a:rPr lang="en-US" dirty="0"/>
              <a:t>”</a:t>
            </a:r>
            <a:r>
              <a:rPr lang="ru-RU" dirty="0"/>
              <a:t> – это специальное имя определенное языком.</a:t>
            </a:r>
          </a:p>
          <a:p>
            <a:pPr marL="228600" indent="-228600">
              <a:buAutoNum type="arabicParenR"/>
            </a:pPr>
            <a:r>
              <a:rPr lang="ru-RU" dirty="0"/>
              <a:t>Не использовать однобуквенные переменные. </a:t>
            </a:r>
            <a:r>
              <a:rPr lang="ru-RU" strike="sngStrike" dirty="0"/>
              <a:t>с=10</a:t>
            </a:r>
            <a:r>
              <a:rPr lang="ru-RU" dirty="0"/>
              <a:t> </a:t>
            </a:r>
            <a:r>
              <a:rPr lang="en-US" dirty="0"/>
              <a:t> count</a:t>
            </a:r>
            <a:r>
              <a:rPr lang="ru-RU" dirty="0"/>
              <a:t> = 10</a:t>
            </a:r>
            <a:endParaRPr lang="en-US" dirty="0"/>
          </a:p>
          <a:p>
            <a:pPr marL="228600" indent="-228600">
              <a:buAutoNum type="arabicParenR"/>
            </a:pPr>
            <a:r>
              <a:rPr lang="ru-RU" dirty="0"/>
              <a:t>Имена переменных обычно без заглавных букв и соединены </a:t>
            </a:r>
            <a:r>
              <a:rPr lang="en-US" dirty="0"/>
              <a:t>”_”. </a:t>
            </a:r>
            <a:r>
              <a:rPr lang="en-US" dirty="0" err="1"/>
              <a:t>user_name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9339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CBB893-DC90-2C4F-8380-07FCAF73B9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B0B86"/>
                </a:solidFill>
                <a:latin typeface="Menlo" panose="020B0609030804020204" pitchFamily="49" charset="0"/>
              </a:rPr>
              <a:t>False               class               from                or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B0B86"/>
                </a:solidFill>
                <a:latin typeface="Menlo" panose="020B0609030804020204" pitchFamily="49" charset="0"/>
              </a:rPr>
              <a:t>None                continue            global              pass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B0B86"/>
                </a:solidFill>
                <a:latin typeface="Menlo" panose="020B0609030804020204" pitchFamily="49" charset="0"/>
              </a:rPr>
              <a:t>True                def                 if                  raise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B0B86"/>
                </a:solidFill>
                <a:latin typeface="Menlo" panose="020B0609030804020204" pitchFamily="49" charset="0"/>
              </a:rPr>
              <a:t>and                 del                 import              return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B0B86"/>
                </a:solidFill>
                <a:latin typeface="Menlo" panose="020B0609030804020204" pitchFamily="49" charset="0"/>
              </a:rPr>
              <a:t>as                  elif                in                  try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B0B86"/>
                </a:solidFill>
                <a:latin typeface="Menlo" panose="020B0609030804020204" pitchFamily="49" charset="0"/>
              </a:rPr>
              <a:t>assert              else                is                  while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B0B86"/>
                </a:solidFill>
                <a:latin typeface="Menlo" panose="020B0609030804020204" pitchFamily="49" charset="0"/>
              </a:rPr>
              <a:t>async               except              lambda              with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B0B86"/>
                </a:solidFill>
                <a:latin typeface="Menlo" panose="020B0609030804020204" pitchFamily="49" charset="0"/>
              </a:rPr>
              <a:t>await               finally             nonlocal            yield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B0B86"/>
                </a:solidFill>
                <a:latin typeface="Menlo" panose="020B0609030804020204" pitchFamily="49" charset="0"/>
              </a:rPr>
              <a:t>break               for                 not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</a:t>
            </a:r>
            <a:endParaRPr lang="en-US" dirty="0">
              <a:solidFill>
                <a:srgbClr val="0B0B86"/>
              </a:solidFill>
              <a:latin typeface="Menlo" panose="020B0609030804020204" pitchFamily="49" charset="0"/>
            </a:endParaRPr>
          </a:p>
          <a:p>
            <a:pPr marL="0" lvl="0" indent="0">
              <a:buNone/>
            </a:pPr>
            <a:endParaRPr lang="en-US" dirty="0">
              <a:solidFill>
                <a:srgbClr val="222222"/>
              </a:solidFill>
            </a:endParaRPr>
          </a:p>
          <a:p>
            <a:pPr lvl="0"/>
            <a:endParaRPr lang="en-US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677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 и отступы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80"/>
                </a:solidFill>
              </a:rPr>
              <a:t>if True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>
                <a:solidFill>
                  <a:srgbClr val="000080"/>
                </a:solidFill>
              </a:rPr>
              <a:t>print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8080"/>
                </a:solidFill>
              </a:rPr>
              <a:t>"True"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b="1" dirty="0">
                <a:solidFill>
                  <a:srgbClr val="000080"/>
                </a:solidFill>
              </a:rPr>
              <a:t>else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>
                <a:solidFill>
                  <a:srgbClr val="000080"/>
                </a:solidFill>
              </a:rPr>
              <a:t>print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8080"/>
                </a:solidFill>
              </a:rPr>
              <a:t>"False"</a:t>
            </a:r>
            <a:r>
              <a:rPr lang="en-US" sz="1800" dirty="0"/>
              <a:t>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2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ЧТО ТАКОЕ </a:t>
            </a:r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PYTHON?</a:t>
            </a:r>
          </a:p>
        </p:txBody>
      </p:sp>
      <p:sp>
        <p:nvSpPr>
          <p:cNvPr id="6" name="Rectangle 5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1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Многострочные выражения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total = item_one + \</a:t>
            </a:r>
            <a:br>
              <a:rPr lang="en-US" sz="1400" dirty="0"/>
            </a:br>
            <a:r>
              <a:rPr lang="en-US" sz="1400" dirty="0"/>
              <a:t>            item_two + \</a:t>
            </a:r>
            <a:br>
              <a:rPr lang="en-US" sz="1400" dirty="0"/>
            </a:br>
            <a:r>
              <a:rPr lang="en-US" sz="1400" dirty="0"/>
              <a:t>            item_three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days = [</a:t>
            </a:r>
            <a:r>
              <a:rPr lang="en-US" sz="1400" b="1" dirty="0">
                <a:solidFill>
                  <a:srgbClr val="008080"/>
                </a:solidFill>
              </a:rPr>
              <a:t>'Monday'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008080"/>
                </a:solidFill>
              </a:rPr>
              <a:t>'Tuesday'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008080"/>
                </a:solidFill>
              </a:rPr>
              <a:t>'Wednesday'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             </a:t>
            </a:r>
            <a:r>
              <a:rPr lang="en-US" sz="1400" b="1" dirty="0">
                <a:solidFill>
                  <a:srgbClr val="008080"/>
                </a:solidFill>
              </a:rPr>
              <a:t>'Thursday'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008080"/>
                </a:solidFill>
              </a:rPr>
              <a:t>'Friday'</a:t>
            </a:r>
            <a:r>
              <a:rPr lang="en-US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80261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Кавычки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word = </a:t>
            </a:r>
            <a:r>
              <a:rPr lang="en-US" sz="1600" b="1" dirty="0">
                <a:solidFill>
                  <a:srgbClr val="008080"/>
                </a:solidFill>
              </a:rPr>
              <a:t>'word'</a:t>
            </a:r>
            <a:br>
              <a:rPr lang="en-US" sz="1600" b="1" dirty="0">
                <a:solidFill>
                  <a:srgbClr val="008080"/>
                </a:solidFill>
              </a:rPr>
            </a:br>
            <a:r>
              <a:rPr lang="en-US" sz="1600" dirty="0"/>
              <a:t>sentence = </a:t>
            </a:r>
            <a:r>
              <a:rPr lang="en-US" sz="1600" b="1" dirty="0">
                <a:solidFill>
                  <a:srgbClr val="008080"/>
                </a:solidFill>
              </a:rPr>
              <a:t>"This is a sentence."</a:t>
            </a:r>
            <a:br>
              <a:rPr lang="en-US" sz="1600" b="1" dirty="0">
                <a:solidFill>
                  <a:srgbClr val="008080"/>
                </a:solidFill>
              </a:rPr>
            </a:br>
            <a:r>
              <a:rPr lang="en-US" sz="1600" dirty="0"/>
              <a:t>paragraph = </a:t>
            </a:r>
            <a:r>
              <a:rPr lang="en-US" sz="1600" b="1" dirty="0">
                <a:solidFill>
                  <a:srgbClr val="008080"/>
                </a:solidFill>
              </a:rPr>
              <a:t>"""This is a paragraph. It is</a:t>
            </a:r>
            <a:br>
              <a:rPr lang="en-US" sz="1600" b="1" dirty="0">
                <a:solidFill>
                  <a:srgbClr val="008080"/>
                </a:solidFill>
              </a:rPr>
            </a:br>
            <a:r>
              <a:rPr lang="en-US" sz="1600" b="1" dirty="0">
                <a:solidFill>
                  <a:srgbClr val="008080"/>
                </a:solidFill>
              </a:rPr>
              <a:t>made up of multiple lines and sentences."""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34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i="1" dirty="0">
                <a:solidFill>
                  <a:srgbClr val="808080"/>
                </a:solidFill>
              </a:rPr>
              <a:t>#!/usr/bin/python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US" sz="1400" i="1" dirty="0">
                <a:solidFill>
                  <a:srgbClr val="808080"/>
                </a:solidFill>
              </a:rPr>
            </a:br>
            <a:r>
              <a:rPr lang="en-US" sz="1400" i="1" dirty="0">
                <a:solidFill>
                  <a:srgbClr val="808080"/>
                </a:solidFill>
              </a:rPr>
              <a:t># First comment</a:t>
            </a:r>
            <a:br>
              <a:rPr lang="en-US" sz="1400" i="1" dirty="0">
                <a:solidFill>
                  <a:srgbClr val="808080"/>
                </a:solidFill>
              </a:rPr>
            </a:br>
            <a:r>
              <a:rPr lang="en-US" sz="1400" dirty="0">
                <a:solidFill>
                  <a:srgbClr val="000080"/>
                </a:solidFill>
              </a:rPr>
              <a:t>print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8080"/>
                </a:solidFill>
              </a:rPr>
              <a:t>"Hello, Python!"</a:t>
            </a:r>
            <a:r>
              <a:rPr lang="en-US" sz="1400" dirty="0"/>
              <a:t>) </a:t>
            </a:r>
            <a:r>
              <a:rPr lang="en-US" sz="1400" i="1" dirty="0">
                <a:solidFill>
                  <a:srgbClr val="808080"/>
                </a:solidFill>
              </a:rPr>
              <a:t># second comment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209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Переменных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i="1" dirty="0">
                <a:solidFill>
                  <a:srgbClr val="808080"/>
                </a:solidFill>
              </a:rPr>
              <a:t>#!/usr/bin/python</a:t>
            </a:r>
            <a:br>
              <a:rPr lang="en-US" sz="1600" i="1" dirty="0">
                <a:solidFill>
                  <a:srgbClr val="808080"/>
                </a:solidFill>
              </a:rPr>
            </a:b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dirty="0"/>
              <a:t>counter = </a:t>
            </a:r>
            <a:r>
              <a:rPr lang="en-US" sz="1600" dirty="0">
                <a:solidFill>
                  <a:srgbClr val="0000FF"/>
                </a:solidFill>
              </a:rPr>
              <a:t>100          </a:t>
            </a:r>
            <a:r>
              <a:rPr lang="en-US" sz="1600" i="1" dirty="0">
                <a:solidFill>
                  <a:srgbClr val="808080"/>
                </a:solidFill>
              </a:rPr>
              <a:t># An integer assignment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dirty="0"/>
              <a:t>miles   = </a:t>
            </a:r>
            <a:r>
              <a:rPr lang="en-US" sz="1600" dirty="0">
                <a:solidFill>
                  <a:srgbClr val="0000FF"/>
                </a:solidFill>
              </a:rPr>
              <a:t>1000.0       </a:t>
            </a:r>
            <a:r>
              <a:rPr lang="en-US" sz="1600" i="1" dirty="0">
                <a:solidFill>
                  <a:srgbClr val="808080"/>
                </a:solidFill>
              </a:rPr>
              <a:t># A floating point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dirty="0"/>
              <a:t>name    = </a:t>
            </a:r>
            <a:r>
              <a:rPr lang="en-US" sz="1600" b="1" dirty="0">
                <a:solidFill>
                  <a:srgbClr val="008080"/>
                </a:solidFill>
              </a:rPr>
              <a:t>"John"       </a:t>
            </a:r>
            <a:r>
              <a:rPr lang="en-US" sz="1600" i="1" dirty="0">
                <a:solidFill>
                  <a:srgbClr val="808080"/>
                </a:solidFill>
              </a:rPr>
              <a:t># A string</a:t>
            </a:r>
            <a:br>
              <a:rPr lang="en-US" sz="1600" i="1" dirty="0">
                <a:solidFill>
                  <a:srgbClr val="808080"/>
                </a:solidFill>
              </a:rPr>
            </a:b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dirty="0">
                <a:solidFill>
                  <a:srgbClr val="000080"/>
                </a:solidFill>
              </a:rPr>
              <a:t>print</a:t>
            </a:r>
            <a:r>
              <a:rPr lang="en-US" sz="1600" dirty="0"/>
              <a:t>(counter)</a:t>
            </a:r>
            <a:br>
              <a:rPr lang="en-US" sz="1600" dirty="0"/>
            </a:br>
            <a:r>
              <a:rPr lang="en-US" sz="1600" dirty="0">
                <a:solidFill>
                  <a:srgbClr val="000080"/>
                </a:solidFill>
              </a:rPr>
              <a:t>print</a:t>
            </a:r>
            <a:r>
              <a:rPr lang="en-US" sz="1600" dirty="0"/>
              <a:t>(miles)</a:t>
            </a:r>
            <a:br>
              <a:rPr lang="en-US" sz="1600" dirty="0"/>
            </a:br>
            <a:r>
              <a:rPr lang="en-US" sz="1600" dirty="0">
                <a:solidFill>
                  <a:srgbClr val="000080"/>
                </a:solidFill>
              </a:rPr>
              <a:t>print</a:t>
            </a:r>
            <a:r>
              <a:rPr lang="en-US" sz="1600" dirty="0"/>
              <a:t>(name)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45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и Вывод данных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user_data = </a:t>
            </a:r>
            <a:r>
              <a:rPr lang="en-US" sz="1800" dirty="0">
                <a:solidFill>
                  <a:srgbClr val="000080"/>
                </a:solidFill>
              </a:rPr>
              <a:t>input</a:t>
            </a:r>
            <a:r>
              <a:rPr lang="en-US" sz="1800" dirty="0"/>
              <a:t>()</a:t>
            </a:r>
            <a:br>
              <a:rPr lang="en-US" sz="1800" dirty="0"/>
            </a:br>
            <a:r>
              <a:rPr lang="en-US" sz="1800" dirty="0"/>
              <a:t>pizza = </a:t>
            </a:r>
            <a:r>
              <a:rPr lang="en-US" sz="1800" dirty="0">
                <a:solidFill>
                  <a:srgbClr val="000080"/>
                </a:solidFill>
              </a:rPr>
              <a:t>input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8080"/>
                </a:solidFill>
              </a:rPr>
              <a:t>'Hello, what is your favorite pizza?'</a:t>
            </a:r>
            <a:r>
              <a:rPr lang="en-US" sz="1800" dirty="0"/>
              <a:t>)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rgbClr val="000080"/>
                </a:solidFill>
              </a:rPr>
              <a:t>print</a:t>
            </a:r>
            <a:r>
              <a:rPr lang="en-US" sz="1800" dirty="0"/>
              <a:t>(pizza)</a:t>
            </a:r>
            <a:br>
              <a:rPr lang="en-US" sz="1800" dirty="0"/>
            </a:br>
            <a:r>
              <a:rPr lang="en-US" sz="1800" dirty="0">
                <a:solidFill>
                  <a:srgbClr val="000080"/>
                </a:solidFill>
              </a:rPr>
              <a:t>print</a:t>
            </a:r>
            <a:r>
              <a:rPr lang="en-US" sz="1800" dirty="0"/>
              <a:t>(pizza, user_data)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54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окружение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288"/>
              </a:spcBef>
              <a:buNone/>
            </a:pPr>
            <a:r>
              <a:rPr lang="en-US" dirty="0"/>
              <a:t>p</a:t>
            </a:r>
            <a:r>
              <a:rPr lang="ru-RU" dirty="0"/>
              <a:t>ip - менеджер пакетов для Python. Это инструмент, который позволяет вам устанавливать и управлять дополнительными библиотеками и зависимостями, которые не распространяются как часть стандартной библиотеки.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Pip	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Основная цель </a:t>
            </a:r>
            <a:r>
              <a:rPr lang="en-US" dirty="0"/>
              <a:t>virtualenv</a:t>
            </a:r>
            <a:r>
              <a:rPr lang="ru-RU" dirty="0"/>
              <a:t> Python - создание изолированной среды для проектов Python. Это означает, что каждый проект может иметь свои собственные зависимости, независимо от того, какие зависимости есть у каждого другого проекта.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Virtualenv &amp; venv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D060EB5-6A0A-AF47-A7DB-FB053FAD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90" y="2699896"/>
            <a:ext cx="3934320" cy="600164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>
                <a:solidFill>
                  <a:srgbClr val="C65D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pip –version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>
                <a:solidFill>
                  <a:srgbClr val="C65D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python3 -m pip --version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>
                <a:solidFill>
                  <a:srgbClr val="C65D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install requests</a:t>
            </a:r>
            <a:endParaRPr lang="ru-RU" alt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4F1EE31-D21E-C54D-B2F0-6F92016A9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597" y="2649493"/>
            <a:ext cx="3934320" cy="600164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>
                <a:solidFill>
                  <a:srgbClr val="C65D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virtualenv venv –p python3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>
                <a:solidFill>
                  <a:srgbClr val="C65D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python3 -m venv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>
                <a:solidFill>
                  <a:srgbClr val="C65D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venv/bin/activate</a:t>
            </a:r>
            <a:endParaRPr lang="ru-RU" alt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6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780953" y="2201757"/>
            <a:ext cx="5582093" cy="423124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СПАСИБО!</a:t>
            </a:r>
            <a:endParaRPr lang="en-US" sz="16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4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python.org/static/community_logos/python-logo-master-v3-T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599" y="2330817"/>
            <a:ext cx="2516431" cy="84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</a:t>
            </a:r>
            <a:r>
              <a:rPr lang="en-US" dirty="0"/>
              <a:t> Python?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72158949"/>
              </p:ext>
            </p:extLst>
          </p:nvPr>
        </p:nvGraphicFramePr>
        <p:xfrm>
          <a:off x="357188" y="773723"/>
          <a:ext cx="8429625" cy="4015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</a:t>
            </a:r>
            <a:r>
              <a:rPr lang="en-US" dirty="0"/>
              <a:t> Python?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79584848"/>
              </p:ext>
            </p:extLst>
          </p:nvPr>
        </p:nvGraphicFramePr>
        <p:xfrm>
          <a:off x="357188" y="1079500"/>
          <a:ext cx="8429625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682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Дзен Питона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Красивое лучше, чем уродливое.</a:t>
            </a:r>
          </a:p>
          <a:p>
            <a:r>
              <a:rPr lang="ru-RU" dirty="0"/>
              <a:t>Явное лучше, чем неявное.</a:t>
            </a:r>
          </a:p>
          <a:p>
            <a:r>
              <a:rPr lang="ru-RU" dirty="0"/>
              <a:t>Простое лучше, чем сложное.</a:t>
            </a:r>
          </a:p>
          <a:p>
            <a:r>
              <a:rPr lang="ru-RU" dirty="0"/>
              <a:t>Сложное лучше, чем запутанное.</a:t>
            </a:r>
          </a:p>
          <a:p>
            <a:r>
              <a:rPr lang="ru-RU" dirty="0"/>
              <a:t>Плоское лучше, чем вложенное.</a:t>
            </a:r>
          </a:p>
          <a:p>
            <a:r>
              <a:rPr lang="ru-RU" dirty="0"/>
              <a:t>Разреженное лучше, чем плотное.</a:t>
            </a:r>
          </a:p>
          <a:p>
            <a:r>
              <a:rPr lang="ru-RU" dirty="0"/>
              <a:t>Читаемость имеет значение.</a:t>
            </a:r>
          </a:p>
          <a:p>
            <a:r>
              <a:rPr lang="ru-RU" dirty="0"/>
              <a:t>Особые случаи не настолько особые,  чтобы нарушать правила.</a:t>
            </a:r>
          </a:p>
          <a:p>
            <a:r>
              <a:rPr lang="ru-RU" dirty="0"/>
              <a:t>При этом практичность важнее  безупречности.</a:t>
            </a:r>
          </a:p>
          <a:p>
            <a:r>
              <a:rPr lang="ru-RU" dirty="0"/>
              <a:t>Ошибки никогда не должны замалчиваться.</a:t>
            </a:r>
          </a:p>
          <a:p>
            <a:r>
              <a:rPr lang="ru-RU" dirty="0"/>
              <a:t>Если не замалчиваются явно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dirty="0"/>
              <a:t>Встретив двусмысленность, отбрось искушение угадать</a:t>
            </a:r>
          </a:p>
          <a:p>
            <a:r>
              <a:rPr lang="ru-RU" dirty="0"/>
              <a:t>Должен существовать один и, желательно, только один —очевидный способ сделать это.</a:t>
            </a:r>
          </a:p>
          <a:p>
            <a:r>
              <a:rPr lang="ru-RU" dirty="0"/>
              <a:t>Хотя он поначалу может быть и не очевиден, если вы не голландец.</a:t>
            </a:r>
          </a:p>
          <a:p>
            <a:r>
              <a:rPr lang="ru-RU" dirty="0"/>
              <a:t>Сейчас лучше, чем никогда.</a:t>
            </a:r>
          </a:p>
          <a:p>
            <a:r>
              <a:rPr lang="ru-RU" dirty="0"/>
              <a:t>Хотя никогда зачастую лучше, чем прямо сейчас.</a:t>
            </a:r>
          </a:p>
          <a:p>
            <a:r>
              <a:rPr lang="ru-RU" dirty="0"/>
              <a:t>Если реализацию сложно объяснить  —идея плоха.</a:t>
            </a:r>
          </a:p>
          <a:p>
            <a:r>
              <a:rPr lang="ru-RU" dirty="0"/>
              <a:t>Если реализацию легко объяснить — идея, возможно, хороша.</a:t>
            </a:r>
          </a:p>
          <a:p>
            <a:r>
              <a:rPr lang="ru-RU" dirty="0"/>
              <a:t>Пространства имён — отличная  штука! Будем делать их побольше!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00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задуман в</a:t>
            </a:r>
            <a:r>
              <a:rPr lang="en-US" dirty="0"/>
              <a:t> </a:t>
            </a:r>
            <a:r>
              <a:rPr lang="ru-RU" dirty="0"/>
              <a:t>конце  1980</a:t>
            </a:r>
            <a:r>
              <a:rPr lang="en-US" dirty="0"/>
              <a:t> </a:t>
            </a:r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х </a:t>
            </a:r>
            <a:r>
              <a:rPr lang="en-US" dirty="0"/>
              <a:t> </a:t>
            </a:r>
            <a:r>
              <a:rPr lang="ru-RU" dirty="0"/>
              <a:t>годов</a:t>
            </a:r>
          </a:p>
          <a:p>
            <a:r>
              <a:rPr lang="ru-RU" dirty="0"/>
              <a:t>потомок языка программирования ABC</a:t>
            </a:r>
          </a:p>
          <a:p>
            <a:r>
              <a:rPr lang="ru-RU" dirty="0"/>
              <a:t>Гвидо Ван </a:t>
            </a:r>
            <a:r>
              <a:rPr lang="ru-RU" dirty="0" err="1"/>
              <a:t>Россум</a:t>
            </a:r>
            <a:r>
              <a:rPr lang="en-US" dirty="0"/>
              <a:t> </a:t>
            </a:r>
            <a:r>
              <a:rPr lang="ru-RU" dirty="0"/>
              <a:t>является основным автором Python</a:t>
            </a:r>
            <a:r>
              <a:rPr lang="en-US" dirty="0"/>
              <a:t> </a:t>
            </a:r>
            <a:r>
              <a:rPr lang="ru-RU" dirty="0"/>
              <a:t>-«великодушный пожизненный диктатор» </a:t>
            </a:r>
          </a:p>
          <a:p>
            <a:r>
              <a:rPr lang="en-US" dirty="0"/>
              <a:t>12</a:t>
            </a:r>
            <a:r>
              <a:rPr lang="ru-RU"/>
              <a:t> Июля</a:t>
            </a:r>
            <a:r>
              <a:rPr lang="en-US"/>
              <a:t>, </a:t>
            </a:r>
            <a:r>
              <a:rPr lang="en-US" dirty="0"/>
              <a:t>2018</a:t>
            </a:r>
            <a:r>
              <a:rPr lang="ru-RU" dirty="0"/>
              <a:t> Гвидо написал открытое письмо сообществу где сказал что</a:t>
            </a:r>
            <a:r>
              <a:rPr lang="en-US" dirty="0"/>
              <a:t> </a:t>
            </a:r>
            <a:r>
              <a:rPr lang="ru-RU" dirty="0"/>
              <a:t>снимает с себя обязанности</a:t>
            </a:r>
            <a:r>
              <a:rPr lang="en-US" dirty="0"/>
              <a:t> BDFL of Python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C5A070-E99C-6143-B73A-CC95BE86F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Разработчик </a:t>
            </a:r>
            <a:r>
              <a:rPr lang="en-US" dirty="0"/>
              <a:t>Python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088" y="353157"/>
            <a:ext cx="2761822" cy="412359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5541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Версии </a:t>
            </a:r>
            <a:r>
              <a:rPr lang="en-US" dirty="0"/>
              <a:t>Python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435586836"/>
              </p:ext>
            </p:extLst>
          </p:nvPr>
        </p:nvGraphicFramePr>
        <p:xfrm>
          <a:off x="357188" y="1079500"/>
          <a:ext cx="8429625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193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400" dirty="0"/>
              <a:t>Python Official Website: </a:t>
            </a:r>
            <a:r>
              <a:rPr lang="en-US" sz="1400" dirty="0">
                <a:hlinkClick r:id="rId2"/>
              </a:rPr>
              <a:t>http://www.python.org/</a:t>
            </a:r>
            <a:endParaRPr lang="ru-RU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Загрузка </a:t>
            </a:r>
            <a:r>
              <a:rPr lang="en-US" sz="1400" dirty="0">
                <a:hlinkClick r:id="rId3"/>
              </a:rPr>
              <a:t>https://www.python.org/downloads/</a:t>
            </a:r>
            <a:r>
              <a:rPr lang="ru-RU" sz="1400" dirty="0"/>
              <a:t> 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Python Documentation Website: </a:t>
            </a:r>
            <a:r>
              <a:rPr lang="en-US" sz="1400" dirty="0">
                <a:hlinkClick r:id="rId4"/>
              </a:rPr>
              <a:t>www.python.org/doc/</a:t>
            </a:r>
            <a:r>
              <a:rPr lang="ru-RU" sz="1400" dirty="0"/>
              <a:t> 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Пакетный </a:t>
            </a:r>
            <a:r>
              <a:rPr lang="ru-RU" sz="1400" dirty="0" err="1"/>
              <a:t>репозиторий</a:t>
            </a:r>
            <a:r>
              <a:rPr lang="ru-RU" sz="1400" dirty="0"/>
              <a:t> </a:t>
            </a:r>
            <a:r>
              <a:rPr lang="en-US" sz="1400" dirty="0">
                <a:hlinkClick r:id="rId5"/>
              </a:rPr>
              <a:t>https://pypi.org/</a:t>
            </a:r>
            <a:r>
              <a:rPr lang="ru-RU" sz="1400" dirty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658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288"/>
              </a:spcBef>
              <a:buNone/>
            </a:pPr>
            <a:r>
              <a:rPr lang="en-US" sz="900" b="1" i="1" spc="100" dirty="0">
                <a:latin typeface="+mn-lt"/>
              </a:rPr>
              <a:t>From repository:</a:t>
            </a:r>
          </a:p>
          <a:p>
            <a:pPr marL="227013" indent="-166688"/>
            <a:r>
              <a:rPr lang="en-US" dirty="0"/>
              <a:t>Ubuntu:</a:t>
            </a:r>
          </a:p>
          <a:p>
            <a:pPr marL="60325" indent="0">
              <a:buNone/>
            </a:pPr>
            <a:endParaRPr lang="en-US" dirty="0"/>
          </a:p>
          <a:p>
            <a:pPr marL="227013" indent="-166688"/>
            <a:r>
              <a:rPr lang="en-US" dirty="0"/>
              <a:t>Centos</a:t>
            </a:r>
          </a:p>
          <a:p>
            <a:pPr marL="227013" indent="-166688"/>
            <a:endParaRPr lang="en-US" dirty="0"/>
          </a:p>
          <a:p>
            <a:pPr marL="0" indent="0">
              <a:spcBef>
                <a:spcPts val="288"/>
              </a:spcBef>
              <a:buNone/>
            </a:pPr>
            <a:endParaRPr lang="en-US" sz="900" b="1" i="1" spc="100" dirty="0">
              <a:latin typeface="+mn-lt"/>
            </a:endParaRPr>
          </a:p>
          <a:p>
            <a:pPr marL="0" indent="0">
              <a:spcBef>
                <a:spcPts val="288"/>
              </a:spcBef>
              <a:buNone/>
            </a:pPr>
            <a:endParaRPr lang="ru-RU" sz="900" b="1" i="1" spc="100" dirty="0">
              <a:latin typeface="+mn-lt"/>
            </a:endParaRPr>
          </a:p>
          <a:p>
            <a:pPr marL="0" indent="0">
              <a:spcBef>
                <a:spcPts val="288"/>
              </a:spcBef>
              <a:buNone/>
            </a:pPr>
            <a:r>
              <a:rPr lang="en-US" sz="900" b="1" i="1" spc="100" dirty="0">
                <a:latin typeface="+mn-lt"/>
              </a:rPr>
              <a:t>From Source Code: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u="sng" dirty="0">
                <a:hlinkClick r:id="rId2"/>
              </a:rPr>
              <a:t>http://www.python.org/download/</a:t>
            </a:r>
            <a:endParaRPr lang="en-US" u="sn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UNIX</a:t>
            </a:r>
            <a:r>
              <a:rPr lang="ru-RU" dirty="0"/>
              <a:t> </a:t>
            </a:r>
            <a:r>
              <a:rPr lang="en-US" dirty="0"/>
              <a:t>&amp; Linux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4800599" y="1422400"/>
            <a:ext cx="3993357" cy="82471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http://www.python.org/download/</a:t>
            </a:r>
            <a:r>
              <a:rPr lang="en-US" dirty="0"/>
              <a:t> </a:t>
            </a:r>
          </a:p>
          <a:p>
            <a:r>
              <a:rPr lang="en-US" dirty="0"/>
              <a:t>python-XYZ.msi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800597" y="1079500"/>
            <a:ext cx="3993359" cy="342900"/>
          </a:xfrm>
        </p:spPr>
        <p:txBody>
          <a:bodyPr/>
          <a:lstStyle/>
          <a:p>
            <a:r>
              <a:rPr lang="en-US" dirty="0"/>
              <a:t>WINDOWS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25930" y="1893167"/>
            <a:ext cx="3817470" cy="353943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SFMono-Regular"/>
              </a:rPr>
              <a:t>$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sudo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apt-get update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SFMono-Regular"/>
              </a:rPr>
              <a:t>$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sudo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apt-get install python3.6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25929" y="2539603"/>
            <a:ext cx="3817469" cy="661720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8F5902"/>
                </a:solidFill>
                <a:latin typeface="SFMono-Regular"/>
              </a:rPr>
              <a:t>$</a:t>
            </a:r>
            <a:r>
              <a:rPr lang="en-US" sz="1000" dirty="0"/>
              <a:t> </a:t>
            </a:r>
            <a:r>
              <a:rPr lang="en-US" sz="1000" dirty="0" err="1"/>
              <a:t>sudo</a:t>
            </a:r>
            <a:r>
              <a:rPr lang="en-US" sz="1000" dirty="0"/>
              <a:t> yum update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8F5902"/>
                </a:solidFill>
                <a:latin typeface="SFMono-Regular"/>
              </a:rPr>
              <a:t>$ </a:t>
            </a:r>
            <a:r>
              <a:rPr lang="en-US" sz="1000" dirty="0" err="1"/>
              <a:t>sudo</a:t>
            </a:r>
            <a:r>
              <a:rPr lang="en-US" sz="1000" dirty="0"/>
              <a:t> yum install https://centos7.iuscommunity.org/ius-release.rpm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SFMono-Regular"/>
              </a:rPr>
              <a:t>$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lang="en-US" altLang="en-US" sz="1000" dirty="0" err="1"/>
              <a:t>sudo</a:t>
            </a:r>
            <a:r>
              <a:rPr lang="en-US" altLang="en-US" sz="1000" dirty="0"/>
              <a:t> yum install python36u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/>
              <a:t>$ </a:t>
            </a:r>
            <a:r>
              <a:rPr lang="en-US" altLang="en-US" sz="1000" dirty="0" err="1"/>
              <a:t>sudo</a:t>
            </a:r>
            <a:r>
              <a:rPr lang="en-US" altLang="en-US" sz="1000" dirty="0"/>
              <a:t> yum install python36u-pip </a:t>
            </a:r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AEB815EA-73D5-0044-88C1-59C88CB2827E}"/>
              </a:ext>
            </a:extLst>
          </p:cNvPr>
          <p:cNvSpPr txBox="1">
            <a:spLocks/>
          </p:cNvSpPr>
          <p:nvPr/>
        </p:nvSpPr>
        <p:spPr>
          <a:xfrm>
            <a:off x="4793454" y="2953069"/>
            <a:ext cx="3993357" cy="8247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2267C20D-19B8-3B4A-871F-6F1EE6E9DBEA}"/>
              </a:ext>
            </a:extLst>
          </p:cNvPr>
          <p:cNvSpPr txBox="1">
            <a:spLocks/>
          </p:cNvSpPr>
          <p:nvPr/>
        </p:nvSpPr>
        <p:spPr>
          <a:xfrm>
            <a:off x="4793452" y="2610169"/>
            <a:ext cx="3993359" cy="3429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MacOs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212563-7AF1-6247-869E-3755628E987C}"/>
              </a:ext>
            </a:extLst>
          </p:cNvPr>
          <p:cNvCxnSpPr/>
          <p:nvPr/>
        </p:nvCxnSpPr>
        <p:spPr>
          <a:xfrm>
            <a:off x="4511063" y="789839"/>
            <a:ext cx="0" cy="3733841"/>
          </a:xfrm>
          <a:prstGeom prst="line">
            <a:avLst/>
          </a:prstGeom>
          <a:noFill/>
          <a:ln w="6350" cap="flat">
            <a:solidFill>
              <a:schemeClr val="tx1">
                <a:lumMod val="20000"/>
                <a:lumOff val="8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B080A5-CF48-C14D-AFE4-C4CCDA9FA7A1}"/>
              </a:ext>
            </a:extLst>
          </p:cNvPr>
          <p:cNvCxnSpPr>
            <a:cxnSpLocks/>
          </p:cNvCxnSpPr>
          <p:nvPr/>
        </p:nvCxnSpPr>
        <p:spPr>
          <a:xfrm flipH="1">
            <a:off x="4511063" y="2417838"/>
            <a:ext cx="4390799" cy="0"/>
          </a:xfrm>
          <a:prstGeom prst="line">
            <a:avLst/>
          </a:prstGeom>
          <a:noFill/>
          <a:ln w="6350" cap="flat">
            <a:solidFill>
              <a:schemeClr val="tx1">
                <a:lumMod val="20000"/>
                <a:lumOff val="8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ectangle 3">
            <a:extLst>
              <a:ext uri="{FF2B5EF4-FFF2-40B4-BE49-F238E27FC236}">
                <a16:creationId xmlns:a16="http://schemas.microsoft.com/office/drawing/2014/main" id="{5ED8D975-31DD-B241-A77C-98D16CD59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452" y="2963125"/>
            <a:ext cx="3817470" cy="200055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SFMono-Regular"/>
              </a:rPr>
              <a:t>$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lang="en-US" sz="1000" dirty="0"/>
              <a:t>brew install python3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552ED486-489A-8E4D-84AD-0F7EA2602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5" y="3968919"/>
            <a:ext cx="3817463" cy="507831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1"/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SFMono-Regular"/>
              </a:rPr>
              <a:t>$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lang="en-US" sz="1000" dirty="0"/>
              <a:t>./configure</a:t>
            </a:r>
          </a:p>
          <a:p>
            <a:pPr marL="0" lvl="1"/>
            <a:r>
              <a:rPr lang="en-US" altLang="en-US" sz="1000" dirty="0">
                <a:solidFill>
                  <a:srgbClr val="8F5902"/>
                </a:solidFill>
                <a:latin typeface="SFMono-Regular"/>
              </a:rPr>
              <a:t>$</a:t>
            </a:r>
            <a:r>
              <a:rPr lang="en-US" altLang="en-US" sz="100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sz="1000" dirty="0"/>
              <a:t>Make</a:t>
            </a:r>
          </a:p>
          <a:p>
            <a:pPr marL="0" lvl="1"/>
            <a:r>
              <a:rPr lang="en-US" altLang="en-US" sz="1000" dirty="0">
                <a:solidFill>
                  <a:srgbClr val="8F5902"/>
                </a:solidFill>
                <a:latin typeface="SFMono-Regular"/>
              </a:rPr>
              <a:t>$</a:t>
            </a:r>
            <a:r>
              <a:rPr lang="en-US" altLang="en-US" sz="100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sz="1000" dirty="0"/>
              <a:t>make install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6BD538-4F36-9245-B64F-4B9B88375566}"/>
              </a:ext>
            </a:extLst>
          </p:cNvPr>
          <p:cNvCxnSpPr>
            <a:cxnSpLocks/>
          </p:cNvCxnSpPr>
          <p:nvPr/>
        </p:nvCxnSpPr>
        <p:spPr>
          <a:xfrm flipH="1">
            <a:off x="120264" y="3341145"/>
            <a:ext cx="4390799" cy="0"/>
          </a:xfrm>
          <a:prstGeom prst="line">
            <a:avLst/>
          </a:prstGeom>
          <a:noFill/>
          <a:ln w="6350" cap="flat">
            <a:solidFill>
              <a:schemeClr val="tx1">
                <a:lumMod val="20000"/>
                <a:lumOff val="8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542637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2162</TotalTime>
  <Words>1013</Words>
  <Application>Microsoft Macintosh PowerPoint</Application>
  <PresentationFormat>On-screen Show (16:9)</PresentationFormat>
  <Paragraphs>231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Menlo</vt:lpstr>
      <vt:lpstr>SFMono-Regular</vt:lpstr>
      <vt:lpstr>Covers</vt:lpstr>
      <vt:lpstr>General</vt:lpstr>
      <vt:lpstr>Breakers</vt:lpstr>
      <vt:lpstr>Python for DevOps</vt:lpstr>
      <vt:lpstr>PowerPoint Presentation</vt:lpstr>
      <vt:lpstr>Что такое Python?</vt:lpstr>
      <vt:lpstr>Что такое Python?</vt:lpstr>
      <vt:lpstr>Дзен Питона</vt:lpstr>
      <vt:lpstr>PowerPoint Presentation</vt:lpstr>
      <vt:lpstr>Версии Python</vt:lpstr>
      <vt:lpstr>Ссылки</vt:lpstr>
      <vt:lpstr>Установка</vt:lpstr>
      <vt:lpstr>Использование Интерпретатора</vt:lpstr>
      <vt:lpstr>Параметры Интерпретатора</vt:lpstr>
      <vt:lpstr>Переменные окружения</vt:lpstr>
      <vt:lpstr>Запуск в интерактивном режиме</vt:lpstr>
      <vt:lpstr>Запуск скрипта</vt:lpstr>
      <vt:lpstr>PowerPoint Presentation</vt:lpstr>
      <vt:lpstr>Идентификаторы и Переменные</vt:lpstr>
      <vt:lpstr>Правила написания идентификаторов</vt:lpstr>
      <vt:lpstr>Ключевые слова</vt:lpstr>
      <vt:lpstr>Строки и отступы</vt:lpstr>
      <vt:lpstr>Многострочные выражения</vt:lpstr>
      <vt:lpstr>Кавычки</vt:lpstr>
      <vt:lpstr>Комментарии</vt:lpstr>
      <vt:lpstr>Типы Переменных</vt:lpstr>
      <vt:lpstr>Ввод и Вывод данных</vt:lpstr>
      <vt:lpstr>окружение</vt:lpstr>
      <vt:lpstr>Инструменты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Dmitrii Titkov</cp:lastModifiedBy>
  <cp:revision>55</cp:revision>
  <dcterms:created xsi:type="dcterms:W3CDTF">2018-01-26T19:23:30Z</dcterms:created>
  <dcterms:modified xsi:type="dcterms:W3CDTF">2019-06-03T12:25:27Z</dcterms:modified>
</cp:coreProperties>
</file>