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1"/>
  </p:notesMasterIdLst>
  <p:handoutMasterIdLst>
    <p:handoutMasterId r:id="rId42"/>
  </p:handoutMasterIdLst>
  <p:sldIdLst>
    <p:sldId id="256" r:id="rId4"/>
    <p:sldId id="278" r:id="rId5"/>
    <p:sldId id="280" r:id="rId6"/>
    <p:sldId id="257" r:id="rId7"/>
    <p:sldId id="281" r:id="rId8"/>
    <p:sldId id="311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09" r:id="rId17"/>
    <p:sldId id="297" r:id="rId18"/>
    <p:sldId id="299" r:id="rId19"/>
    <p:sldId id="296" r:id="rId20"/>
    <p:sldId id="292" r:id="rId21"/>
    <p:sldId id="310" r:id="rId22"/>
    <p:sldId id="313" r:id="rId23"/>
    <p:sldId id="312" r:id="rId24"/>
    <p:sldId id="295" r:id="rId25"/>
    <p:sldId id="260" r:id="rId26"/>
    <p:sldId id="300" r:id="rId27"/>
    <p:sldId id="302" r:id="rId28"/>
    <p:sldId id="301" r:id="rId29"/>
    <p:sldId id="303" r:id="rId30"/>
    <p:sldId id="304" r:id="rId31"/>
    <p:sldId id="305" r:id="rId32"/>
    <p:sldId id="306" r:id="rId33"/>
    <p:sldId id="314" r:id="rId34"/>
    <p:sldId id="315" r:id="rId35"/>
    <p:sldId id="316" r:id="rId36"/>
    <p:sldId id="308" r:id="rId37"/>
    <p:sldId id="318" r:id="rId38"/>
    <p:sldId id="319" r:id="rId39"/>
    <p:sldId id="317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CCB"/>
    <a:srgbClr val="1A8BA0"/>
    <a:srgbClr val="CEDB56"/>
    <a:srgbClr val="C00000"/>
    <a:srgbClr val="464547"/>
    <a:srgbClr val="75CDD8"/>
    <a:srgbClr val="444345"/>
    <a:srgbClr val="ECC134"/>
    <a:srgbClr val="DEDEDE"/>
    <a:srgbClr val="068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4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76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is" TargetMode="External"/><Relationship Id="rId2" Type="http://schemas.openxmlformats.org/officeDocument/2006/relationships/hyperlink" Target="https://docs.python.org/3/reference/expressions.html#not-in" TargetMode="External"/><Relationship Id="rId1" Type="http://schemas.openxmlformats.org/officeDocument/2006/relationships/hyperlink" Target="https://docs.python.org/3/reference/expressions.html#in" TargetMode="External"/><Relationship Id="rId5" Type="http://schemas.openxmlformats.org/officeDocument/2006/relationships/hyperlink" Target="https://docs.python.org/3/reference/expressions.html#not" TargetMode="External"/><Relationship Id="rId4" Type="http://schemas.openxmlformats.org/officeDocument/2006/relationships/hyperlink" Target="https://docs.python.org/3/reference/expressions.html#is-not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is" TargetMode="External"/><Relationship Id="rId2" Type="http://schemas.openxmlformats.org/officeDocument/2006/relationships/hyperlink" Target="https://docs.python.org/3/reference/expressions.html#not-in" TargetMode="External"/><Relationship Id="rId1" Type="http://schemas.openxmlformats.org/officeDocument/2006/relationships/hyperlink" Target="https://docs.python.org/3/reference/expressions.html#in" TargetMode="External"/><Relationship Id="rId5" Type="http://schemas.openxmlformats.org/officeDocument/2006/relationships/hyperlink" Target="https://docs.python.org/3/reference/expressions.html#not" TargetMode="External"/><Relationship Id="rId4" Type="http://schemas.openxmlformats.org/officeDocument/2006/relationships/hyperlink" Target="https://docs.python.org/3/reference/expressions.html#is-n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1AC08-0FB1-774C-AD26-5C82A80ECBC5}" type="doc">
      <dgm:prSet loTypeId="urn:microsoft.com/office/officeart/2005/8/layout/default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0CF59-ADA7-D443-A2AA-71AFC3EC3BE2}">
      <dgm:prSet phldrT="[Text]"/>
      <dgm:spPr>
        <a:solidFill>
          <a:srgbClr val="1A8BA0"/>
        </a:solidFill>
      </dgm:spPr>
      <dgm:t>
        <a:bodyPr/>
        <a:lstStyle/>
        <a:p>
          <a:r>
            <a:rPr lang="ru-RU" dirty="0"/>
            <a:t>Арифметические</a:t>
          </a:r>
          <a:endParaRPr lang="en-US" dirty="0"/>
        </a:p>
      </dgm:t>
    </dgm:pt>
    <dgm:pt modelId="{B26A81DE-FEC3-994D-87EA-0113F63B14C5}" type="parTrans" cxnId="{B097FAA0-BBF3-F24A-B9E1-3EA829BF92F6}">
      <dgm:prSet/>
      <dgm:spPr/>
      <dgm:t>
        <a:bodyPr/>
        <a:lstStyle/>
        <a:p>
          <a:endParaRPr lang="en-US"/>
        </a:p>
      </dgm:t>
    </dgm:pt>
    <dgm:pt modelId="{AB93F954-25F3-1846-B9AD-842492DECD11}" type="sibTrans" cxnId="{B097FAA0-BBF3-F24A-B9E1-3EA829BF92F6}">
      <dgm:prSet/>
      <dgm:spPr/>
      <dgm:t>
        <a:bodyPr/>
        <a:lstStyle/>
        <a:p>
          <a:endParaRPr lang="en-US"/>
        </a:p>
      </dgm:t>
    </dgm:pt>
    <dgm:pt modelId="{5FEE6BE7-B6B4-AC43-8604-FEDB202AFD19}">
      <dgm:prSet phldrT="[Text]"/>
      <dgm:spPr>
        <a:solidFill>
          <a:srgbClr val="ECC134"/>
        </a:solidFill>
      </dgm:spPr>
      <dgm:t>
        <a:bodyPr/>
        <a:lstStyle/>
        <a:p>
          <a:r>
            <a:rPr lang="ru-RU" dirty="0"/>
            <a:t>Сравнения</a:t>
          </a:r>
          <a:endParaRPr lang="en-US" dirty="0"/>
        </a:p>
      </dgm:t>
    </dgm:pt>
    <dgm:pt modelId="{A92D0C45-C850-F848-9D55-9A5223D2D8EE}" type="parTrans" cxnId="{0F5BC32D-32F5-3941-961A-4851A4ABDAE6}">
      <dgm:prSet/>
      <dgm:spPr/>
      <dgm:t>
        <a:bodyPr/>
        <a:lstStyle/>
        <a:p>
          <a:endParaRPr lang="en-US"/>
        </a:p>
      </dgm:t>
    </dgm:pt>
    <dgm:pt modelId="{0C63BFC8-2C4A-374C-A315-408E08C1823F}" type="sibTrans" cxnId="{0F5BC32D-32F5-3941-961A-4851A4ABDAE6}">
      <dgm:prSet/>
      <dgm:spPr/>
      <dgm:t>
        <a:bodyPr/>
        <a:lstStyle/>
        <a:p>
          <a:endParaRPr lang="en-US"/>
        </a:p>
      </dgm:t>
    </dgm:pt>
    <dgm:pt modelId="{1AA233EF-BEF5-8A43-9674-E31E88E8FD71}">
      <dgm:prSet phldrT="[Text]"/>
      <dgm:spPr>
        <a:solidFill>
          <a:srgbClr val="464547"/>
        </a:solidFill>
      </dgm:spPr>
      <dgm:t>
        <a:bodyPr/>
        <a:lstStyle/>
        <a:p>
          <a:r>
            <a:rPr lang="ru-RU" dirty="0"/>
            <a:t>Присваивания</a:t>
          </a:r>
          <a:endParaRPr lang="en-US" dirty="0"/>
        </a:p>
      </dgm:t>
    </dgm:pt>
    <dgm:pt modelId="{C1A86025-DFDD-8D4A-A9EC-05F38A0F1206}" type="parTrans" cxnId="{0BBD9989-1836-5A41-A33F-6D199A0362CF}">
      <dgm:prSet/>
      <dgm:spPr/>
      <dgm:t>
        <a:bodyPr/>
        <a:lstStyle/>
        <a:p>
          <a:endParaRPr lang="en-US"/>
        </a:p>
      </dgm:t>
    </dgm:pt>
    <dgm:pt modelId="{C4D7C946-1314-4C4C-9056-C21E5F0BFCCA}" type="sibTrans" cxnId="{0BBD9989-1836-5A41-A33F-6D199A0362CF}">
      <dgm:prSet/>
      <dgm:spPr/>
      <dgm:t>
        <a:bodyPr/>
        <a:lstStyle/>
        <a:p>
          <a:endParaRPr lang="en-US"/>
        </a:p>
      </dgm:t>
    </dgm:pt>
    <dgm:pt modelId="{328A6971-8BAF-3943-A052-C2D926A09E11}">
      <dgm:prSet phldrT="[Text]"/>
      <dgm:spPr>
        <a:solidFill>
          <a:srgbClr val="C00000"/>
        </a:solidFill>
      </dgm:spPr>
      <dgm:t>
        <a:bodyPr/>
        <a:lstStyle/>
        <a:p>
          <a:r>
            <a:rPr lang="ru-RU" dirty="0"/>
            <a:t>Логические</a:t>
          </a:r>
          <a:endParaRPr lang="en-US" dirty="0"/>
        </a:p>
      </dgm:t>
    </dgm:pt>
    <dgm:pt modelId="{9FCF459F-C63F-0140-B394-29AD4C9728A0}" type="parTrans" cxnId="{2394922A-C295-0844-B10B-F593626FEE5C}">
      <dgm:prSet/>
      <dgm:spPr/>
      <dgm:t>
        <a:bodyPr/>
        <a:lstStyle/>
        <a:p>
          <a:endParaRPr lang="en-US"/>
        </a:p>
      </dgm:t>
    </dgm:pt>
    <dgm:pt modelId="{EDDF483F-BE1A-E84E-B3DF-66C298B44EF6}" type="sibTrans" cxnId="{2394922A-C295-0844-B10B-F593626FEE5C}">
      <dgm:prSet/>
      <dgm:spPr/>
      <dgm:t>
        <a:bodyPr/>
        <a:lstStyle/>
        <a:p>
          <a:endParaRPr lang="en-US"/>
        </a:p>
      </dgm:t>
    </dgm:pt>
    <dgm:pt modelId="{910AC030-2596-C546-A41F-989F6E4C04CA}">
      <dgm:prSet phldrT="[Text]"/>
      <dgm:spPr>
        <a:solidFill>
          <a:srgbClr val="75CDD8"/>
        </a:solidFill>
      </dgm:spPr>
      <dgm:t>
        <a:bodyPr/>
        <a:lstStyle/>
        <a:p>
          <a:r>
            <a:rPr lang="ru-RU" dirty="0"/>
            <a:t>Битовые</a:t>
          </a:r>
          <a:endParaRPr lang="en-US" dirty="0"/>
        </a:p>
      </dgm:t>
    </dgm:pt>
    <dgm:pt modelId="{97A5903F-0426-DD42-8385-0621BC949AF1}" type="parTrans" cxnId="{27A33A95-5F72-8F44-B773-ED53F5B13B99}">
      <dgm:prSet/>
      <dgm:spPr/>
      <dgm:t>
        <a:bodyPr/>
        <a:lstStyle/>
        <a:p>
          <a:endParaRPr lang="en-US"/>
        </a:p>
      </dgm:t>
    </dgm:pt>
    <dgm:pt modelId="{DCFB75FE-DA78-DE47-A011-71F55F453BD0}" type="sibTrans" cxnId="{27A33A95-5F72-8F44-B773-ED53F5B13B99}">
      <dgm:prSet/>
      <dgm:spPr/>
      <dgm:t>
        <a:bodyPr/>
        <a:lstStyle/>
        <a:p>
          <a:endParaRPr lang="en-US"/>
        </a:p>
      </dgm:t>
    </dgm:pt>
    <dgm:pt modelId="{BF7308D0-D6FA-5549-A012-FE0501593E8D}">
      <dgm:prSet phldrT="[Text]"/>
      <dgm:spPr>
        <a:solidFill>
          <a:srgbClr val="CEDB56"/>
        </a:solidFill>
      </dgm:spPr>
      <dgm:t>
        <a:bodyPr/>
        <a:lstStyle/>
        <a:p>
          <a:r>
            <a:rPr lang="ru-RU" dirty="0"/>
            <a:t>Принадлежности</a:t>
          </a:r>
          <a:endParaRPr lang="en-US" dirty="0"/>
        </a:p>
      </dgm:t>
    </dgm:pt>
    <dgm:pt modelId="{BAEC05A8-4F1E-7A48-BF05-AC9D1D7C7706}" type="parTrans" cxnId="{EF92D4C0-9FDF-7941-B538-A4124CB0745F}">
      <dgm:prSet/>
      <dgm:spPr/>
      <dgm:t>
        <a:bodyPr/>
        <a:lstStyle/>
        <a:p>
          <a:endParaRPr lang="en-US"/>
        </a:p>
      </dgm:t>
    </dgm:pt>
    <dgm:pt modelId="{9A309857-5182-2046-9106-C0C57D904C67}" type="sibTrans" cxnId="{EF92D4C0-9FDF-7941-B538-A4124CB0745F}">
      <dgm:prSet/>
      <dgm:spPr/>
      <dgm:t>
        <a:bodyPr/>
        <a:lstStyle/>
        <a:p>
          <a:endParaRPr lang="en-US"/>
        </a:p>
      </dgm:t>
    </dgm:pt>
    <dgm:pt modelId="{72748204-10D8-4D4A-8D09-F38DA73618F6}">
      <dgm:prSet phldrT="[Text]"/>
      <dgm:spPr>
        <a:solidFill>
          <a:srgbClr val="333333"/>
        </a:solidFill>
      </dgm:spPr>
      <dgm:t>
        <a:bodyPr/>
        <a:lstStyle/>
        <a:p>
          <a:r>
            <a:rPr lang="ru-RU" dirty="0"/>
            <a:t>Идентичности</a:t>
          </a:r>
          <a:endParaRPr lang="en-US" dirty="0"/>
        </a:p>
      </dgm:t>
    </dgm:pt>
    <dgm:pt modelId="{B3EEC712-B2E2-4E4A-BC70-F9E691CC4E8F}" type="parTrans" cxnId="{89C88CBF-7E88-564F-83E1-F76C720C1071}">
      <dgm:prSet/>
      <dgm:spPr/>
      <dgm:t>
        <a:bodyPr/>
        <a:lstStyle/>
        <a:p>
          <a:endParaRPr lang="en-US"/>
        </a:p>
      </dgm:t>
    </dgm:pt>
    <dgm:pt modelId="{218F2FED-1A23-A64F-8920-304C5E2410B7}" type="sibTrans" cxnId="{89C88CBF-7E88-564F-83E1-F76C720C1071}">
      <dgm:prSet/>
      <dgm:spPr/>
      <dgm:t>
        <a:bodyPr/>
        <a:lstStyle/>
        <a:p>
          <a:endParaRPr lang="en-US"/>
        </a:p>
      </dgm:t>
    </dgm:pt>
    <dgm:pt modelId="{0A681A8E-AE8A-1747-9C3A-A7F9C73A1C3C}" type="pres">
      <dgm:prSet presAssocID="{33B1AC08-0FB1-774C-AD26-5C82A80ECBC5}" presName="diagram" presStyleCnt="0">
        <dgm:presLayoutVars>
          <dgm:dir/>
          <dgm:resizeHandles val="exact"/>
        </dgm:presLayoutVars>
      </dgm:prSet>
      <dgm:spPr/>
    </dgm:pt>
    <dgm:pt modelId="{5D748E04-2964-CD4F-94A5-E3773ED77059}" type="pres">
      <dgm:prSet presAssocID="{2770CF59-ADA7-D443-A2AA-71AFC3EC3BE2}" presName="node" presStyleLbl="node1" presStyleIdx="0" presStyleCnt="7">
        <dgm:presLayoutVars>
          <dgm:bulletEnabled val="1"/>
        </dgm:presLayoutVars>
      </dgm:prSet>
      <dgm:spPr/>
    </dgm:pt>
    <dgm:pt modelId="{5918E9E0-4286-3E41-85AE-01EC71B5DCB7}" type="pres">
      <dgm:prSet presAssocID="{AB93F954-25F3-1846-B9AD-842492DECD11}" presName="sibTrans" presStyleCnt="0"/>
      <dgm:spPr/>
    </dgm:pt>
    <dgm:pt modelId="{3C092953-834E-644B-BABD-59F728F9F783}" type="pres">
      <dgm:prSet presAssocID="{5FEE6BE7-B6B4-AC43-8604-FEDB202AFD19}" presName="node" presStyleLbl="node1" presStyleIdx="1" presStyleCnt="7">
        <dgm:presLayoutVars>
          <dgm:bulletEnabled val="1"/>
        </dgm:presLayoutVars>
      </dgm:prSet>
      <dgm:spPr/>
    </dgm:pt>
    <dgm:pt modelId="{AE170A9E-8345-574D-A776-5DAAC51483F8}" type="pres">
      <dgm:prSet presAssocID="{0C63BFC8-2C4A-374C-A315-408E08C1823F}" presName="sibTrans" presStyleCnt="0"/>
      <dgm:spPr/>
    </dgm:pt>
    <dgm:pt modelId="{F26DB07E-A318-BC41-AB90-0C0004F5A803}" type="pres">
      <dgm:prSet presAssocID="{1AA233EF-BEF5-8A43-9674-E31E88E8FD71}" presName="node" presStyleLbl="node1" presStyleIdx="2" presStyleCnt="7">
        <dgm:presLayoutVars>
          <dgm:bulletEnabled val="1"/>
        </dgm:presLayoutVars>
      </dgm:prSet>
      <dgm:spPr/>
    </dgm:pt>
    <dgm:pt modelId="{34B262E3-29AC-6E4F-9EA2-381F975B8DAA}" type="pres">
      <dgm:prSet presAssocID="{C4D7C946-1314-4C4C-9056-C21E5F0BFCCA}" presName="sibTrans" presStyleCnt="0"/>
      <dgm:spPr/>
    </dgm:pt>
    <dgm:pt modelId="{5F1076D6-0B34-9B48-8707-2BB1207A2FE0}" type="pres">
      <dgm:prSet presAssocID="{328A6971-8BAF-3943-A052-C2D926A09E11}" presName="node" presStyleLbl="node1" presStyleIdx="3" presStyleCnt="7">
        <dgm:presLayoutVars>
          <dgm:bulletEnabled val="1"/>
        </dgm:presLayoutVars>
      </dgm:prSet>
      <dgm:spPr/>
    </dgm:pt>
    <dgm:pt modelId="{6CC9BB07-ECEE-964F-89DA-9D643B22A70A}" type="pres">
      <dgm:prSet presAssocID="{EDDF483F-BE1A-E84E-B3DF-66C298B44EF6}" presName="sibTrans" presStyleCnt="0"/>
      <dgm:spPr/>
    </dgm:pt>
    <dgm:pt modelId="{C5894D5F-5671-BC41-8965-A4232ADF9944}" type="pres">
      <dgm:prSet presAssocID="{910AC030-2596-C546-A41F-989F6E4C04CA}" presName="node" presStyleLbl="node1" presStyleIdx="4" presStyleCnt="7">
        <dgm:presLayoutVars>
          <dgm:bulletEnabled val="1"/>
        </dgm:presLayoutVars>
      </dgm:prSet>
      <dgm:spPr/>
    </dgm:pt>
    <dgm:pt modelId="{0E897D6F-4B85-DB4B-8D62-C696FF26A97E}" type="pres">
      <dgm:prSet presAssocID="{DCFB75FE-DA78-DE47-A011-71F55F453BD0}" presName="sibTrans" presStyleCnt="0"/>
      <dgm:spPr/>
    </dgm:pt>
    <dgm:pt modelId="{31D3B526-F6EC-DA4A-8370-290CC61A84D0}" type="pres">
      <dgm:prSet presAssocID="{BF7308D0-D6FA-5549-A012-FE0501593E8D}" presName="node" presStyleLbl="node1" presStyleIdx="5" presStyleCnt="7">
        <dgm:presLayoutVars>
          <dgm:bulletEnabled val="1"/>
        </dgm:presLayoutVars>
      </dgm:prSet>
      <dgm:spPr/>
    </dgm:pt>
    <dgm:pt modelId="{0B707044-9E98-5940-ACF6-5A0ADC730675}" type="pres">
      <dgm:prSet presAssocID="{9A309857-5182-2046-9106-C0C57D904C67}" presName="sibTrans" presStyleCnt="0"/>
      <dgm:spPr/>
    </dgm:pt>
    <dgm:pt modelId="{AE9C90D5-9CCE-7142-92C4-00D9167BDB26}" type="pres">
      <dgm:prSet presAssocID="{72748204-10D8-4D4A-8D09-F38DA73618F6}" presName="node" presStyleLbl="node1" presStyleIdx="6" presStyleCnt="7">
        <dgm:presLayoutVars>
          <dgm:bulletEnabled val="1"/>
        </dgm:presLayoutVars>
      </dgm:prSet>
      <dgm:spPr/>
    </dgm:pt>
  </dgm:ptLst>
  <dgm:cxnLst>
    <dgm:cxn modelId="{3D925D2A-F7CF-2C43-9374-CD0ACB07E70A}" type="presOf" srcId="{1AA233EF-BEF5-8A43-9674-E31E88E8FD71}" destId="{F26DB07E-A318-BC41-AB90-0C0004F5A803}" srcOrd="0" destOrd="0" presId="urn:microsoft.com/office/officeart/2005/8/layout/default"/>
    <dgm:cxn modelId="{2394922A-C295-0844-B10B-F593626FEE5C}" srcId="{33B1AC08-0FB1-774C-AD26-5C82A80ECBC5}" destId="{328A6971-8BAF-3943-A052-C2D926A09E11}" srcOrd="3" destOrd="0" parTransId="{9FCF459F-C63F-0140-B394-29AD4C9728A0}" sibTransId="{EDDF483F-BE1A-E84E-B3DF-66C298B44EF6}"/>
    <dgm:cxn modelId="{0F5BC32D-32F5-3941-961A-4851A4ABDAE6}" srcId="{33B1AC08-0FB1-774C-AD26-5C82A80ECBC5}" destId="{5FEE6BE7-B6B4-AC43-8604-FEDB202AFD19}" srcOrd="1" destOrd="0" parTransId="{A92D0C45-C850-F848-9D55-9A5223D2D8EE}" sibTransId="{0C63BFC8-2C4A-374C-A315-408E08C1823F}"/>
    <dgm:cxn modelId="{1DFFAF47-4C43-D543-A455-05E851A4F9DC}" type="presOf" srcId="{328A6971-8BAF-3943-A052-C2D926A09E11}" destId="{5F1076D6-0B34-9B48-8707-2BB1207A2FE0}" srcOrd="0" destOrd="0" presId="urn:microsoft.com/office/officeart/2005/8/layout/default"/>
    <dgm:cxn modelId="{EB6F6E49-5C96-C947-A44E-B2DB5B726743}" type="presOf" srcId="{72748204-10D8-4D4A-8D09-F38DA73618F6}" destId="{AE9C90D5-9CCE-7142-92C4-00D9167BDB26}" srcOrd="0" destOrd="0" presId="urn:microsoft.com/office/officeart/2005/8/layout/default"/>
    <dgm:cxn modelId="{CC26B179-D3A1-9946-BC03-F58CD59DC0C6}" type="presOf" srcId="{BF7308D0-D6FA-5549-A012-FE0501593E8D}" destId="{31D3B526-F6EC-DA4A-8370-290CC61A84D0}" srcOrd="0" destOrd="0" presId="urn:microsoft.com/office/officeart/2005/8/layout/default"/>
    <dgm:cxn modelId="{06E05B7D-A5ED-A745-9F01-9B33F73D54D8}" type="presOf" srcId="{910AC030-2596-C546-A41F-989F6E4C04CA}" destId="{C5894D5F-5671-BC41-8965-A4232ADF9944}" srcOrd="0" destOrd="0" presId="urn:microsoft.com/office/officeart/2005/8/layout/default"/>
    <dgm:cxn modelId="{0BBD9989-1836-5A41-A33F-6D199A0362CF}" srcId="{33B1AC08-0FB1-774C-AD26-5C82A80ECBC5}" destId="{1AA233EF-BEF5-8A43-9674-E31E88E8FD71}" srcOrd="2" destOrd="0" parTransId="{C1A86025-DFDD-8D4A-A9EC-05F38A0F1206}" sibTransId="{C4D7C946-1314-4C4C-9056-C21E5F0BFCCA}"/>
    <dgm:cxn modelId="{27A33A95-5F72-8F44-B773-ED53F5B13B99}" srcId="{33B1AC08-0FB1-774C-AD26-5C82A80ECBC5}" destId="{910AC030-2596-C546-A41F-989F6E4C04CA}" srcOrd="4" destOrd="0" parTransId="{97A5903F-0426-DD42-8385-0621BC949AF1}" sibTransId="{DCFB75FE-DA78-DE47-A011-71F55F453BD0}"/>
    <dgm:cxn modelId="{38367A9C-6CA5-2B47-BC96-7C7296E635BA}" type="presOf" srcId="{2770CF59-ADA7-D443-A2AA-71AFC3EC3BE2}" destId="{5D748E04-2964-CD4F-94A5-E3773ED77059}" srcOrd="0" destOrd="0" presId="urn:microsoft.com/office/officeart/2005/8/layout/default"/>
    <dgm:cxn modelId="{B097FAA0-BBF3-F24A-B9E1-3EA829BF92F6}" srcId="{33B1AC08-0FB1-774C-AD26-5C82A80ECBC5}" destId="{2770CF59-ADA7-D443-A2AA-71AFC3EC3BE2}" srcOrd="0" destOrd="0" parTransId="{B26A81DE-FEC3-994D-87EA-0113F63B14C5}" sibTransId="{AB93F954-25F3-1846-B9AD-842492DECD11}"/>
    <dgm:cxn modelId="{89C88CBF-7E88-564F-83E1-F76C720C1071}" srcId="{33B1AC08-0FB1-774C-AD26-5C82A80ECBC5}" destId="{72748204-10D8-4D4A-8D09-F38DA73618F6}" srcOrd="6" destOrd="0" parTransId="{B3EEC712-B2E2-4E4A-BC70-F9E691CC4E8F}" sibTransId="{218F2FED-1A23-A64F-8920-304C5E2410B7}"/>
    <dgm:cxn modelId="{EF92D4C0-9FDF-7941-B538-A4124CB0745F}" srcId="{33B1AC08-0FB1-774C-AD26-5C82A80ECBC5}" destId="{BF7308D0-D6FA-5549-A012-FE0501593E8D}" srcOrd="5" destOrd="0" parTransId="{BAEC05A8-4F1E-7A48-BF05-AC9D1D7C7706}" sibTransId="{9A309857-5182-2046-9106-C0C57D904C67}"/>
    <dgm:cxn modelId="{5B5D95D8-1AAE-0447-850A-C64458E81A29}" type="presOf" srcId="{5FEE6BE7-B6B4-AC43-8604-FEDB202AFD19}" destId="{3C092953-834E-644B-BABD-59F728F9F783}" srcOrd="0" destOrd="0" presId="urn:microsoft.com/office/officeart/2005/8/layout/default"/>
    <dgm:cxn modelId="{70E79DF4-623E-D94E-8C29-F3E6C4971977}" type="presOf" srcId="{33B1AC08-0FB1-774C-AD26-5C82A80ECBC5}" destId="{0A681A8E-AE8A-1747-9C3A-A7F9C73A1C3C}" srcOrd="0" destOrd="0" presId="urn:microsoft.com/office/officeart/2005/8/layout/default"/>
    <dgm:cxn modelId="{658D1065-A42E-594F-B9A9-9F2858CC8D3B}" type="presParOf" srcId="{0A681A8E-AE8A-1747-9C3A-A7F9C73A1C3C}" destId="{5D748E04-2964-CD4F-94A5-E3773ED77059}" srcOrd="0" destOrd="0" presId="urn:microsoft.com/office/officeart/2005/8/layout/default"/>
    <dgm:cxn modelId="{C1CE8672-4B32-1D4A-81BF-EDFDFDB2FA98}" type="presParOf" srcId="{0A681A8E-AE8A-1747-9C3A-A7F9C73A1C3C}" destId="{5918E9E0-4286-3E41-85AE-01EC71B5DCB7}" srcOrd="1" destOrd="0" presId="urn:microsoft.com/office/officeart/2005/8/layout/default"/>
    <dgm:cxn modelId="{EDD4C4B9-98FC-954C-8160-184BDAE2E71C}" type="presParOf" srcId="{0A681A8E-AE8A-1747-9C3A-A7F9C73A1C3C}" destId="{3C092953-834E-644B-BABD-59F728F9F783}" srcOrd="2" destOrd="0" presId="urn:microsoft.com/office/officeart/2005/8/layout/default"/>
    <dgm:cxn modelId="{E5130C56-77B8-D842-A957-D6C13E72E88A}" type="presParOf" srcId="{0A681A8E-AE8A-1747-9C3A-A7F9C73A1C3C}" destId="{AE170A9E-8345-574D-A776-5DAAC51483F8}" srcOrd="3" destOrd="0" presId="urn:microsoft.com/office/officeart/2005/8/layout/default"/>
    <dgm:cxn modelId="{50AC383A-B4AD-8846-94A7-9D986EE08244}" type="presParOf" srcId="{0A681A8E-AE8A-1747-9C3A-A7F9C73A1C3C}" destId="{F26DB07E-A318-BC41-AB90-0C0004F5A803}" srcOrd="4" destOrd="0" presId="urn:microsoft.com/office/officeart/2005/8/layout/default"/>
    <dgm:cxn modelId="{4C539A75-C599-3440-B032-7389DDC01E0A}" type="presParOf" srcId="{0A681A8E-AE8A-1747-9C3A-A7F9C73A1C3C}" destId="{34B262E3-29AC-6E4F-9EA2-381F975B8DAA}" srcOrd="5" destOrd="0" presId="urn:microsoft.com/office/officeart/2005/8/layout/default"/>
    <dgm:cxn modelId="{01282C08-0891-3443-9919-E66F923A7EA1}" type="presParOf" srcId="{0A681A8E-AE8A-1747-9C3A-A7F9C73A1C3C}" destId="{5F1076D6-0B34-9B48-8707-2BB1207A2FE0}" srcOrd="6" destOrd="0" presId="urn:microsoft.com/office/officeart/2005/8/layout/default"/>
    <dgm:cxn modelId="{368D3119-FC3D-AB41-B695-BA009727FCBF}" type="presParOf" srcId="{0A681A8E-AE8A-1747-9C3A-A7F9C73A1C3C}" destId="{6CC9BB07-ECEE-964F-89DA-9D643B22A70A}" srcOrd="7" destOrd="0" presId="urn:microsoft.com/office/officeart/2005/8/layout/default"/>
    <dgm:cxn modelId="{5BD6CE31-8CA6-1B45-A7DE-430E904597EE}" type="presParOf" srcId="{0A681A8E-AE8A-1747-9C3A-A7F9C73A1C3C}" destId="{C5894D5F-5671-BC41-8965-A4232ADF9944}" srcOrd="8" destOrd="0" presId="urn:microsoft.com/office/officeart/2005/8/layout/default"/>
    <dgm:cxn modelId="{584627E2-FBCB-3B40-A8E4-F0F754277E65}" type="presParOf" srcId="{0A681A8E-AE8A-1747-9C3A-A7F9C73A1C3C}" destId="{0E897D6F-4B85-DB4B-8D62-C696FF26A97E}" srcOrd="9" destOrd="0" presId="urn:microsoft.com/office/officeart/2005/8/layout/default"/>
    <dgm:cxn modelId="{5B516835-BE6B-6143-B88D-F64721BFB883}" type="presParOf" srcId="{0A681A8E-AE8A-1747-9C3A-A7F9C73A1C3C}" destId="{31D3B526-F6EC-DA4A-8370-290CC61A84D0}" srcOrd="10" destOrd="0" presId="urn:microsoft.com/office/officeart/2005/8/layout/default"/>
    <dgm:cxn modelId="{17D37744-D3E2-184C-AF5E-C1520E74E454}" type="presParOf" srcId="{0A681A8E-AE8A-1747-9C3A-A7F9C73A1C3C}" destId="{0B707044-9E98-5940-ACF6-5A0ADC730675}" srcOrd="11" destOrd="0" presId="urn:microsoft.com/office/officeart/2005/8/layout/default"/>
    <dgm:cxn modelId="{65767901-0CEB-3540-A79F-D2184504876C}" type="presParOf" srcId="{0A681A8E-AE8A-1747-9C3A-A7F9C73A1C3C}" destId="{AE9C90D5-9CCE-7142-92C4-00D9167BDB2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5A9F83-BF5E-4C4E-8639-CC4C51FC9C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A18B8A-08F2-0841-9A66-2DD99619B4AE}">
      <dgm:prSet/>
      <dgm:spPr>
        <a:solidFill>
          <a:srgbClr val="1A8BA0"/>
        </a:solidFill>
      </dgm:spPr>
      <dgm:t>
        <a:bodyPr/>
        <a:lstStyle/>
        <a:p>
          <a:r>
            <a:rPr lang="en-US" dirty="0" err="1"/>
            <a:t>acos</a:t>
          </a:r>
          <a:r>
            <a:rPr lang="en-US" dirty="0"/>
            <a:t>(x)</a:t>
          </a:r>
        </a:p>
      </dgm:t>
    </dgm:pt>
    <dgm:pt modelId="{33639899-CEEC-3046-9D31-C12708D53AE9}" type="parTrans" cxnId="{C66B8F12-D662-F145-B01E-E7910C05B72D}">
      <dgm:prSet/>
      <dgm:spPr/>
      <dgm:t>
        <a:bodyPr/>
        <a:lstStyle/>
        <a:p>
          <a:endParaRPr lang="en-US"/>
        </a:p>
      </dgm:t>
    </dgm:pt>
    <dgm:pt modelId="{436ED915-F83B-8448-B681-D3CF4A584EEB}" type="sibTrans" cxnId="{C66B8F12-D662-F145-B01E-E7910C05B72D}">
      <dgm:prSet/>
      <dgm:spPr/>
      <dgm:t>
        <a:bodyPr/>
        <a:lstStyle/>
        <a:p>
          <a:endParaRPr lang="en-US"/>
        </a:p>
      </dgm:t>
    </dgm:pt>
    <dgm:pt modelId="{A5DA0D14-7B1E-1D47-A36A-99B43ED08019}">
      <dgm:prSet/>
      <dgm:spPr>
        <a:solidFill>
          <a:srgbClr val="1A8BA0"/>
        </a:solidFill>
      </dgm:spPr>
      <dgm:t>
        <a:bodyPr/>
        <a:lstStyle/>
        <a:p>
          <a:r>
            <a:rPr lang="en-US" dirty="0" err="1"/>
            <a:t>asin</a:t>
          </a:r>
          <a:r>
            <a:rPr lang="en-US" dirty="0"/>
            <a:t>(x)</a:t>
          </a:r>
        </a:p>
      </dgm:t>
    </dgm:pt>
    <dgm:pt modelId="{706F06B0-EAE2-F342-A6D5-BC11447D8287}" type="parTrans" cxnId="{D3EC3785-6C18-CE4C-B08F-9332A21E0ABC}">
      <dgm:prSet/>
      <dgm:spPr/>
      <dgm:t>
        <a:bodyPr/>
        <a:lstStyle/>
        <a:p>
          <a:endParaRPr lang="en-US"/>
        </a:p>
      </dgm:t>
    </dgm:pt>
    <dgm:pt modelId="{AE0C6BF2-8858-0645-8FEA-C5C07E9B6C6A}" type="sibTrans" cxnId="{D3EC3785-6C18-CE4C-B08F-9332A21E0ABC}">
      <dgm:prSet/>
      <dgm:spPr/>
      <dgm:t>
        <a:bodyPr/>
        <a:lstStyle/>
        <a:p>
          <a:endParaRPr lang="en-US"/>
        </a:p>
      </dgm:t>
    </dgm:pt>
    <dgm:pt modelId="{F9B82EA5-1C0D-1E4B-A63B-B5329FA424A1}">
      <dgm:prSet/>
      <dgm:spPr>
        <a:solidFill>
          <a:srgbClr val="1A8BA0"/>
        </a:solidFill>
      </dgm:spPr>
      <dgm:t>
        <a:bodyPr/>
        <a:lstStyle/>
        <a:p>
          <a:r>
            <a:rPr lang="en-US" dirty="0" err="1"/>
            <a:t>atan</a:t>
          </a:r>
          <a:r>
            <a:rPr lang="en-US" dirty="0"/>
            <a:t>(x)</a:t>
          </a:r>
        </a:p>
      </dgm:t>
    </dgm:pt>
    <dgm:pt modelId="{017814AB-D6ED-234D-A553-4DDE008B56FF}" type="parTrans" cxnId="{F75F42A0-08AA-AC49-8586-9C94A2F19141}">
      <dgm:prSet/>
      <dgm:spPr/>
      <dgm:t>
        <a:bodyPr/>
        <a:lstStyle/>
        <a:p>
          <a:endParaRPr lang="en-US"/>
        </a:p>
      </dgm:t>
    </dgm:pt>
    <dgm:pt modelId="{93C5AFFB-697A-A34D-B20C-042954DAEEBD}" type="sibTrans" cxnId="{F75F42A0-08AA-AC49-8586-9C94A2F19141}">
      <dgm:prSet/>
      <dgm:spPr/>
      <dgm:t>
        <a:bodyPr/>
        <a:lstStyle/>
        <a:p>
          <a:endParaRPr lang="en-US"/>
        </a:p>
      </dgm:t>
    </dgm:pt>
    <dgm:pt modelId="{E34DA01E-B961-E047-8A65-528A5CF2FA57}">
      <dgm:prSet/>
      <dgm:spPr>
        <a:solidFill>
          <a:srgbClr val="1A8BA0"/>
        </a:solidFill>
      </dgm:spPr>
      <dgm:t>
        <a:bodyPr/>
        <a:lstStyle/>
        <a:p>
          <a:r>
            <a:rPr lang="en-US" dirty="0"/>
            <a:t>atan2(y, x</a:t>
          </a:r>
          <a:r>
            <a:rPr lang="ru-RU" dirty="0"/>
            <a:t>)</a:t>
          </a:r>
          <a:endParaRPr lang="en-US" dirty="0"/>
        </a:p>
      </dgm:t>
    </dgm:pt>
    <dgm:pt modelId="{113E4E4A-DC30-424E-8E85-BCED3B633070}" type="parTrans" cxnId="{1002086F-1F6C-B54D-8A72-489D130F7C3A}">
      <dgm:prSet/>
      <dgm:spPr/>
      <dgm:t>
        <a:bodyPr/>
        <a:lstStyle/>
        <a:p>
          <a:endParaRPr lang="en-US"/>
        </a:p>
      </dgm:t>
    </dgm:pt>
    <dgm:pt modelId="{BAAC5584-0D1C-4C42-9ABA-F836E7B15E13}" type="sibTrans" cxnId="{1002086F-1F6C-B54D-8A72-489D130F7C3A}">
      <dgm:prSet/>
      <dgm:spPr/>
      <dgm:t>
        <a:bodyPr/>
        <a:lstStyle/>
        <a:p>
          <a:endParaRPr lang="en-US"/>
        </a:p>
      </dgm:t>
    </dgm:pt>
    <dgm:pt modelId="{37D2534D-52FF-BE47-9A97-C81189940934}">
      <dgm:prSet/>
      <dgm:spPr>
        <a:solidFill>
          <a:srgbClr val="1A8BA0"/>
        </a:solidFill>
      </dgm:spPr>
      <dgm:t>
        <a:bodyPr/>
        <a:lstStyle/>
        <a:p>
          <a:r>
            <a:rPr lang="en-US" dirty="0"/>
            <a:t>cos(x)</a:t>
          </a:r>
        </a:p>
      </dgm:t>
    </dgm:pt>
    <dgm:pt modelId="{145D03D6-A43A-034C-9BEC-2B8D46A4110D}" type="parTrans" cxnId="{9678B11C-3F91-ED4E-8E6B-E98C8DC9E167}">
      <dgm:prSet/>
      <dgm:spPr/>
      <dgm:t>
        <a:bodyPr/>
        <a:lstStyle/>
        <a:p>
          <a:endParaRPr lang="en-US"/>
        </a:p>
      </dgm:t>
    </dgm:pt>
    <dgm:pt modelId="{2AF8E8FE-C5E8-4D4D-BEDF-2FA81471D321}" type="sibTrans" cxnId="{9678B11C-3F91-ED4E-8E6B-E98C8DC9E167}">
      <dgm:prSet/>
      <dgm:spPr/>
      <dgm:t>
        <a:bodyPr/>
        <a:lstStyle/>
        <a:p>
          <a:endParaRPr lang="en-US"/>
        </a:p>
      </dgm:t>
    </dgm:pt>
    <dgm:pt modelId="{C150CC62-4852-DB4F-A3F7-3C1502B5471D}">
      <dgm:prSet/>
      <dgm:spPr>
        <a:solidFill>
          <a:srgbClr val="1A8BA0"/>
        </a:solidFill>
      </dgm:spPr>
      <dgm:t>
        <a:bodyPr/>
        <a:lstStyle/>
        <a:p>
          <a:r>
            <a:rPr lang="en-US" dirty="0" err="1"/>
            <a:t>hypot</a:t>
          </a:r>
          <a:r>
            <a:rPr lang="en-US" dirty="0"/>
            <a:t>(x, y)</a:t>
          </a:r>
        </a:p>
      </dgm:t>
    </dgm:pt>
    <dgm:pt modelId="{06A9C249-E54C-B34B-85CB-F2CFF984B5A7}" type="parTrans" cxnId="{83335A9F-C1D9-4743-BE14-4D90EBFA4D69}">
      <dgm:prSet/>
      <dgm:spPr/>
      <dgm:t>
        <a:bodyPr/>
        <a:lstStyle/>
        <a:p>
          <a:endParaRPr lang="en-US"/>
        </a:p>
      </dgm:t>
    </dgm:pt>
    <dgm:pt modelId="{FE9C1E9F-06C2-6242-AB11-A8EF31F84D7C}" type="sibTrans" cxnId="{83335A9F-C1D9-4743-BE14-4D90EBFA4D69}">
      <dgm:prSet/>
      <dgm:spPr/>
      <dgm:t>
        <a:bodyPr/>
        <a:lstStyle/>
        <a:p>
          <a:endParaRPr lang="en-US"/>
        </a:p>
      </dgm:t>
    </dgm:pt>
    <dgm:pt modelId="{BE297A71-4133-D842-9B7D-F406FD86D2D6}">
      <dgm:prSet/>
      <dgm:spPr>
        <a:solidFill>
          <a:srgbClr val="1A8BA0"/>
        </a:solidFill>
      </dgm:spPr>
      <dgm:t>
        <a:bodyPr/>
        <a:lstStyle/>
        <a:p>
          <a:r>
            <a:rPr lang="en-US" dirty="0"/>
            <a:t>sin(x)</a:t>
          </a:r>
        </a:p>
      </dgm:t>
    </dgm:pt>
    <dgm:pt modelId="{AC5FA673-4BAA-564E-BFB3-1CFA904A2F16}" type="parTrans" cxnId="{780FF135-5F26-5049-8B9E-ECF1153F9F07}">
      <dgm:prSet/>
      <dgm:spPr/>
      <dgm:t>
        <a:bodyPr/>
        <a:lstStyle/>
        <a:p>
          <a:endParaRPr lang="en-US"/>
        </a:p>
      </dgm:t>
    </dgm:pt>
    <dgm:pt modelId="{C9452408-AA85-AF4D-B535-6670651BDD92}" type="sibTrans" cxnId="{780FF135-5F26-5049-8B9E-ECF1153F9F07}">
      <dgm:prSet/>
      <dgm:spPr/>
      <dgm:t>
        <a:bodyPr/>
        <a:lstStyle/>
        <a:p>
          <a:endParaRPr lang="en-US"/>
        </a:p>
      </dgm:t>
    </dgm:pt>
    <dgm:pt modelId="{391AD6B9-D6F9-144F-8581-8E4FB19C6EAA}">
      <dgm:prSet/>
      <dgm:spPr>
        <a:solidFill>
          <a:srgbClr val="1A8BA0"/>
        </a:solidFill>
      </dgm:spPr>
      <dgm:t>
        <a:bodyPr/>
        <a:lstStyle/>
        <a:p>
          <a:r>
            <a:rPr lang="en-US" dirty="0"/>
            <a:t>tan(x)</a:t>
          </a:r>
        </a:p>
      </dgm:t>
    </dgm:pt>
    <dgm:pt modelId="{0ECA1DDB-F2A2-2C4B-9C2D-5AC78368D0B7}" type="parTrans" cxnId="{86314500-9C01-3E4D-9AFF-6A58EDA0C4FA}">
      <dgm:prSet/>
      <dgm:spPr/>
      <dgm:t>
        <a:bodyPr/>
        <a:lstStyle/>
        <a:p>
          <a:endParaRPr lang="en-US"/>
        </a:p>
      </dgm:t>
    </dgm:pt>
    <dgm:pt modelId="{4B39972A-A654-0440-8CE6-55DA850F60DF}" type="sibTrans" cxnId="{86314500-9C01-3E4D-9AFF-6A58EDA0C4FA}">
      <dgm:prSet/>
      <dgm:spPr/>
      <dgm:t>
        <a:bodyPr/>
        <a:lstStyle/>
        <a:p>
          <a:endParaRPr lang="en-US"/>
        </a:p>
      </dgm:t>
    </dgm:pt>
    <dgm:pt modelId="{25CEB930-6121-684F-91FE-4980AD4E6202}">
      <dgm:prSet/>
      <dgm:spPr>
        <a:solidFill>
          <a:srgbClr val="1A8BA0"/>
        </a:solidFill>
      </dgm:spPr>
      <dgm:t>
        <a:bodyPr/>
        <a:lstStyle/>
        <a:p>
          <a:r>
            <a:rPr lang="en-US" dirty="0"/>
            <a:t>degrees(x)</a:t>
          </a:r>
        </a:p>
      </dgm:t>
    </dgm:pt>
    <dgm:pt modelId="{D2822052-7DB4-B146-8CA4-89EE6432F55A}" type="parTrans" cxnId="{536B92CB-586A-8E46-9DFB-F440DFD4EBF7}">
      <dgm:prSet/>
      <dgm:spPr/>
      <dgm:t>
        <a:bodyPr/>
        <a:lstStyle/>
        <a:p>
          <a:endParaRPr lang="en-US"/>
        </a:p>
      </dgm:t>
    </dgm:pt>
    <dgm:pt modelId="{716E76B0-9ADB-CF4E-91AB-E752A9FF6363}" type="sibTrans" cxnId="{536B92CB-586A-8E46-9DFB-F440DFD4EBF7}">
      <dgm:prSet/>
      <dgm:spPr/>
      <dgm:t>
        <a:bodyPr/>
        <a:lstStyle/>
        <a:p>
          <a:endParaRPr lang="en-US"/>
        </a:p>
      </dgm:t>
    </dgm:pt>
    <dgm:pt modelId="{C9B497C3-A8F2-B143-9099-21FE0FCF6754}">
      <dgm:prSet/>
      <dgm:spPr>
        <a:solidFill>
          <a:srgbClr val="1A8BA0"/>
        </a:solidFill>
      </dgm:spPr>
      <dgm:t>
        <a:bodyPr/>
        <a:lstStyle/>
        <a:p>
          <a:r>
            <a:rPr lang="en-US" dirty="0"/>
            <a:t>radians(x)</a:t>
          </a:r>
        </a:p>
      </dgm:t>
    </dgm:pt>
    <dgm:pt modelId="{FC687D28-A4A7-D34D-9C77-2165BE16389A}" type="parTrans" cxnId="{8B1124CB-9D91-B24D-8535-8DA5596A626E}">
      <dgm:prSet/>
      <dgm:spPr/>
      <dgm:t>
        <a:bodyPr/>
        <a:lstStyle/>
        <a:p>
          <a:endParaRPr lang="en-US"/>
        </a:p>
      </dgm:t>
    </dgm:pt>
    <dgm:pt modelId="{DE6504D0-C412-7D47-A177-07115B5E2386}" type="sibTrans" cxnId="{8B1124CB-9D91-B24D-8535-8DA5596A626E}">
      <dgm:prSet/>
      <dgm:spPr/>
      <dgm:t>
        <a:bodyPr/>
        <a:lstStyle/>
        <a:p>
          <a:endParaRPr lang="en-US"/>
        </a:p>
      </dgm:t>
    </dgm:pt>
    <dgm:pt modelId="{4B4429D4-C12E-514E-8B88-472F7E641311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арккосинус </a:t>
          </a:r>
          <a:endParaRPr lang="en-US" dirty="0"/>
        </a:p>
      </dgm:t>
    </dgm:pt>
    <dgm:pt modelId="{B3C34218-06C1-D44C-B47D-46BBD33CD19F}" type="parTrans" cxnId="{F6BB4DA2-C772-6C4C-94DD-F1F2733B6B4B}">
      <dgm:prSet/>
      <dgm:spPr/>
      <dgm:t>
        <a:bodyPr/>
        <a:lstStyle/>
        <a:p>
          <a:endParaRPr lang="en-US"/>
        </a:p>
      </dgm:t>
    </dgm:pt>
    <dgm:pt modelId="{DFF0C044-350E-AA4C-8EB2-55AAC6B04D37}" type="sibTrans" cxnId="{F6BB4DA2-C772-6C4C-94DD-F1F2733B6B4B}">
      <dgm:prSet/>
      <dgm:spPr/>
      <dgm:t>
        <a:bodyPr/>
        <a:lstStyle/>
        <a:p>
          <a:endParaRPr lang="en-US"/>
        </a:p>
      </dgm:t>
    </dgm:pt>
    <dgm:pt modelId="{634CF6C7-6F2A-6545-B694-59807FA99E71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арксинус</a:t>
          </a:r>
          <a:endParaRPr lang="en-US" dirty="0"/>
        </a:p>
      </dgm:t>
    </dgm:pt>
    <dgm:pt modelId="{1B210DBA-5062-4347-BCAD-F18985990FAA}" type="parTrans" cxnId="{168641F2-57C6-394F-A169-940997841673}">
      <dgm:prSet/>
      <dgm:spPr/>
      <dgm:t>
        <a:bodyPr/>
        <a:lstStyle/>
        <a:p>
          <a:endParaRPr lang="en-US"/>
        </a:p>
      </dgm:t>
    </dgm:pt>
    <dgm:pt modelId="{C037DFA4-A63F-0E47-98C8-90D8F001CB7A}" type="sibTrans" cxnId="{168641F2-57C6-394F-A169-940997841673}">
      <dgm:prSet/>
      <dgm:spPr/>
      <dgm:t>
        <a:bodyPr/>
        <a:lstStyle/>
        <a:p>
          <a:endParaRPr lang="en-US"/>
        </a:p>
      </dgm:t>
    </dgm:pt>
    <dgm:pt modelId="{E7AAC8CC-E5EC-934B-B930-5657F84F0130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арктангенс</a:t>
          </a:r>
          <a:endParaRPr lang="en-US" dirty="0"/>
        </a:p>
      </dgm:t>
    </dgm:pt>
    <dgm:pt modelId="{F9FA37F6-0F6C-7A43-8C6A-D5746CBF4BD8}" type="parTrans" cxnId="{BF2D74B6-39AE-AF4C-87F5-FD7B07CD9083}">
      <dgm:prSet/>
      <dgm:spPr/>
      <dgm:t>
        <a:bodyPr/>
        <a:lstStyle/>
        <a:p>
          <a:endParaRPr lang="en-US"/>
        </a:p>
      </dgm:t>
    </dgm:pt>
    <dgm:pt modelId="{A6E83D08-274B-654A-B0D7-678E30FDA98A}" type="sibTrans" cxnId="{BF2D74B6-39AE-AF4C-87F5-FD7B07CD9083}">
      <dgm:prSet/>
      <dgm:spPr/>
      <dgm:t>
        <a:bodyPr/>
        <a:lstStyle/>
        <a:p>
          <a:endParaRPr lang="en-US"/>
        </a:p>
      </dgm:t>
    </dgm:pt>
    <dgm:pt modelId="{E1764FC3-FEAA-0345-BC4D-D3FA4BB1388A}">
      <dgm:prSet/>
      <dgm:spPr>
        <a:solidFill>
          <a:srgbClr val="CDCCCB"/>
        </a:solidFill>
      </dgm:spPr>
      <dgm:t>
        <a:bodyPr/>
        <a:lstStyle/>
        <a:p>
          <a:r>
            <a:rPr lang="en-US" dirty="0" err="1"/>
            <a:t>atan</a:t>
          </a:r>
          <a:r>
            <a:rPr lang="en-US" dirty="0"/>
            <a:t>(y / x)</a:t>
          </a:r>
        </a:p>
      </dgm:t>
    </dgm:pt>
    <dgm:pt modelId="{46FD4D2F-7FFF-BD44-9EE7-5F0BF04B918C}" type="parTrans" cxnId="{6C20C9CD-AAEF-5049-94F1-4B10021035F6}">
      <dgm:prSet/>
      <dgm:spPr/>
      <dgm:t>
        <a:bodyPr/>
        <a:lstStyle/>
        <a:p>
          <a:endParaRPr lang="en-US"/>
        </a:p>
      </dgm:t>
    </dgm:pt>
    <dgm:pt modelId="{1EC69C0C-C46F-1746-A4BE-7D7EB63EC048}" type="sibTrans" cxnId="{6C20C9CD-AAEF-5049-94F1-4B10021035F6}">
      <dgm:prSet/>
      <dgm:spPr/>
      <dgm:t>
        <a:bodyPr/>
        <a:lstStyle/>
        <a:p>
          <a:endParaRPr lang="en-US"/>
        </a:p>
      </dgm:t>
    </dgm:pt>
    <dgm:pt modelId="{015CA137-AE22-2E4E-A06A-37E4E134C12A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Евклидова норма:</a:t>
          </a:r>
          <a:r>
            <a:rPr lang="en-US" dirty="0"/>
            <a:t>sqrt(x*x + y*y)</a:t>
          </a:r>
        </a:p>
      </dgm:t>
    </dgm:pt>
    <dgm:pt modelId="{6F0268FF-64E4-1546-943D-4739269FE374}" type="parTrans" cxnId="{DF8F664F-6E29-3043-8000-F68BE8F3729B}">
      <dgm:prSet/>
      <dgm:spPr/>
      <dgm:t>
        <a:bodyPr/>
        <a:lstStyle/>
        <a:p>
          <a:endParaRPr lang="en-US"/>
        </a:p>
      </dgm:t>
    </dgm:pt>
    <dgm:pt modelId="{4DBD1FC2-F7BF-0F43-AA1D-D3C9B03B4E4E}" type="sibTrans" cxnId="{DF8F664F-6E29-3043-8000-F68BE8F3729B}">
      <dgm:prSet/>
      <dgm:spPr/>
      <dgm:t>
        <a:bodyPr/>
        <a:lstStyle/>
        <a:p>
          <a:endParaRPr lang="en-US"/>
        </a:p>
      </dgm:t>
    </dgm:pt>
    <dgm:pt modelId="{D8642C19-34DE-7347-B953-CB93CB0E8DEC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косинус</a:t>
          </a:r>
          <a:endParaRPr lang="en-US" dirty="0"/>
        </a:p>
      </dgm:t>
    </dgm:pt>
    <dgm:pt modelId="{273AF616-716E-CC48-8FB3-61566BC0B3CC}" type="parTrans" cxnId="{04CF607B-A5D7-A64C-AFB1-08B45DD7E38F}">
      <dgm:prSet/>
      <dgm:spPr/>
      <dgm:t>
        <a:bodyPr/>
        <a:lstStyle/>
        <a:p>
          <a:endParaRPr lang="en-US"/>
        </a:p>
      </dgm:t>
    </dgm:pt>
    <dgm:pt modelId="{5CD322EE-0069-484C-B213-85A726BBA99D}" type="sibTrans" cxnId="{04CF607B-A5D7-A64C-AFB1-08B45DD7E38F}">
      <dgm:prSet/>
      <dgm:spPr/>
      <dgm:t>
        <a:bodyPr/>
        <a:lstStyle/>
        <a:p>
          <a:endParaRPr lang="en-US"/>
        </a:p>
      </dgm:t>
    </dgm:pt>
    <dgm:pt modelId="{95BDAD7A-18F3-5C44-BE98-3F304A3D674F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Синус</a:t>
          </a:r>
          <a:endParaRPr lang="en-US" dirty="0"/>
        </a:p>
      </dgm:t>
    </dgm:pt>
    <dgm:pt modelId="{B244FF0B-0B62-8449-9558-A736A6EE9B3D}" type="parTrans" cxnId="{662EC27A-F242-2141-AC61-EF43BB80CB55}">
      <dgm:prSet/>
      <dgm:spPr/>
      <dgm:t>
        <a:bodyPr/>
        <a:lstStyle/>
        <a:p>
          <a:endParaRPr lang="en-US"/>
        </a:p>
      </dgm:t>
    </dgm:pt>
    <dgm:pt modelId="{93D2A4C3-49B3-2146-A5C8-9E4C4430528E}" type="sibTrans" cxnId="{662EC27A-F242-2141-AC61-EF43BB80CB55}">
      <dgm:prSet/>
      <dgm:spPr/>
      <dgm:t>
        <a:bodyPr/>
        <a:lstStyle/>
        <a:p>
          <a:endParaRPr lang="en-US"/>
        </a:p>
      </dgm:t>
    </dgm:pt>
    <dgm:pt modelId="{EAA830F5-9F8C-364E-A9F8-695268243FC2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Тангенс</a:t>
          </a:r>
          <a:endParaRPr lang="en-US" dirty="0"/>
        </a:p>
      </dgm:t>
    </dgm:pt>
    <dgm:pt modelId="{DE04B4A7-6152-B545-8C29-9A1260E43C79}" type="parTrans" cxnId="{2C356882-60D7-C64B-8379-6F3F81DCE7D5}">
      <dgm:prSet/>
      <dgm:spPr/>
      <dgm:t>
        <a:bodyPr/>
        <a:lstStyle/>
        <a:p>
          <a:endParaRPr lang="en-US"/>
        </a:p>
      </dgm:t>
    </dgm:pt>
    <dgm:pt modelId="{190C3AEE-2EBA-704F-962E-751D362AC42C}" type="sibTrans" cxnId="{2C356882-60D7-C64B-8379-6F3F81DCE7D5}">
      <dgm:prSet/>
      <dgm:spPr/>
      <dgm:t>
        <a:bodyPr/>
        <a:lstStyle/>
        <a:p>
          <a:endParaRPr lang="en-US"/>
        </a:p>
      </dgm:t>
    </dgm:pt>
    <dgm:pt modelId="{0B183AFD-9F13-3F4E-B964-FA870B9C0360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Радианы в</a:t>
          </a:r>
          <a:r>
            <a:rPr lang="en-US" dirty="0"/>
            <a:t> </a:t>
          </a:r>
          <a:r>
            <a:rPr lang="ru-RU" dirty="0"/>
            <a:t>градусы</a:t>
          </a:r>
          <a:endParaRPr lang="en-US" dirty="0"/>
        </a:p>
      </dgm:t>
    </dgm:pt>
    <dgm:pt modelId="{7CD230B4-3D00-CA49-8BDD-DB05C24FF351}" type="parTrans" cxnId="{802F22B2-4D8E-F245-B2ED-AF23F88B886C}">
      <dgm:prSet/>
      <dgm:spPr/>
      <dgm:t>
        <a:bodyPr/>
        <a:lstStyle/>
        <a:p>
          <a:endParaRPr lang="en-US"/>
        </a:p>
      </dgm:t>
    </dgm:pt>
    <dgm:pt modelId="{25E57E77-31D6-A44F-99C2-18129B88E412}" type="sibTrans" cxnId="{802F22B2-4D8E-F245-B2ED-AF23F88B886C}">
      <dgm:prSet/>
      <dgm:spPr/>
      <dgm:t>
        <a:bodyPr/>
        <a:lstStyle/>
        <a:p>
          <a:endParaRPr lang="en-US"/>
        </a:p>
      </dgm:t>
    </dgm:pt>
    <dgm:pt modelId="{E55AD87B-5056-1D4D-9113-56F1AEFCB398}">
      <dgm:prSet/>
      <dgm:spPr>
        <a:solidFill>
          <a:srgbClr val="CDCCCB"/>
        </a:solidFill>
      </dgm:spPr>
      <dgm:t>
        <a:bodyPr/>
        <a:lstStyle/>
        <a:p>
          <a:r>
            <a:rPr lang="ru-RU" dirty="0"/>
            <a:t>Градусы в радианы</a:t>
          </a:r>
          <a:endParaRPr lang="en-US" dirty="0"/>
        </a:p>
      </dgm:t>
    </dgm:pt>
    <dgm:pt modelId="{D1680226-905B-394D-9C6C-1B6DF4E31B64}" type="parTrans" cxnId="{AD9C3B53-9210-4B40-93CD-BC77FC81568C}">
      <dgm:prSet/>
      <dgm:spPr/>
      <dgm:t>
        <a:bodyPr/>
        <a:lstStyle/>
        <a:p>
          <a:endParaRPr lang="en-US"/>
        </a:p>
      </dgm:t>
    </dgm:pt>
    <dgm:pt modelId="{70DEB0AA-1640-8B43-8617-63A9E717C27F}" type="sibTrans" cxnId="{AD9C3B53-9210-4B40-93CD-BC77FC81568C}">
      <dgm:prSet/>
      <dgm:spPr/>
      <dgm:t>
        <a:bodyPr/>
        <a:lstStyle/>
        <a:p>
          <a:endParaRPr lang="en-US"/>
        </a:p>
      </dgm:t>
    </dgm:pt>
    <dgm:pt modelId="{07C5FDD4-6755-5744-B262-C957A551DF75}" type="pres">
      <dgm:prSet presAssocID="{A85A9F83-BF5E-4C4E-8639-CC4C51FC9CE7}" presName="Name0" presStyleCnt="0">
        <dgm:presLayoutVars>
          <dgm:dir/>
          <dgm:animLvl val="lvl"/>
          <dgm:resizeHandles val="exact"/>
        </dgm:presLayoutVars>
      </dgm:prSet>
      <dgm:spPr/>
    </dgm:pt>
    <dgm:pt modelId="{B47C24BF-2BF9-9646-95E7-96882A4B9031}" type="pres">
      <dgm:prSet presAssocID="{EFA18B8A-08F2-0841-9A66-2DD99619B4AE}" presName="linNode" presStyleCnt="0"/>
      <dgm:spPr/>
    </dgm:pt>
    <dgm:pt modelId="{C6E11886-17C8-E64E-90A7-A8D3C8E2E472}" type="pres">
      <dgm:prSet presAssocID="{EFA18B8A-08F2-0841-9A66-2DD99619B4AE}" presName="parentText" presStyleLbl="node1" presStyleIdx="0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5B12F7A7-F1BD-C84B-8133-420D42267E2C}" type="pres">
      <dgm:prSet presAssocID="{EFA18B8A-08F2-0841-9A66-2DD99619B4AE}" presName="descendantText" presStyleLbl="alignAccFollowNode1" presStyleIdx="0" presStyleCnt="10">
        <dgm:presLayoutVars>
          <dgm:bulletEnabled val="1"/>
        </dgm:presLayoutVars>
      </dgm:prSet>
      <dgm:spPr/>
    </dgm:pt>
    <dgm:pt modelId="{412F1F33-FB97-5C4F-B21F-71CECB57D4C3}" type="pres">
      <dgm:prSet presAssocID="{436ED915-F83B-8448-B681-D3CF4A584EEB}" presName="sp" presStyleCnt="0"/>
      <dgm:spPr/>
    </dgm:pt>
    <dgm:pt modelId="{6E2C3E88-D05A-1242-BEAF-822136AEA91D}" type="pres">
      <dgm:prSet presAssocID="{A5DA0D14-7B1E-1D47-A36A-99B43ED08019}" presName="linNode" presStyleCnt="0"/>
      <dgm:spPr/>
    </dgm:pt>
    <dgm:pt modelId="{8EE01E6D-FB51-2449-AD56-1671DE59EE7E}" type="pres">
      <dgm:prSet presAssocID="{A5DA0D14-7B1E-1D47-A36A-99B43ED08019}" presName="parentText" presStyleLbl="node1" presStyleIdx="1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538226C8-1F37-4448-AA01-A47D4186FDEB}" type="pres">
      <dgm:prSet presAssocID="{A5DA0D14-7B1E-1D47-A36A-99B43ED08019}" presName="descendantText" presStyleLbl="alignAccFollowNode1" presStyleIdx="1" presStyleCnt="10">
        <dgm:presLayoutVars>
          <dgm:bulletEnabled val="1"/>
        </dgm:presLayoutVars>
      </dgm:prSet>
      <dgm:spPr/>
    </dgm:pt>
    <dgm:pt modelId="{B614E3A3-7AAB-0D49-9F66-92A5514A9335}" type="pres">
      <dgm:prSet presAssocID="{AE0C6BF2-8858-0645-8FEA-C5C07E9B6C6A}" presName="sp" presStyleCnt="0"/>
      <dgm:spPr/>
    </dgm:pt>
    <dgm:pt modelId="{6C235D74-5F74-3342-8C66-4CAE76CC12F6}" type="pres">
      <dgm:prSet presAssocID="{F9B82EA5-1C0D-1E4B-A63B-B5329FA424A1}" presName="linNode" presStyleCnt="0"/>
      <dgm:spPr/>
    </dgm:pt>
    <dgm:pt modelId="{90C9D83C-4955-544A-8819-A817B1AE9F53}" type="pres">
      <dgm:prSet presAssocID="{F9B82EA5-1C0D-1E4B-A63B-B5329FA424A1}" presName="parentText" presStyleLbl="node1" presStyleIdx="2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2760E877-9CE5-0147-ACB4-D88B0F282578}" type="pres">
      <dgm:prSet presAssocID="{F9B82EA5-1C0D-1E4B-A63B-B5329FA424A1}" presName="descendantText" presStyleLbl="alignAccFollowNode1" presStyleIdx="2" presStyleCnt="10">
        <dgm:presLayoutVars>
          <dgm:bulletEnabled val="1"/>
        </dgm:presLayoutVars>
      </dgm:prSet>
      <dgm:spPr/>
    </dgm:pt>
    <dgm:pt modelId="{786051B4-DEED-DB40-994A-D811BD7215D8}" type="pres">
      <dgm:prSet presAssocID="{93C5AFFB-697A-A34D-B20C-042954DAEEBD}" presName="sp" presStyleCnt="0"/>
      <dgm:spPr/>
    </dgm:pt>
    <dgm:pt modelId="{181FDA1C-0C40-3F48-B3F3-116A396AADCA}" type="pres">
      <dgm:prSet presAssocID="{E34DA01E-B961-E047-8A65-528A5CF2FA57}" presName="linNode" presStyleCnt="0"/>
      <dgm:spPr/>
    </dgm:pt>
    <dgm:pt modelId="{FCD1176A-9C01-A44A-BD82-EDECB0A8FFB4}" type="pres">
      <dgm:prSet presAssocID="{E34DA01E-B961-E047-8A65-528A5CF2FA57}" presName="parentText" presStyleLbl="node1" presStyleIdx="3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8322E74A-9A70-5A4C-B4C5-E963722B2D30}" type="pres">
      <dgm:prSet presAssocID="{E34DA01E-B961-E047-8A65-528A5CF2FA57}" presName="descendantText" presStyleLbl="alignAccFollowNode1" presStyleIdx="3" presStyleCnt="10">
        <dgm:presLayoutVars>
          <dgm:bulletEnabled val="1"/>
        </dgm:presLayoutVars>
      </dgm:prSet>
      <dgm:spPr/>
    </dgm:pt>
    <dgm:pt modelId="{5CD03FE5-EE38-9041-B38B-170BA61C1056}" type="pres">
      <dgm:prSet presAssocID="{BAAC5584-0D1C-4C42-9ABA-F836E7B15E13}" presName="sp" presStyleCnt="0"/>
      <dgm:spPr/>
    </dgm:pt>
    <dgm:pt modelId="{A5823941-E92D-6C45-B9B0-32AECBFC32CE}" type="pres">
      <dgm:prSet presAssocID="{37D2534D-52FF-BE47-9A97-C81189940934}" presName="linNode" presStyleCnt="0"/>
      <dgm:spPr/>
    </dgm:pt>
    <dgm:pt modelId="{4423B8FA-322C-EB46-9377-E36E7FB738D8}" type="pres">
      <dgm:prSet presAssocID="{37D2534D-52FF-BE47-9A97-C81189940934}" presName="parentText" presStyleLbl="node1" presStyleIdx="4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733A114D-43CF-1047-A93F-F2282B9ABD12}" type="pres">
      <dgm:prSet presAssocID="{37D2534D-52FF-BE47-9A97-C81189940934}" presName="descendantText" presStyleLbl="alignAccFollowNode1" presStyleIdx="4" presStyleCnt="10">
        <dgm:presLayoutVars>
          <dgm:bulletEnabled val="1"/>
        </dgm:presLayoutVars>
      </dgm:prSet>
      <dgm:spPr/>
    </dgm:pt>
    <dgm:pt modelId="{517C3631-0243-B54A-9309-9680C218AC5A}" type="pres">
      <dgm:prSet presAssocID="{2AF8E8FE-C5E8-4D4D-BEDF-2FA81471D321}" presName="sp" presStyleCnt="0"/>
      <dgm:spPr/>
    </dgm:pt>
    <dgm:pt modelId="{12C064E6-7BCC-6A49-8DD4-B2AB96361EE7}" type="pres">
      <dgm:prSet presAssocID="{C150CC62-4852-DB4F-A3F7-3C1502B5471D}" presName="linNode" presStyleCnt="0"/>
      <dgm:spPr/>
    </dgm:pt>
    <dgm:pt modelId="{2180D44D-1E12-3F4D-A5D6-0BB43CF7AD01}" type="pres">
      <dgm:prSet presAssocID="{C150CC62-4852-DB4F-A3F7-3C1502B5471D}" presName="parentText" presStyleLbl="node1" presStyleIdx="5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0A030850-A698-9144-8007-48EACAA774B3}" type="pres">
      <dgm:prSet presAssocID="{C150CC62-4852-DB4F-A3F7-3C1502B5471D}" presName="descendantText" presStyleLbl="alignAccFollowNode1" presStyleIdx="5" presStyleCnt="10">
        <dgm:presLayoutVars>
          <dgm:bulletEnabled val="1"/>
        </dgm:presLayoutVars>
      </dgm:prSet>
      <dgm:spPr/>
    </dgm:pt>
    <dgm:pt modelId="{7246FB8D-3300-DF46-8A55-B39629AD45FC}" type="pres">
      <dgm:prSet presAssocID="{FE9C1E9F-06C2-6242-AB11-A8EF31F84D7C}" presName="sp" presStyleCnt="0"/>
      <dgm:spPr/>
    </dgm:pt>
    <dgm:pt modelId="{C1D233DE-F8F5-3C47-B2FC-8D6D3963FADC}" type="pres">
      <dgm:prSet presAssocID="{BE297A71-4133-D842-9B7D-F406FD86D2D6}" presName="linNode" presStyleCnt="0"/>
      <dgm:spPr/>
    </dgm:pt>
    <dgm:pt modelId="{AB804232-7394-194E-A6BB-7913D249C8AC}" type="pres">
      <dgm:prSet presAssocID="{BE297A71-4133-D842-9B7D-F406FD86D2D6}" presName="parentText" presStyleLbl="node1" presStyleIdx="6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C2CEB6E0-8244-6D44-8BFE-F651FAA1E1E1}" type="pres">
      <dgm:prSet presAssocID="{BE297A71-4133-D842-9B7D-F406FD86D2D6}" presName="descendantText" presStyleLbl="alignAccFollowNode1" presStyleIdx="6" presStyleCnt="10">
        <dgm:presLayoutVars>
          <dgm:bulletEnabled val="1"/>
        </dgm:presLayoutVars>
      </dgm:prSet>
      <dgm:spPr/>
    </dgm:pt>
    <dgm:pt modelId="{2453F75F-6EDF-8A41-8979-3989571259DD}" type="pres">
      <dgm:prSet presAssocID="{C9452408-AA85-AF4D-B535-6670651BDD92}" presName="sp" presStyleCnt="0"/>
      <dgm:spPr/>
    </dgm:pt>
    <dgm:pt modelId="{460D6CD3-13C5-2A4F-BB23-E78B3E84D55A}" type="pres">
      <dgm:prSet presAssocID="{391AD6B9-D6F9-144F-8581-8E4FB19C6EAA}" presName="linNode" presStyleCnt="0"/>
      <dgm:spPr/>
    </dgm:pt>
    <dgm:pt modelId="{37A38700-B1C0-3543-88C0-192DEE9D7748}" type="pres">
      <dgm:prSet presAssocID="{391AD6B9-D6F9-144F-8581-8E4FB19C6EAA}" presName="parentText" presStyleLbl="node1" presStyleIdx="7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66BEA796-79A1-B94D-BD5F-AE38A915643C}" type="pres">
      <dgm:prSet presAssocID="{391AD6B9-D6F9-144F-8581-8E4FB19C6EAA}" presName="descendantText" presStyleLbl="alignAccFollowNode1" presStyleIdx="7" presStyleCnt="10">
        <dgm:presLayoutVars>
          <dgm:bulletEnabled val="1"/>
        </dgm:presLayoutVars>
      </dgm:prSet>
      <dgm:spPr/>
    </dgm:pt>
    <dgm:pt modelId="{D06A379F-0191-1F42-A92B-4AB210CE23C4}" type="pres">
      <dgm:prSet presAssocID="{4B39972A-A654-0440-8CE6-55DA850F60DF}" presName="sp" presStyleCnt="0"/>
      <dgm:spPr/>
    </dgm:pt>
    <dgm:pt modelId="{B6781FF4-D793-6C4A-89BB-A9041D716416}" type="pres">
      <dgm:prSet presAssocID="{25CEB930-6121-684F-91FE-4980AD4E6202}" presName="linNode" presStyleCnt="0"/>
      <dgm:spPr/>
    </dgm:pt>
    <dgm:pt modelId="{7F74961E-251C-F34D-91E3-B22CD6E7004B}" type="pres">
      <dgm:prSet presAssocID="{25CEB930-6121-684F-91FE-4980AD4E6202}" presName="parentText" presStyleLbl="node1" presStyleIdx="8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0D254026-A19D-624E-853E-39EF60A2A003}" type="pres">
      <dgm:prSet presAssocID="{25CEB930-6121-684F-91FE-4980AD4E6202}" presName="descendantText" presStyleLbl="alignAccFollowNode1" presStyleIdx="8" presStyleCnt="10">
        <dgm:presLayoutVars>
          <dgm:bulletEnabled val="1"/>
        </dgm:presLayoutVars>
      </dgm:prSet>
      <dgm:spPr/>
    </dgm:pt>
    <dgm:pt modelId="{5C3198D6-94DD-6F4E-A6EA-50C4AE428696}" type="pres">
      <dgm:prSet presAssocID="{716E76B0-9ADB-CF4E-91AB-E752A9FF6363}" presName="sp" presStyleCnt="0"/>
      <dgm:spPr/>
    </dgm:pt>
    <dgm:pt modelId="{8E4E2F06-FD53-7A43-A8FC-924AB28FC98C}" type="pres">
      <dgm:prSet presAssocID="{C9B497C3-A8F2-B143-9099-21FE0FCF6754}" presName="linNode" presStyleCnt="0"/>
      <dgm:spPr/>
    </dgm:pt>
    <dgm:pt modelId="{86B09B11-AC60-094E-B788-919F43E70DA8}" type="pres">
      <dgm:prSet presAssocID="{C9B497C3-A8F2-B143-9099-21FE0FCF6754}" presName="parentText" presStyleLbl="node1" presStyleIdx="9" presStyleCnt="10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1597B67C-1670-5949-911A-21F5CFBF6142}" type="pres">
      <dgm:prSet presAssocID="{C9B497C3-A8F2-B143-9099-21FE0FCF6754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86314500-9C01-3E4D-9AFF-6A58EDA0C4FA}" srcId="{A85A9F83-BF5E-4C4E-8639-CC4C51FC9CE7}" destId="{391AD6B9-D6F9-144F-8581-8E4FB19C6EAA}" srcOrd="7" destOrd="0" parTransId="{0ECA1DDB-F2A2-2C4B-9C2D-5AC78368D0B7}" sibTransId="{4B39972A-A654-0440-8CE6-55DA850F60DF}"/>
    <dgm:cxn modelId="{A12EB603-F69D-7744-89D6-775D7B67D9C2}" type="presOf" srcId="{95BDAD7A-18F3-5C44-BE98-3F304A3D674F}" destId="{C2CEB6E0-8244-6D44-8BFE-F651FAA1E1E1}" srcOrd="0" destOrd="0" presId="urn:microsoft.com/office/officeart/2005/8/layout/vList5"/>
    <dgm:cxn modelId="{03B7EF0E-C73E-B14A-8A42-EEFEA304348D}" type="presOf" srcId="{391AD6B9-D6F9-144F-8581-8E4FB19C6EAA}" destId="{37A38700-B1C0-3543-88C0-192DEE9D7748}" srcOrd="0" destOrd="0" presId="urn:microsoft.com/office/officeart/2005/8/layout/vList5"/>
    <dgm:cxn modelId="{C66B8F12-D662-F145-B01E-E7910C05B72D}" srcId="{A85A9F83-BF5E-4C4E-8639-CC4C51FC9CE7}" destId="{EFA18B8A-08F2-0841-9A66-2DD99619B4AE}" srcOrd="0" destOrd="0" parTransId="{33639899-CEEC-3046-9D31-C12708D53AE9}" sibTransId="{436ED915-F83B-8448-B681-D3CF4A584EEB}"/>
    <dgm:cxn modelId="{95BC5514-83D0-EE41-8F53-8F06D0D96D23}" type="presOf" srcId="{F9B82EA5-1C0D-1E4B-A63B-B5329FA424A1}" destId="{90C9D83C-4955-544A-8819-A817B1AE9F53}" srcOrd="0" destOrd="0" presId="urn:microsoft.com/office/officeart/2005/8/layout/vList5"/>
    <dgm:cxn modelId="{9678B11C-3F91-ED4E-8E6B-E98C8DC9E167}" srcId="{A85A9F83-BF5E-4C4E-8639-CC4C51FC9CE7}" destId="{37D2534D-52FF-BE47-9A97-C81189940934}" srcOrd="4" destOrd="0" parTransId="{145D03D6-A43A-034C-9BEC-2B8D46A4110D}" sibTransId="{2AF8E8FE-C5E8-4D4D-BEDF-2FA81471D321}"/>
    <dgm:cxn modelId="{8507681E-61F6-554D-9987-F2D593E4AED3}" type="presOf" srcId="{E34DA01E-B961-E047-8A65-528A5CF2FA57}" destId="{FCD1176A-9C01-A44A-BD82-EDECB0A8FFB4}" srcOrd="0" destOrd="0" presId="urn:microsoft.com/office/officeart/2005/8/layout/vList5"/>
    <dgm:cxn modelId="{620FA524-25EE-B64E-A628-2F8BBD6AD6D6}" type="presOf" srcId="{EAA830F5-9F8C-364E-A9F8-695268243FC2}" destId="{66BEA796-79A1-B94D-BD5F-AE38A915643C}" srcOrd="0" destOrd="0" presId="urn:microsoft.com/office/officeart/2005/8/layout/vList5"/>
    <dgm:cxn modelId="{23BCB92C-1B37-2C4F-BC3C-CB52B293C1EF}" type="presOf" srcId="{BE297A71-4133-D842-9B7D-F406FD86D2D6}" destId="{AB804232-7394-194E-A6BB-7913D249C8AC}" srcOrd="0" destOrd="0" presId="urn:microsoft.com/office/officeart/2005/8/layout/vList5"/>
    <dgm:cxn modelId="{780FF135-5F26-5049-8B9E-ECF1153F9F07}" srcId="{A85A9F83-BF5E-4C4E-8639-CC4C51FC9CE7}" destId="{BE297A71-4133-D842-9B7D-F406FD86D2D6}" srcOrd="6" destOrd="0" parTransId="{AC5FA673-4BAA-564E-BFB3-1CFA904A2F16}" sibTransId="{C9452408-AA85-AF4D-B535-6670651BDD92}"/>
    <dgm:cxn modelId="{58981F3F-E41D-A546-92EE-6A3CD5FDDA5F}" type="presOf" srcId="{37D2534D-52FF-BE47-9A97-C81189940934}" destId="{4423B8FA-322C-EB46-9377-E36E7FB738D8}" srcOrd="0" destOrd="0" presId="urn:microsoft.com/office/officeart/2005/8/layout/vList5"/>
    <dgm:cxn modelId="{DF8F664F-6E29-3043-8000-F68BE8F3729B}" srcId="{C150CC62-4852-DB4F-A3F7-3C1502B5471D}" destId="{015CA137-AE22-2E4E-A06A-37E4E134C12A}" srcOrd="0" destOrd="0" parTransId="{6F0268FF-64E4-1546-943D-4739269FE374}" sibTransId="{4DBD1FC2-F7BF-0F43-AA1D-D3C9B03B4E4E}"/>
    <dgm:cxn modelId="{AD9C3B53-9210-4B40-93CD-BC77FC81568C}" srcId="{C9B497C3-A8F2-B143-9099-21FE0FCF6754}" destId="{E55AD87B-5056-1D4D-9113-56F1AEFCB398}" srcOrd="0" destOrd="0" parTransId="{D1680226-905B-394D-9C6C-1B6DF4E31B64}" sibTransId="{70DEB0AA-1640-8B43-8617-63A9E717C27F}"/>
    <dgm:cxn modelId="{10D2BD68-110B-0F45-8D96-75432AC221B1}" type="presOf" srcId="{E55AD87B-5056-1D4D-9113-56F1AEFCB398}" destId="{1597B67C-1670-5949-911A-21F5CFBF6142}" srcOrd="0" destOrd="0" presId="urn:microsoft.com/office/officeart/2005/8/layout/vList5"/>
    <dgm:cxn modelId="{1002086F-1F6C-B54D-8A72-489D130F7C3A}" srcId="{A85A9F83-BF5E-4C4E-8639-CC4C51FC9CE7}" destId="{E34DA01E-B961-E047-8A65-528A5CF2FA57}" srcOrd="3" destOrd="0" parTransId="{113E4E4A-DC30-424E-8E85-BCED3B633070}" sibTransId="{BAAC5584-0D1C-4C42-9ABA-F836E7B15E13}"/>
    <dgm:cxn modelId="{70CC186F-BAEE-ED43-BA5E-0B4165CCECEB}" type="presOf" srcId="{4B4429D4-C12E-514E-8B88-472F7E641311}" destId="{5B12F7A7-F1BD-C84B-8133-420D42267E2C}" srcOrd="0" destOrd="0" presId="urn:microsoft.com/office/officeart/2005/8/layout/vList5"/>
    <dgm:cxn modelId="{30D8DA75-B9CB-3B49-A798-56C0E53BD1F3}" type="presOf" srcId="{634CF6C7-6F2A-6545-B694-59807FA99E71}" destId="{538226C8-1F37-4448-AA01-A47D4186FDEB}" srcOrd="0" destOrd="0" presId="urn:microsoft.com/office/officeart/2005/8/layout/vList5"/>
    <dgm:cxn modelId="{662EC27A-F242-2141-AC61-EF43BB80CB55}" srcId="{BE297A71-4133-D842-9B7D-F406FD86D2D6}" destId="{95BDAD7A-18F3-5C44-BE98-3F304A3D674F}" srcOrd="0" destOrd="0" parTransId="{B244FF0B-0B62-8449-9558-A736A6EE9B3D}" sibTransId="{93D2A4C3-49B3-2146-A5C8-9E4C4430528E}"/>
    <dgm:cxn modelId="{04CF607B-A5D7-A64C-AFB1-08B45DD7E38F}" srcId="{37D2534D-52FF-BE47-9A97-C81189940934}" destId="{D8642C19-34DE-7347-B953-CB93CB0E8DEC}" srcOrd="0" destOrd="0" parTransId="{273AF616-716E-CC48-8FB3-61566BC0B3CC}" sibTransId="{5CD322EE-0069-484C-B213-85A726BBA99D}"/>
    <dgm:cxn modelId="{2C356882-60D7-C64B-8379-6F3F81DCE7D5}" srcId="{391AD6B9-D6F9-144F-8581-8E4FB19C6EAA}" destId="{EAA830F5-9F8C-364E-A9F8-695268243FC2}" srcOrd="0" destOrd="0" parTransId="{DE04B4A7-6152-B545-8C29-9A1260E43C79}" sibTransId="{190C3AEE-2EBA-704F-962E-751D362AC42C}"/>
    <dgm:cxn modelId="{D3EC3785-6C18-CE4C-B08F-9332A21E0ABC}" srcId="{A85A9F83-BF5E-4C4E-8639-CC4C51FC9CE7}" destId="{A5DA0D14-7B1E-1D47-A36A-99B43ED08019}" srcOrd="1" destOrd="0" parTransId="{706F06B0-EAE2-F342-A6D5-BC11447D8287}" sibTransId="{AE0C6BF2-8858-0645-8FEA-C5C07E9B6C6A}"/>
    <dgm:cxn modelId="{1E07148E-9274-AD47-BC07-38BC22DA4920}" type="presOf" srcId="{015CA137-AE22-2E4E-A06A-37E4E134C12A}" destId="{0A030850-A698-9144-8007-48EACAA774B3}" srcOrd="0" destOrd="0" presId="urn:microsoft.com/office/officeart/2005/8/layout/vList5"/>
    <dgm:cxn modelId="{CBEDC291-6916-DB4D-9A69-619836580672}" type="presOf" srcId="{C150CC62-4852-DB4F-A3F7-3C1502B5471D}" destId="{2180D44D-1E12-3F4D-A5D6-0BB43CF7AD01}" srcOrd="0" destOrd="0" presId="urn:microsoft.com/office/officeart/2005/8/layout/vList5"/>
    <dgm:cxn modelId="{FA848C97-E755-4B46-B86F-C83C9A27B082}" type="presOf" srcId="{D8642C19-34DE-7347-B953-CB93CB0E8DEC}" destId="{733A114D-43CF-1047-A93F-F2282B9ABD12}" srcOrd="0" destOrd="0" presId="urn:microsoft.com/office/officeart/2005/8/layout/vList5"/>
    <dgm:cxn modelId="{83335A9F-C1D9-4743-BE14-4D90EBFA4D69}" srcId="{A85A9F83-BF5E-4C4E-8639-CC4C51FC9CE7}" destId="{C150CC62-4852-DB4F-A3F7-3C1502B5471D}" srcOrd="5" destOrd="0" parTransId="{06A9C249-E54C-B34B-85CB-F2CFF984B5A7}" sibTransId="{FE9C1E9F-06C2-6242-AB11-A8EF31F84D7C}"/>
    <dgm:cxn modelId="{F75F42A0-08AA-AC49-8586-9C94A2F19141}" srcId="{A85A9F83-BF5E-4C4E-8639-CC4C51FC9CE7}" destId="{F9B82EA5-1C0D-1E4B-A63B-B5329FA424A1}" srcOrd="2" destOrd="0" parTransId="{017814AB-D6ED-234D-A553-4DDE008B56FF}" sibTransId="{93C5AFFB-697A-A34D-B20C-042954DAEEBD}"/>
    <dgm:cxn modelId="{F6BB4DA2-C772-6C4C-94DD-F1F2733B6B4B}" srcId="{EFA18B8A-08F2-0841-9A66-2DD99619B4AE}" destId="{4B4429D4-C12E-514E-8B88-472F7E641311}" srcOrd="0" destOrd="0" parTransId="{B3C34218-06C1-D44C-B47D-46BBD33CD19F}" sibTransId="{DFF0C044-350E-AA4C-8EB2-55AAC6B04D37}"/>
    <dgm:cxn modelId="{5B9A11B2-9CCB-6245-A019-A96EBE7102C9}" type="presOf" srcId="{A5DA0D14-7B1E-1D47-A36A-99B43ED08019}" destId="{8EE01E6D-FB51-2449-AD56-1671DE59EE7E}" srcOrd="0" destOrd="0" presId="urn:microsoft.com/office/officeart/2005/8/layout/vList5"/>
    <dgm:cxn modelId="{802F22B2-4D8E-F245-B2ED-AF23F88B886C}" srcId="{25CEB930-6121-684F-91FE-4980AD4E6202}" destId="{0B183AFD-9F13-3F4E-B964-FA870B9C0360}" srcOrd="0" destOrd="0" parTransId="{7CD230B4-3D00-CA49-8BDD-DB05C24FF351}" sibTransId="{25E57E77-31D6-A44F-99C2-18129B88E412}"/>
    <dgm:cxn modelId="{BF2D74B6-39AE-AF4C-87F5-FD7B07CD9083}" srcId="{F9B82EA5-1C0D-1E4B-A63B-B5329FA424A1}" destId="{E7AAC8CC-E5EC-934B-B930-5657F84F0130}" srcOrd="0" destOrd="0" parTransId="{F9FA37F6-0F6C-7A43-8C6A-D5746CBF4BD8}" sibTransId="{A6E83D08-274B-654A-B0D7-678E30FDA98A}"/>
    <dgm:cxn modelId="{8B8A62B7-F040-0141-A491-E4AC31AC96F2}" type="presOf" srcId="{C9B497C3-A8F2-B143-9099-21FE0FCF6754}" destId="{86B09B11-AC60-094E-B788-919F43E70DA8}" srcOrd="0" destOrd="0" presId="urn:microsoft.com/office/officeart/2005/8/layout/vList5"/>
    <dgm:cxn modelId="{8B1124CB-9D91-B24D-8535-8DA5596A626E}" srcId="{A85A9F83-BF5E-4C4E-8639-CC4C51FC9CE7}" destId="{C9B497C3-A8F2-B143-9099-21FE0FCF6754}" srcOrd="9" destOrd="0" parTransId="{FC687D28-A4A7-D34D-9C77-2165BE16389A}" sibTransId="{DE6504D0-C412-7D47-A177-07115B5E2386}"/>
    <dgm:cxn modelId="{536B92CB-586A-8E46-9DFB-F440DFD4EBF7}" srcId="{A85A9F83-BF5E-4C4E-8639-CC4C51FC9CE7}" destId="{25CEB930-6121-684F-91FE-4980AD4E6202}" srcOrd="8" destOrd="0" parTransId="{D2822052-7DB4-B146-8CA4-89EE6432F55A}" sibTransId="{716E76B0-9ADB-CF4E-91AB-E752A9FF6363}"/>
    <dgm:cxn modelId="{683E91CD-26EC-724D-BD6E-51C8D237F251}" type="presOf" srcId="{E7AAC8CC-E5EC-934B-B930-5657F84F0130}" destId="{2760E877-9CE5-0147-ACB4-D88B0F282578}" srcOrd="0" destOrd="0" presId="urn:microsoft.com/office/officeart/2005/8/layout/vList5"/>
    <dgm:cxn modelId="{6C20C9CD-AAEF-5049-94F1-4B10021035F6}" srcId="{E34DA01E-B961-E047-8A65-528A5CF2FA57}" destId="{E1764FC3-FEAA-0345-BC4D-D3FA4BB1388A}" srcOrd="0" destOrd="0" parTransId="{46FD4D2F-7FFF-BD44-9EE7-5F0BF04B918C}" sibTransId="{1EC69C0C-C46F-1746-A4BE-7D7EB63EC048}"/>
    <dgm:cxn modelId="{F0036FDA-183F-1C4E-84A0-E6F23796C10D}" type="presOf" srcId="{0B183AFD-9F13-3F4E-B964-FA870B9C0360}" destId="{0D254026-A19D-624E-853E-39EF60A2A003}" srcOrd="0" destOrd="0" presId="urn:microsoft.com/office/officeart/2005/8/layout/vList5"/>
    <dgm:cxn modelId="{A0F7D2E0-3917-7241-BABB-FE033DD7FBD6}" type="presOf" srcId="{A85A9F83-BF5E-4C4E-8639-CC4C51FC9CE7}" destId="{07C5FDD4-6755-5744-B262-C957A551DF75}" srcOrd="0" destOrd="0" presId="urn:microsoft.com/office/officeart/2005/8/layout/vList5"/>
    <dgm:cxn modelId="{812B14ED-7AEB-C94E-88CD-F6724AC20A91}" type="presOf" srcId="{EFA18B8A-08F2-0841-9A66-2DD99619B4AE}" destId="{C6E11886-17C8-E64E-90A7-A8D3C8E2E472}" srcOrd="0" destOrd="0" presId="urn:microsoft.com/office/officeart/2005/8/layout/vList5"/>
    <dgm:cxn modelId="{E13686F0-D5CD-3940-A32C-4C8F5BEF2658}" type="presOf" srcId="{25CEB930-6121-684F-91FE-4980AD4E6202}" destId="{7F74961E-251C-F34D-91E3-B22CD6E7004B}" srcOrd="0" destOrd="0" presId="urn:microsoft.com/office/officeart/2005/8/layout/vList5"/>
    <dgm:cxn modelId="{7D2F95F1-7DDD-7C43-91EE-9C49A9145F25}" type="presOf" srcId="{E1764FC3-FEAA-0345-BC4D-D3FA4BB1388A}" destId="{8322E74A-9A70-5A4C-B4C5-E963722B2D30}" srcOrd="0" destOrd="0" presId="urn:microsoft.com/office/officeart/2005/8/layout/vList5"/>
    <dgm:cxn modelId="{168641F2-57C6-394F-A169-940997841673}" srcId="{A5DA0D14-7B1E-1D47-A36A-99B43ED08019}" destId="{634CF6C7-6F2A-6545-B694-59807FA99E71}" srcOrd="0" destOrd="0" parTransId="{1B210DBA-5062-4347-BCAD-F18985990FAA}" sibTransId="{C037DFA4-A63F-0E47-98C8-90D8F001CB7A}"/>
    <dgm:cxn modelId="{E3A9F44A-69B8-104F-8413-1B50D87DF5E7}" type="presParOf" srcId="{07C5FDD4-6755-5744-B262-C957A551DF75}" destId="{B47C24BF-2BF9-9646-95E7-96882A4B9031}" srcOrd="0" destOrd="0" presId="urn:microsoft.com/office/officeart/2005/8/layout/vList5"/>
    <dgm:cxn modelId="{DA9DD2A1-9276-E945-8A1B-D693573C05D8}" type="presParOf" srcId="{B47C24BF-2BF9-9646-95E7-96882A4B9031}" destId="{C6E11886-17C8-E64E-90A7-A8D3C8E2E472}" srcOrd="0" destOrd="0" presId="urn:microsoft.com/office/officeart/2005/8/layout/vList5"/>
    <dgm:cxn modelId="{BA3D7389-119B-4C45-92AA-0F617B55EB4B}" type="presParOf" srcId="{B47C24BF-2BF9-9646-95E7-96882A4B9031}" destId="{5B12F7A7-F1BD-C84B-8133-420D42267E2C}" srcOrd="1" destOrd="0" presId="urn:microsoft.com/office/officeart/2005/8/layout/vList5"/>
    <dgm:cxn modelId="{879B9917-1A8C-724C-A1F7-2FA7CB62DF7C}" type="presParOf" srcId="{07C5FDD4-6755-5744-B262-C957A551DF75}" destId="{412F1F33-FB97-5C4F-B21F-71CECB57D4C3}" srcOrd="1" destOrd="0" presId="urn:microsoft.com/office/officeart/2005/8/layout/vList5"/>
    <dgm:cxn modelId="{F363C5AB-A8F2-2245-9E31-523DA9AD9639}" type="presParOf" srcId="{07C5FDD4-6755-5744-B262-C957A551DF75}" destId="{6E2C3E88-D05A-1242-BEAF-822136AEA91D}" srcOrd="2" destOrd="0" presId="urn:microsoft.com/office/officeart/2005/8/layout/vList5"/>
    <dgm:cxn modelId="{90F1A6FF-0210-CE4C-BB7F-E529DA4910C8}" type="presParOf" srcId="{6E2C3E88-D05A-1242-BEAF-822136AEA91D}" destId="{8EE01E6D-FB51-2449-AD56-1671DE59EE7E}" srcOrd="0" destOrd="0" presId="urn:microsoft.com/office/officeart/2005/8/layout/vList5"/>
    <dgm:cxn modelId="{941D51BB-BE37-C54B-AADF-71335AC83ECE}" type="presParOf" srcId="{6E2C3E88-D05A-1242-BEAF-822136AEA91D}" destId="{538226C8-1F37-4448-AA01-A47D4186FDEB}" srcOrd="1" destOrd="0" presId="urn:microsoft.com/office/officeart/2005/8/layout/vList5"/>
    <dgm:cxn modelId="{A9C426DA-92D8-9341-9ACE-58928F772478}" type="presParOf" srcId="{07C5FDD4-6755-5744-B262-C957A551DF75}" destId="{B614E3A3-7AAB-0D49-9F66-92A5514A9335}" srcOrd="3" destOrd="0" presId="urn:microsoft.com/office/officeart/2005/8/layout/vList5"/>
    <dgm:cxn modelId="{B22E9291-D606-F449-91E8-B51970DDE37C}" type="presParOf" srcId="{07C5FDD4-6755-5744-B262-C957A551DF75}" destId="{6C235D74-5F74-3342-8C66-4CAE76CC12F6}" srcOrd="4" destOrd="0" presId="urn:microsoft.com/office/officeart/2005/8/layout/vList5"/>
    <dgm:cxn modelId="{22434DDD-B7FE-A445-A0E0-55EC3B0C5756}" type="presParOf" srcId="{6C235D74-5F74-3342-8C66-4CAE76CC12F6}" destId="{90C9D83C-4955-544A-8819-A817B1AE9F53}" srcOrd="0" destOrd="0" presId="urn:microsoft.com/office/officeart/2005/8/layout/vList5"/>
    <dgm:cxn modelId="{D385973D-2341-204F-B6BC-08B99FA97565}" type="presParOf" srcId="{6C235D74-5F74-3342-8C66-4CAE76CC12F6}" destId="{2760E877-9CE5-0147-ACB4-D88B0F282578}" srcOrd="1" destOrd="0" presId="urn:microsoft.com/office/officeart/2005/8/layout/vList5"/>
    <dgm:cxn modelId="{2B94AB9F-8E8F-4F49-AF93-40276B107B33}" type="presParOf" srcId="{07C5FDD4-6755-5744-B262-C957A551DF75}" destId="{786051B4-DEED-DB40-994A-D811BD7215D8}" srcOrd="5" destOrd="0" presId="urn:microsoft.com/office/officeart/2005/8/layout/vList5"/>
    <dgm:cxn modelId="{04F8D413-BF63-494F-95A3-1694671F4867}" type="presParOf" srcId="{07C5FDD4-6755-5744-B262-C957A551DF75}" destId="{181FDA1C-0C40-3F48-B3F3-116A396AADCA}" srcOrd="6" destOrd="0" presId="urn:microsoft.com/office/officeart/2005/8/layout/vList5"/>
    <dgm:cxn modelId="{3B735D34-2B01-0841-B51E-93904F502D09}" type="presParOf" srcId="{181FDA1C-0C40-3F48-B3F3-116A396AADCA}" destId="{FCD1176A-9C01-A44A-BD82-EDECB0A8FFB4}" srcOrd="0" destOrd="0" presId="urn:microsoft.com/office/officeart/2005/8/layout/vList5"/>
    <dgm:cxn modelId="{340F876A-1C61-9945-B11B-EF99DDFA6398}" type="presParOf" srcId="{181FDA1C-0C40-3F48-B3F3-116A396AADCA}" destId="{8322E74A-9A70-5A4C-B4C5-E963722B2D30}" srcOrd="1" destOrd="0" presId="urn:microsoft.com/office/officeart/2005/8/layout/vList5"/>
    <dgm:cxn modelId="{A060258C-7EB0-4344-A763-AED400D7AED8}" type="presParOf" srcId="{07C5FDD4-6755-5744-B262-C957A551DF75}" destId="{5CD03FE5-EE38-9041-B38B-170BA61C1056}" srcOrd="7" destOrd="0" presId="urn:microsoft.com/office/officeart/2005/8/layout/vList5"/>
    <dgm:cxn modelId="{8E224563-EC55-C147-9743-1ABD219792C1}" type="presParOf" srcId="{07C5FDD4-6755-5744-B262-C957A551DF75}" destId="{A5823941-E92D-6C45-B9B0-32AECBFC32CE}" srcOrd="8" destOrd="0" presId="urn:microsoft.com/office/officeart/2005/8/layout/vList5"/>
    <dgm:cxn modelId="{14B2C2EC-8C92-AC44-8939-F8541965DB44}" type="presParOf" srcId="{A5823941-E92D-6C45-B9B0-32AECBFC32CE}" destId="{4423B8FA-322C-EB46-9377-E36E7FB738D8}" srcOrd="0" destOrd="0" presId="urn:microsoft.com/office/officeart/2005/8/layout/vList5"/>
    <dgm:cxn modelId="{5D0703E9-027D-A044-B236-499952B7A6D5}" type="presParOf" srcId="{A5823941-E92D-6C45-B9B0-32AECBFC32CE}" destId="{733A114D-43CF-1047-A93F-F2282B9ABD12}" srcOrd="1" destOrd="0" presId="urn:microsoft.com/office/officeart/2005/8/layout/vList5"/>
    <dgm:cxn modelId="{158C78F0-44BD-AB48-90E9-C4F6C94BE523}" type="presParOf" srcId="{07C5FDD4-6755-5744-B262-C957A551DF75}" destId="{517C3631-0243-B54A-9309-9680C218AC5A}" srcOrd="9" destOrd="0" presId="urn:microsoft.com/office/officeart/2005/8/layout/vList5"/>
    <dgm:cxn modelId="{B4AA5E06-AA42-4A43-9842-A91E1A887564}" type="presParOf" srcId="{07C5FDD4-6755-5744-B262-C957A551DF75}" destId="{12C064E6-7BCC-6A49-8DD4-B2AB96361EE7}" srcOrd="10" destOrd="0" presId="urn:microsoft.com/office/officeart/2005/8/layout/vList5"/>
    <dgm:cxn modelId="{70EFF6E4-52A8-8E45-A6B3-45900B447BCE}" type="presParOf" srcId="{12C064E6-7BCC-6A49-8DD4-B2AB96361EE7}" destId="{2180D44D-1E12-3F4D-A5D6-0BB43CF7AD01}" srcOrd="0" destOrd="0" presId="urn:microsoft.com/office/officeart/2005/8/layout/vList5"/>
    <dgm:cxn modelId="{A46F8012-1BA9-C844-98EB-F2D188DD88AD}" type="presParOf" srcId="{12C064E6-7BCC-6A49-8DD4-B2AB96361EE7}" destId="{0A030850-A698-9144-8007-48EACAA774B3}" srcOrd="1" destOrd="0" presId="urn:microsoft.com/office/officeart/2005/8/layout/vList5"/>
    <dgm:cxn modelId="{65DD0828-7A80-A242-936A-413586F3E2DC}" type="presParOf" srcId="{07C5FDD4-6755-5744-B262-C957A551DF75}" destId="{7246FB8D-3300-DF46-8A55-B39629AD45FC}" srcOrd="11" destOrd="0" presId="urn:microsoft.com/office/officeart/2005/8/layout/vList5"/>
    <dgm:cxn modelId="{A2872C0B-7536-4546-9C40-0EEA517BCF23}" type="presParOf" srcId="{07C5FDD4-6755-5744-B262-C957A551DF75}" destId="{C1D233DE-F8F5-3C47-B2FC-8D6D3963FADC}" srcOrd="12" destOrd="0" presId="urn:microsoft.com/office/officeart/2005/8/layout/vList5"/>
    <dgm:cxn modelId="{CED32CE6-4BCC-1D40-8847-EDCC1FF773D7}" type="presParOf" srcId="{C1D233DE-F8F5-3C47-B2FC-8D6D3963FADC}" destId="{AB804232-7394-194E-A6BB-7913D249C8AC}" srcOrd="0" destOrd="0" presId="urn:microsoft.com/office/officeart/2005/8/layout/vList5"/>
    <dgm:cxn modelId="{DF6CC680-31C5-9249-9A44-70A07AAA5579}" type="presParOf" srcId="{C1D233DE-F8F5-3C47-B2FC-8D6D3963FADC}" destId="{C2CEB6E0-8244-6D44-8BFE-F651FAA1E1E1}" srcOrd="1" destOrd="0" presId="urn:microsoft.com/office/officeart/2005/8/layout/vList5"/>
    <dgm:cxn modelId="{9B1227AE-6511-B844-9E53-D8DA6A528DC1}" type="presParOf" srcId="{07C5FDD4-6755-5744-B262-C957A551DF75}" destId="{2453F75F-6EDF-8A41-8979-3989571259DD}" srcOrd="13" destOrd="0" presId="urn:microsoft.com/office/officeart/2005/8/layout/vList5"/>
    <dgm:cxn modelId="{33133F43-B4CA-C747-AB19-6A44F11A3894}" type="presParOf" srcId="{07C5FDD4-6755-5744-B262-C957A551DF75}" destId="{460D6CD3-13C5-2A4F-BB23-E78B3E84D55A}" srcOrd="14" destOrd="0" presId="urn:microsoft.com/office/officeart/2005/8/layout/vList5"/>
    <dgm:cxn modelId="{D5BD14A5-A589-4F46-B992-927F83DDF677}" type="presParOf" srcId="{460D6CD3-13C5-2A4F-BB23-E78B3E84D55A}" destId="{37A38700-B1C0-3543-88C0-192DEE9D7748}" srcOrd="0" destOrd="0" presId="urn:microsoft.com/office/officeart/2005/8/layout/vList5"/>
    <dgm:cxn modelId="{62BACDB8-980F-4F46-9985-A67D499CE99A}" type="presParOf" srcId="{460D6CD3-13C5-2A4F-BB23-E78B3E84D55A}" destId="{66BEA796-79A1-B94D-BD5F-AE38A915643C}" srcOrd="1" destOrd="0" presId="urn:microsoft.com/office/officeart/2005/8/layout/vList5"/>
    <dgm:cxn modelId="{1E736D6B-3DBB-9943-8E5D-8F1B8B7A4AF9}" type="presParOf" srcId="{07C5FDD4-6755-5744-B262-C957A551DF75}" destId="{D06A379F-0191-1F42-A92B-4AB210CE23C4}" srcOrd="15" destOrd="0" presId="urn:microsoft.com/office/officeart/2005/8/layout/vList5"/>
    <dgm:cxn modelId="{42369CC5-8B00-A847-8E98-FC51496A50BA}" type="presParOf" srcId="{07C5FDD4-6755-5744-B262-C957A551DF75}" destId="{B6781FF4-D793-6C4A-89BB-A9041D716416}" srcOrd="16" destOrd="0" presId="urn:microsoft.com/office/officeart/2005/8/layout/vList5"/>
    <dgm:cxn modelId="{AD81F40B-5B85-D643-833B-87E5A953E6F1}" type="presParOf" srcId="{B6781FF4-D793-6C4A-89BB-A9041D716416}" destId="{7F74961E-251C-F34D-91E3-B22CD6E7004B}" srcOrd="0" destOrd="0" presId="urn:microsoft.com/office/officeart/2005/8/layout/vList5"/>
    <dgm:cxn modelId="{37F92F12-0824-774F-9E7A-5EB7762A05E6}" type="presParOf" srcId="{B6781FF4-D793-6C4A-89BB-A9041D716416}" destId="{0D254026-A19D-624E-853E-39EF60A2A003}" srcOrd="1" destOrd="0" presId="urn:microsoft.com/office/officeart/2005/8/layout/vList5"/>
    <dgm:cxn modelId="{0A904159-28FF-FB4D-9FC2-7EBCA3474E8E}" type="presParOf" srcId="{07C5FDD4-6755-5744-B262-C957A551DF75}" destId="{5C3198D6-94DD-6F4E-A6EA-50C4AE428696}" srcOrd="17" destOrd="0" presId="urn:microsoft.com/office/officeart/2005/8/layout/vList5"/>
    <dgm:cxn modelId="{F753AA6E-8E69-544A-926A-D53F71EE2895}" type="presParOf" srcId="{07C5FDD4-6755-5744-B262-C957A551DF75}" destId="{8E4E2F06-FD53-7A43-A8FC-924AB28FC98C}" srcOrd="18" destOrd="0" presId="urn:microsoft.com/office/officeart/2005/8/layout/vList5"/>
    <dgm:cxn modelId="{4F98B37C-69DD-4D42-824E-98CCBB99DE7B}" type="presParOf" srcId="{8E4E2F06-FD53-7A43-A8FC-924AB28FC98C}" destId="{86B09B11-AC60-094E-B788-919F43E70DA8}" srcOrd="0" destOrd="0" presId="urn:microsoft.com/office/officeart/2005/8/layout/vList5"/>
    <dgm:cxn modelId="{F95B037E-E707-AA49-957F-64D0F4F11BD2}" type="presParOf" srcId="{8E4E2F06-FD53-7A43-A8FC-924AB28FC98C}" destId="{1597B67C-1670-5949-911A-21F5CFBF61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7C8FF-1F76-40A6-87A8-4D95CDDA5B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36871D-89E7-4864-A24B-1E73880CCD55}">
      <dgm:prSet phldrT="[Text]"/>
      <dgm:spPr>
        <a:solidFill>
          <a:srgbClr val="1A8BA0"/>
        </a:solidFill>
        <a:ln w="12700">
          <a:solidFill>
            <a:srgbClr val="CCCCCC"/>
          </a:solidFill>
        </a:ln>
      </dgm:spPr>
      <dgm:t>
        <a:bodyPr/>
        <a:lstStyle/>
        <a:p>
          <a:r>
            <a:rPr lang="ru-RU" dirty="0">
              <a:solidFill>
                <a:srgbClr val="DEDEDE"/>
              </a:solidFill>
            </a:rPr>
            <a:t>+</a:t>
          </a:r>
          <a:endParaRPr lang="en-US" dirty="0">
            <a:solidFill>
              <a:srgbClr val="DEDEDE"/>
            </a:solidFill>
          </a:endParaRPr>
        </a:p>
      </dgm:t>
    </dgm:pt>
    <dgm:pt modelId="{25FB2771-EB2F-443B-B90E-D79E938BDA4E}" type="parTrans" cxnId="{2AFE7F88-A28B-4248-B6B1-56E365ED80B1}">
      <dgm:prSet/>
      <dgm:spPr/>
      <dgm:t>
        <a:bodyPr/>
        <a:lstStyle/>
        <a:p>
          <a:endParaRPr lang="en-US"/>
        </a:p>
      </dgm:t>
    </dgm:pt>
    <dgm:pt modelId="{E4FB9F49-8D73-43CA-8335-0E4E86B15521}" type="sibTrans" cxnId="{2AFE7F88-A28B-4248-B6B1-56E365ED80B1}">
      <dgm:prSet/>
      <dgm:spPr/>
      <dgm:t>
        <a:bodyPr/>
        <a:lstStyle/>
        <a:p>
          <a:endParaRPr lang="en-US"/>
        </a:p>
      </dgm:t>
    </dgm:pt>
    <dgm:pt modelId="{77EDC777-8A0F-44F2-A423-1268565BC72B}">
      <dgm:prSet phldrT="[Text]"/>
      <dgm:spPr>
        <a:solidFill>
          <a:srgbClr val="CDCCCB"/>
        </a:solidFill>
      </dgm:spPr>
      <dgm:t>
        <a:bodyPr/>
        <a:lstStyle/>
        <a:p>
          <a:r>
            <a:rPr lang="ru-RU" dirty="0"/>
            <a:t>Сложение</a:t>
          </a:r>
          <a:endParaRPr lang="en-US" dirty="0"/>
        </a:p>
      </dgm:t>
    </dgm:pt>
    <dgm:pt modelId="{09F8184F-3652-4D6A-94A0-65D30F5A5D58}" type="parTrans" cxnId="{7F94CC4A-0FCB-4C65-9B3A-F18DC9B6526C}">
      <dgm:prSet/>
      <dgm:spPr/>
      <dgm:t>
        <a:bodyPr/>
        <a:lstStyle/>
        <a:p>
          <a:endParaRPr lang="en-US"/>
        </a:p>
      </dgm:t>
    </dgm:pt>
    <dgm:pt modelId="{DB29FFA7-2A78-473C-B4AD-F47019F85C3F}" type="sibTrans" cxnId="{7F94CC4A-0FCB-4C65-9B3A-F18DC9B6526C}">
      <dgm:prSet/>
      <dgm:spPr/>
      <dgm:t>
        <a:bodyPr/>
        <a:lstStyle/>
        <a:p>
          <a:endParaRPr lang="en-US"/>
        </a:p>
      </dgm:t>
    </dgm:pt>
    <dgm:pt modelId="{C36588B8-698B-4C53-AC3F-3B68FC413E99}">
      <dgm:prSet phldrT="[Text]"/>
      <dgm:spPr>
        <a:solidFill>
          <a:srgbClr val="CDCCCB"/>
        </a:solidFill>
      </dgm:spPr>
      <dgm:t>
        <a:bodyPr/>
        <a:lstStyle/>
        <a:p>
          <a:r>
            <a:rPr lang="ru-RU" dirty="0"/>
            <a:t>Вычитание</a:t>
          </a:r>
          <a:endParaRPr lang="en-US" dirty="0"/>
        </a:p>
      </dgm:t>
    </dgm:pt>
    <dgm:pt modelId="{DED7F9ED-9F31-45E9-8158-0AD170AB5583}" type="parTrans" cxnId="{43165886-F6E0-4A58-A63D-BD34F12A7516}">
      <dgm:prSet/>
      <dgm:spPr/>
      <dgm:t>
        <a:bodyPr/>
        <a:lstStyle/>
        <a:p>
          <a:endParaRPr lang="en-US"/>
        </a:p>
      </dgm:t>
    </dgm:pt>
    <dgm:pt modelId="{04FF0296-91DD-4C9D-AAC7-052519D8C683}" type="sibTrans" cxnId="{43165886-F6E0-4A58-A63D-BD34F12A7516}">
      <dgm:prSet/>
      <dgm:spPr/>
      <dgm:t>
        <a:bodyPr/>
        <a:lstStyle/>
        <a:p>
          <a:endParaRPr lang="en-US"/>
        </a:p>
      </dgm:t>
    </dgm:pt>
    <dgm:pt modelId="{E3644756-2CCB-48E6-8111-E972A60FE9C6}">
      <dgm:prSet phldrT="[Text]"/>
      <dgm:spPr>
        <a:solidFill>
          <a:srgbClr val="1A8BA0"/>
        </a:solidFill>
        <a:ln w="12700">
          <a:solidFill>
            <a:srgbClr val="CCCCCC"/>
          </a:solidFill>
        </a:ln>
      </dgm:spPr>
      <dgm:t>
        <a:bodyPr/>
        <a:lstStyle/>
        <a:p>
          <a:r>
            <a:rPr lang="ru-RU" dirty="0">
              <a:solidFill>
                <a:srgbClr val="DEDEDE"/>
              </a:solidFill>
            </a:rPr>
            <a:t>*</a:t>
          </a:r>
          <a:endParaRPr lang="en-US" dirty="0">
            <a:solidFill>
              <a:srgbClr val="DEDEDE"/>
            </a:solidFill>
          </a:endParaRPr>
        </a:p>
      </dgm:t>
    </dgm:pt>
    <dgm:pt modelId="{637932CD-C655-4EC9-93F4-97A2ACA3A6A7}" type="parTrans" cxnId="{9E07B9DA-3412-4E01-A67D-DED7FDAA6E5B}">
      <dgm:prSet/>
      <dgm:spPr/>
      <dgm:t>
        <a:bodyPr/>
        <a:lstStyle/>
        <a:p>
          <a:endParaRPr lang="en-US"/>
        </a:p>
      </dgm:t>
    </dgm:pt>
    <dgm:pt modelId="{EF10E65A-C415-456F-8491-23871BC06560}" type="sibTrans" cxnId="{9E07B9DA-3412-4E01-A67D-DED7FDAA6E5B}">
      <dgm:prSet/>
      <dgm:spPr/>
      <dgm:t>
        <a:bodyPr/>
        <a:lstStyle/>
        <a:p>
          <a:endParaRPr lang="en-US"/>
        </a:p>
      </dgm:t>
    </dgm:pt>
    <dgm:pt modelId="{BF332B3B-3449-4E92-A412-EADD85EB7BCF}">
      <dgm:prSet phldrT="[Text]"/>
      <dgm:spPr>
        <a:solidFill>
          <a:srgbClr val="CDCCCB"/>
        </a:solidFill>
      </dgm:spPr>
      <dgm:t>
        <a:bodyPr/>
        <a:lstStyle/>
        <a:p>
          <a:r>
            <a:rPr lang="ru-RU" dirty="0"/>
            <a:t>Умножение</a:t>
          </a:r>
          <a:endParaRPr lang="en-US" dirty="0"/>
        </a:p>
      </dgm:t>
    </dgm:pt>
    <dgm:pt modelId="{23C5FC5B-6EE2-4DCD-A2B2-4D02969ECD1C}" type="parTrans" cxnId="{9DF4EF90-18F9-47FF-924F-6292CEBB1C79}">
      <dgm:prSet/>
      <dgm:spPr/>
      <dgm:t>
        <a:bodyPr/>
        <a:lstStyle/>
        <a:p>
          <a:endParaRPr lang="en-US"/>
        </a:p>
      </dgm:t>
    </dgm:pt>
    <dgm:pt modelId="{DF94F734-709E-4F05-8C38-B633671BE3D7}" type="sibTrans" cxnId="{9DF4EF90-18F9-47FF-924F-6292CEBB1C79}">
      <dgm:prSet/>
      <dgm:spPr/>
      <dgm:t>
        <a:bodyPr/>
        <a:lstStyle/>
        <a:p>
          <a:endParaRPr lang="en-US"/>
        </a:p>
      </dgm:t>
    </dgm:pt>
    <dgm:pt modelId="{37B33201-A091-4645-B7BB-1EB0B893FFE3}">
      <dgm:prSet phldrT="[Text]"/>
      <dgm:spPr>
        <a:solidFill>
          <a:srgbClr val="1A8BA0"/>
        </a:solidFill>
        <a:ln w="12700">
          <a:solidFill>
            <a:srgbClr val="CCCCCC"/>
          </a:solidFill>
        </a:ln>
      </dgm:spPr>
      <dgm:t>
        <a:bodyPr/>
        <a:lstStyle/>
        <a:p>
          <a:r>
            <a:rPr lang="ru-RU" dirty="0">
              <a:solidFill>
                <a:srgbClr val="DEDEDE"/>
              </a:solidFill>
            </a:rPr>
            <a:t>-</a:t>
          </a:r>
          <a:endParaRPr lang="en-US" dirty="0">
            <a:solidFill>
              <a:srgbClr val="DEDEDE"/>
            </a:solidFill>
          </a:endParaRPr>
        </a:p>
      </dgm:t>
    </dgm:pt>
    <dgm:pt modelId="{40A3F980-E99D-45C7-99A1-B17DC9B000C1}" type="sibTrans" cxnId="{6526780A-05AE-4DF8-AFCA-A27798D20AFA}">
      <dgm:prSet/>
      <dgm:spPr/>
      <dgm:t>
        <a:bodyPr/>
        <a:lstStyle/>
        <a:p>
          <a:endParaRPr lang="en-US"/>
        </a:p>
      </dgm:t>
    </dgm:pt>
    <dgm:pt modelId="{E73EB70F-B807-47C4-84D8-F9C038500407}" type="parTrans" cxnId="{6526780A-05AE-4DF8-AFCA-A27798D20AFA}">
      <dgm:prSet/>
      <dgm:spPr/>
      <dgm:t>
        <a:bodyPr/>
        <a:lstStyle/>
        <a:p>
          <a:endParaRPr lang="en-US"/>
        </a:p>
      </dgm:t>
    </dgm:pt>
    <dgm:pt modelId="{053D83CB-F350-4461-9913-E464FABF86C1}">
      <dgm:prSet phldrT="[Text]"/>
      <dgm:spPr>
        <a:solidFill>
          <a:srgbClr val="1A8BA0"/>
        </a:solidFill>
        <a:ln w="12700">
          <a:solidFill>
            <a:srgbClr val="CCCCCC"/>
          </a:solidFill>
        </a:ln>
      </dgm:spPr>
      <dgm:t>
        <a:bodyPr/>
        <a:lstStyle/>
        <a:p>
          <a:r>
            <a:rPr lang="ru-RU" dirty="0">
              <a:solidFill>
                <a:srgbClr val="DEDEDE"/>
              </a:solidFill>
            </a:rPr>
            <a:t>/</a:t>
          </a:r>
          <a:endParaRPr lang="en-US" dirty="0">
            <a:solidFill>
              <a:srgbClr val="DEDEDE"/>
            </a:solidFill>
          </a:endParaRPr>
        </a:p>
      </dgm:t>
    </dgm:pt>
    <dgm:pt modelId="{E7297102-6E14-49CA-A89B-A9026D34CA46}" type="parTrans" cxnId="{B2F4E711-D0D7-4936-95F9-CF92099292CC}">
      <dgm:prSet/>
      <dgm:spPr/>
      <dgm:t>
        <a:bodyPr/>
        <a:lstStyle/>
        <a:p>
          <a:endParaRPr lang="en-US"/>
        </a:p>
      </dgm:t>
    </dgm:pt>
    <dgm:pt modelId="{A28682E7-349C-4439-8961-92A3EB3E3DC2}" type="sibTrans" cxnId="{B2F4E711-D0D7-4936-95F9-CF92099292CC}">
      <dgm:prSet/>
      <dgm:spPr/>
      <dgm:t>
        <a:bodyPr/>
        <a:lstStyle/>
        <a:p>
          <a:endParaRPr lang="en-US"/>
        </a:p>
      </dgm:t>
    </dgm:pt>
    <dgm:pt modelId="{418D685B-316E-49DE-8B02-9A8810CAB00E}">
      <dgm:prSet phldrT="[Text]"/>
      <dgm:spPr>
        <a:solidFill>
          <a:srgbClr val="CDCCCB"/>
        </a:solidFill>
      </dgm:spPr>
      <dgm:t>
        <a:bodyPr/>
        <a:lstStyle/>
        <a:p>
          <a:r>
            <a:rPr lang="ru-RU" dirty="0"/>
            <a:t>Деление</a:t>
          </a:r>
          <a:endParaRPr lang="en-US" dirty="0"/>
        </a:p>
      </dgm:t>
    </dgm:pt>
    <dgm:pt modelId="{2851133E-5838-41A2-BCDE-DE4A3EB074AD}" type="parTrans" cxnId="{8268A3D8-7058-4A65-A79A-77041A9EE0F1}">
      <dgm:prSet/>
      <dgm:spPr/>
      <dgm:t>
        <a:bodyPr/>
        <a:lstStyle/>
        <a:p>
          <a:endParaRPr lang="en-US"/>
        </a:p>
      </dgm:t>
    </dgm:pt>
    <dgm:pt modelId="{FE51B73B-6556-46DD-B129-8397BE136C27}" type="sibTrans" cxnId="{8268A3D8-7058-4A65-A79A-77041A9EE0F1}">
      <dgm:prSet/>
      <dgm:spPr/>
      <dgm:t>
        <a:bodyPr/>
        <a:lstStyle/>
        <a:p>
          <a:endParaRPr lang="en-US"/>
        </a:p>
      </dgm:t>
    </dgm:pt>
    <dgm:pt modelId="{711EBB4C-8171-486B-880F-127418E54D51}">
      <dgm:prSet phldrT="[Text]"/>
      <dgm:spPr>
        <a:solidFill>
          <a:srgbClr val="1A8BA0"/>
        </a:solidFill>
        <a:ln w="12700">
          <a:solidFill>
            <a:srgbClr val="CCCCCC"/>
          </a:solidFill>
        </a:ln>
      </dgm:spPr>
      <dgm:t>
        <a:bodyPr/>
        <a:lstStyle/>
        <a:p>
          <a:r>
            <a:rPr lang="ru-RU" dirty="0">
              <a:solidFill>
                <a:srgbClr val="DEDEDE"/>
              </a:solidFill>
            </a:rPr>
            <a:t>%</a:t>
          </a:r>
          <a:endParaRPr lang="en-US" dirty="0">
            <a:solidFill>
              <a:srgbClr val="DEDEDE"/>
            </a:solidFill>
          </a:endParaRPr>
        </a:p>
      </dgm:t>
    </dgm:pt>
    <dgm:pt modelId="{ED864BB5-9402-4F12-9F36-60FDAB07AF80}" type="parTrans" cxnId="{5E86AA72-5122-43E6-B344-9E0C520D43E9}">
      <dgm:prSet/>
      <dgm:spPr/>
      <dgm:t>
        <a:bodyPr/>
        <a:lstStyle/>
        <a:p>
          <a:endParaRPr lang="en-US"/>
        </a:p>
      </dgm:t>
    </dgm:pt>
    <dgm:pt modelId="{36290E9A-8171-44CC-BB82-751D4C672567}" type="sibTrans" cxnId="{5E86AA72-5122-43E6-B344-9E0C520D43E9}">
      <dgm:prSet/>
      <dgm:spPr/>
      <dgm:t>
        <a:bodyPr/>
        <a:lstStyle/>
        <a:p>
          <a:endParaRPr lang="en-US"/>
        </a:p>
      </dgm:t>
    </dgm:pt>
    <dgm:pt modelId="{A655EEAE-9A73-4FD0-B8F7-6E07407485B0}">
      <dgm:prSet phldrT="[Text]"/>
      <dgm:spPr>
        <a:solidFill>
          <a:srgbClr val="CDCCCB"/>
        </a:solidFill>
      </dgm:spPr>
      <dgm:t>
        <a:bodyPr/>
        <a:lstStyle/>
        <a:p>
          <a:r>
            <a:rPr lang="ru-RU" dirty="0"/>
            <a:t>Остаток от деления</a:t>
          </a:r>
          <a:endParaRPr lang="en-US" dirty="0"/>
        </a:p>
      </dgm:t>
    </dgm:pt>
    <dgm:pt modelId="{CE89C496-7793-4463-A3B2-913F433B17A1}" type="parTrans" cxnId="{2D5A86D3-3A7F-44E5-A370-0CE9211F77BA}">
      <dgm:prSet/>
      <dgm:spPr/>
      <dgm:t>
        <a:bodyPr/>
        <a:lstStyle/>
        <a:p>
          <a:endParaRPr lang="en-US"/>
        </a:p>
      </dgm:t>
    </dgm:pt>
    <dgm:pt modelId="{8F16D362-8A8D-48D5-8643-837246B8AC19}" type="sibTrans" cxnId="{2D5A86D3-3A7F-44E5-A370-0CE9211F77BA}">
      <dgm:prSet/>
      <dgm:spPr/>
      <dgm:t>
        <a:bodyPr/>
        <a:lstStyle/>
        <a:p>
          <a:endParaRPr lang="en-US"/>
        </a:p>
      </dgm:t>
    </dgm:pt>
    <dgm:pt modelId="{82B80EA2-2419-4750-A2F8-8C20B10196AA}">
      <dgm:prSet phldrT="[Text]"/>
      <dgm:spPr>
        <a:solidFill>
          <a:srgbClr val="1A8BA0"/>
        </a:solidFill>
        <a:ln w="12700">
          <a:solidFill>
            <a:srgbClr val="CCCCCC"/>
          </a:solidFill>
        </a:ln>
      </dgm:spPr>
      <dgm:t>
        <a:bodyPr/>
        <a:lstStyle/>
        <a:p>
          <a:r>
            <a:rPr lang="ru-RU" dirty="0">
              <a:solidFill>
                <a:srgbClr val="DEDEDE"/>
              </a:solidFill>
            </a:rPr>
            <a:t>**</a:t>
          </a:r>
          <a:endParaRPr lang="en-US" dirty="0">
            <a:solidFill>
              <a:srgbClr val="DEDEDE"/>
            </a:solidFill>
          </a:endParaRPr>
        </a:p>
      </dgm:t>
    </dgm:pt>
    <dgm:pt modelId="{E6544233-443E-4EF1-AE42-E8F73FB13FB6}" type="parTrans" cxnId="{82BBCA70-A8E9-4415-984F-AFF9EA4B1EFC}">
      <dgm:prSet/>
      <dgm:spPr/>
      <dgm:t>
        <a:bodyPr/>
        <a:lstStyle/>
        <a:p>
          <a:endParaRPr lang="en-US"/>
        </a:p>
      </dgm:t>
    </dgm:pt>
    <dgm:pt modelId="{A13FA3CF-4D3B-4E5C-A2A8-182C4D2FC31F}" type="sibTrans" cxnId="{82BBCA70-A8E9-4415-984F-AFF9EA4B1EFC}">
      <dgm:prSet/>
      <dgm:spPr/>
      <dgm:t>
        <a:bodyPr/>
        <a:lstStyle/>
        <a:p>
          <a:endParaRPr lang="en-US"/>
        </a:p>
      </dgm:t>
    </dgm:pt>
    <dgm:pt modelId="{2D6D46E2-2664-4314-8D32-32F269AB40AC}">
      <dgm:prSet phldrT="[Text]"/>
      <dgm:spPr>
        <a:solidFill>
          <a:srgbClr val="CDCCCB"/>
        </a:solidFill>
      </dgm:spPr>
      <dgm:t>
        <a:bodyPr/>
        <a:lstStyle/>
        <a:p>
          <a:r>
            <a:rPr lang="ru-RU" dirty="0"/>
            <a:t>Возведение в степень</a:t>
          </a:r>
          <a:endParaRPr lang="en-US" dirty="0"/>
        </a:p>
      </dgm:t>
    </dgm:pt>
    <dgm:pt modelId="{C15C92EC-734A-41F8-B717-BE4B8B71CDFB}" type="parTrans" cxnId="{F0BFF50B-ED96-4628-8048-C90C39E7BCB6}">
      <dgm:prSet/>
      <dgm:spPr/>
      <dgm:t>
        <a:bodyPr/>
        <a:lstStyle/>
        <a:p>
          <a:endParaRPr lang="en-US"/>
        </a:p>
      </dgm:t>
    </dgm:pt>
    <dgm:pt modelId="{F378C47B-1116-486D-9210-F966D23CA2DA}" type="sibTrans" cxnId="{F0BFF50B-ED96-4628-8048-C90C39E7BCB6}">
      <dgm:prSet/>
      <dgm:spPr/>
      <dgm:t>
        <a:bodyPr/>
        <a:lstStyle/>
        <a:p>
          <a:endParaRPr lang="en-US"/>
        </a:p>
      </dgm:t>
    </dgm:pt>
    <dgm:pt modelId="{D306E876-F6B4-4188-9AC0-67F89B687242}">
      <dgm:prSet phldrT="[Text]"/>
      <dgm:spPr>
        <a:solidFill>
          <a:srgbClr val="1A8BA0"/>
        </a:solidFill>
        <a:ln w="12700">
          <a:solidFill>
            <a:srgbClr val="CCCCCC"/>
          </a:solidFill>
        </a:ln>
      </dgm:spPr>
      <dgm:t>
        <a:bodyPr/>
        <a:lstStyle/>
        <a:p>
          <a:r>
            <a:rPr lang="en-US" dirty="0">
              <a:solidFill>
                <a:srgbClr val="DEDEDE"/>
              </a:solidFill>
            </a:rPr>
            <a:t>// </a:t>
          </a:r>
        </a:p>
      </dgm:t>
    </dgm:pt>
    <dgm:pt modelId="{D4B45A40-7D9A-49AC-A05B-23CF2CAC75BA}" type="parTrans" cxnId="{39191DA6-8C7B-45D9-9A9F-40EBED70B7C1}">
      <dgm:prSet/>
      <dgm:spPr/>
      <dgm:t>
        <a:bodyPr/>
        <a:lstStyle/>
        <a:p>
          <a:endParaRPr lang="en-US"/>
        </a:p>
      </dgm:t>
    </dgm:pt>
    <dgm:pt modelId="{064BE75A-66D2-4C3B-8615-261790D95810}" type="sibTrans" cxnId="{39191DA6-8C7B-45D9-9A9F-40EBED70B7C1}">
      <dgm:prSet/>
      <dgm:spPr/>
      <dgm:t>
        <a:bodyPr/>
        <a:lstStyle/>
        <a:p>
          <a:endParaRPr lang="en-US"/>
        </a:p>
      </dgm:t>
    </dgm:pt>
    <dgm:pt modelId="{605DEC8D-5499-4BF5-8D75-802BDF014511}">
      <dgm:prSet phldrT="[Text]"/>
      <dgm:spPr>
        <a:solidFill>
          <a:srgbClr val="CDCCCB"/>
        </a:solidFill>
      </dgm:spPr>
      <dgm:t>
        <a:bodyPr/>
        <a:lstStyle/>
        <a:p>
          <a:r>
            <a:rPr lang="ru-RU" dirty="0"/>
            <a:t>Целочисленное деление</a:t>
          </a:r>
          <a:endParaRPr lang="en-US" dirty="0"/>
        </a:p>
      </dgm:t>
    </dgm:pt>
    <dgm:pt modelId="{5B3A4428-08E2-4CB7-9067-F4533AC91C07}" type="parTrans" cxnId="{9B70699B-02AE-4C48-8741-B04B264C100A}">
      <dgm:prSet/>
      <dgm:spPr/>
      <dgm:t>
        <a:bodyPr/>
        <a:lstStyle/>
        <a:p>
          <a:endParaRPr lang="en-US"/>
        </a:p>
      </dgm:t>
    </dgm:pt>
    <dgm:pt modelId="{7DBA8263-9707-4A48-BFC1-31F567C6C5BA}" type="sibTrans" cxnId="{9B70699B-02AE-4C48-8741-B04B264C100A}">
      <dgm:prSet/>
      <dgm:spPr/>
      <dgm:t>
        <a:bodyPr/>
        <a:lstStyle/>
        <a:p>
          <a:endParaRPr lang="en-US"/>
        </a:p>
      </dgm:t>
    </dgm:pt>
    <dgm:pt modelId="{2D5DA1F7-83E8-4BB3-82C7-BFA83D4CEAC8}" type="pres">
      <dgm:prSet presAssocID="{3A37C8FF-1F76-40A6-87A8-4D95CDDA5B1D}" presName="Name0" presStyleCnt="0">
        <dgm:presLayoutVars>
          <dgm:dir/>
          <dgm:animLvl val="lvl"/>
          <dgm:resizeHandles val="exact"/>
        </dgm:presLayoutVars>
      </dgm:prSet>
      <dgm:spPr/>
    </dgm:pt>
    <dgm:pt modelId="{5AA32BAE-4B70-451F-B111-01E1929D8AB0}" type="pres">
      <dgm:prSet presAssocID="{FE36871D-89E7-4864-A24B-1E73880CCD55}" presName="linNode" presStyleCnt="0"/>
      <dgm:spPr/>
    </dgm:pt>
    <dgm:pt modelId="{A8F45889-DE18-48F8-9ACD-6B880AB8EE17}" type="pres">
      <dgm:prSet presAssocID="{FE36871D-89E7-4864-A24B-1E73880CCD55}" presName="parentText" presStyleLbl="node1" presStyleIdx="0" presStyleCnt="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B187E785-AB39-429B-94A8-874B7079A35A}" type="pres">
      <dgm:prSet presAssocID="{FE36871D-89E7-4864-A24B-1E73880CCD55}" presName="descendantText" presStyleLbl="alignAccFollowNode1" presStyleIdx="0" presStyleCnt="7">
        <dgm:presLayoutVars>
          <dgm:bulletEnabled val="1"/>
        </dgm:presLayoutVars>
      </dgm:prSet>
      <dgm:spPr/>
    </dgm:pt>
    <dgm:pt modelId="{A3D0C0F9-737C-4115-8E6F-D7A47D1843ED}" type="pres">
      <dgm:prSet presAssocID="{E4FB9F49-8D73-43CA-8335-0E4E86B15521}" presName="sp" presStyleCnt="0"/>
      <dgm:spPr/>
    </dgm:pt>
    <dgm:pt modelId="{05B26D61-92A4-40E1-951C-D26E2A914930}" type="pres">
      <dgm:prSet presAssocID="{37B33201-A091-4645-B7BB-1EB0B893FFE3}" presName="linNode" presStyleCnt="0"/>
      <dgm:spPr/>
    </dgm:pt>
    <dgm:pt modelId="{FFD51D05-C5B0-4BEA-A3FF-B74B21E7D861}" type="pres">
      <dgm:prSet presAssocID="{37B33201-A091-4645-B7BB-1EB0B893FFE3}" presName="parentText" presStyleLbl="node1" presStyleIdx="1" presStyleCnt="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071722AB-9567-49DC-B5C4-B3C801F9F7A3}" type="pres">
      <dgm:prSet presAssocID="{37B33201-A091-4645-B7BB-1EB0B893FFE3}" presName="descendantText" presStyleLbl="alignAccFollowNode1" presStyleIdx="1" presStyleCnt="7">
        <dgm:presLayoutVars>
          <dgm:bulletEnabled val="1"/>
        </dgm:presLayoutVars>
      </dgm:prSet>
      <dgm:spPr/>
    </dgm:pt>
    <dgm:pt modelId="{2287772B-B6DD-4294-8756-DE41D619B6A1}" type="pres">
      <dgm:prSet presAssocID="{40A3F980-E99D-45C7-99A1-B17DC9B000C1}" presName="sp" presStyleCnt="0"/>
      <dgm:spPr/>
    </dgm:pt>
    <dgm:pt modelId="{B5CB4969-77DB-4950-840A-044B779868CB}" type="pres">
      <dgm:prSet presAssocID="{E3644756-2CCB-48E6-8111-E972A60FE9C6}" presName="linNode" presStyleCnt="0"/>
      <dgm:spPr/>
    </dgm:pt>
    <dgm:pt modelId="{33719920-1660-4FD7-85CD-70DD24678323}" type="pres">
      <dgm:prSet presAssocID="{E3644756-2CCB-48E6-8111-E972A60FE9C6}" presName="parentText" presStyleLbl="node1" presStyleIdx="2" presStyleCnt="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3CA1A9E0-F1E3-4338-9E89-5F3E7CE2BBA4}" type="pres">
      <dgm:prSet presAssocID="{E3644756-2CCB-48E6-8111-E972A60FE9C6}" presName="descendantText" presStyleLbl="alignAccFollowNode1" presStyleIdx="2" presStyleCnt="7">
        <dgm:presLayoutVars>
          <dgm:bulletEnabled val="1"/>
        </dgm:presLayoutVars>
      </dgm:prSet>
      <dgm:spPr/>
    </dgm:pt>
    <dgm:pt modelId="{49473DA9-9E0B-4774-A8E7-574B5AA3B70D}" type="pres">
      <dgm:prSet presAssocID="{EF10E65A-C415-456F-8491-23871BC06560}" presName="sp" presStyleCnt="0"/>
      <dgm:spPr/>
    </dgm:pt>
    <dgm:pt modelId="{9364B6F1-2ABB-4B7D-8CEB-B139A1A772F2}" type="pres">
      <dgm:prSet presAssocID="{053D83CB-F350-4461-9913-E464FABF86C1}" presName="linNode" presStyleCnt="0"/>
      <dgm:spPr/>
    </dgm:pt>
    <dgm:pt modelId="{3ED83062-71C4-401F-A8BC-53F370848B05}" type="pres">
      <dgm:prSet presAssocID="{053D83CB-F350-4461-9913-E464FABF86C1}" presName="parentText" presStyleLbl="node1" presStyleIdx="3" presStyleCnt="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9C4F6F02-36E2-4F16-AB41-8916E38EF369}" type="pres">
      <dgm:prSet presAssocID="{053D83CB-F350-4461-9913-E464FABF86C1}" presName="descendantText" presStyleLbl="alignAccFollowNode1" presStyleIdx="3" presStyleCnt="7">
        <dgm:presLayoutVars>
          <dgm:bulletEnabled val="1"/>
        </dgm:presLayoutVars>
      </dgm:prSet>
      <dgm:spPr/>
    </dgm:pt>
    <dgm:pt modelId="{2985C06C-5715-47CD-84D5-DCAD35BCB3BF}" type="pres">
      <dgm:prSet presAssocID="{A28682E7-349C-4439-8961-92A3EB3E3DC2}" presName="sp" presStyleCnt="0"/>
      <dgm:spPr/>
    </dgm:pt>
    <dgm:pt modelId="{E69C2B11-6891-4898-9CF9-CB480F8B5B6F}" type="pres">
      <dgm:prSet presAssocID="{711EBB4C-8171-486B-880F-127418E54D51}" presName="linNode" presStyleCnt="0"/>
      <dgm:spPr/>
    </dgm:pt>
    <dgm:pt modelId="{973B3E58-3D6A-445F-95C6-468B8DC54929}" type="pres">
      <dgm:prSet presAssocID="{711EBB4C-8171-486B-880F-127418E54D51}" presName="parentText" presStyleLbl="node1" presStyleIdx="4" presStyleCnt="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C3223046-20C3-4F86-813D-0DC8E4249491}" type="pres">
      <dgm:prSet presAssocID="{711EBB4C-8171-486B-880F-127418E54D51}" presName="descendantText" presStyleLbl="alignAccFollowNode1" presStyleIdx="4" presStyleCnt="7">
        <dgm:presLayoutVars>
          <dgm:bulletEnabled val="1"/>
        </dgm:presLayoutVars>
      </dgm:prSet>
      <dgm:spPr/>
    </dgm:pt>
    <dgm:pt modelId="{64028FC7-5E16-46A5-A360-F59B3964992F}" type="pres">
      <dgm:prSet presAssocID="{36290E9A-8171-44CC-BB82-751D4C672567}" presName="sp" presStyleCnt="0"/>
      <dgm:spPr/>
    </dgm:pt>
    <dgm:pt modelId="{6CE1E33A-20B3-4F8A-8162-03BDA81E7BD8}" type="pres">
      <dgm:prSet presAssocID="{82B80EA2-2419-4750-A2F8-8C20B10196AA}" presName="linNode" presStyleCnt="0"/>
      <dgm:spPr/>
    </dgm:pt>
    <dgm:pt modelId="{CBD346B8-9066-41B4-BC8F-89B15714282D}" type="pres">
      <dgm:prSet presAssocID="{82B80EA2-2419-4750-A2F8-8C20B10196AA}" presName="parentText" presStyleLbl="node1" presStyleIdx="5" presStyleCnt="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E884A650-7D50-4A7B-8D89-83E70AF587A1}" type="pres">
      <dgm:prSet presAssocID="{82B80EA2-2419-4750-A2F8-8C20B10196AA}" presName="descendantText" presStyleLbl="alignAccFollowNode1" presStyleIdx="5" presStyleCnt="7">
        <dgm:presLayoutVars>
          <dgm:bulletEnabled val="1"/>
        </dgm:presLayoutVars>
      </dgm:prSet>
      <dgm:spPr/>
    </dgm:pt>
    <dgm:pt modelId="{F44E512C-08F6-4147-B1F3-D21C97C625B8}" type="pres">
      <dgm:prSet presAssocID="{A13FA3CF-4D3B-4E5C-A2A8-182C4D2FC31F}" presName="sp" presStyleCnt="0"/>
      <dgm:spPr/>
    </dgm:pt>
    <dgm:pt modelId="{B1C89CB4-9CB0-453F-BF8B-C65074B9D0B6}" type="pres">
      <dgm:prSet presAssocID="{D306E876-F6B4-4188-9AC0-67F89B687242}" presName="linNode" presStyleCnt="0"/>
      <dgm:spPr/>
    </dgm:pt>
    <dgm:pt modelId="{3247F4E7-8686-4AA3-9ED6-6485D2A07CE0}" type="pres">
      <dgm:prSet presAssocID="{D306E876-F6B4-4188-9AC0-67F89B687242}" presName="parentText" presStyleLbl="node1" presStyleIdx="6" presStyleCnt="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DFA9C58B-1EF4-4C0B-8FDF-42DC8FEC125E}" type="pres">
      <dgm:prSet presAssocID="{D306E876-F6B4-4188-9AC0-67F89B687242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65A46009-1F6F-4557-A488-80CC3F93F8A4}" type="presOf" srcId="{605DEC8D-5499-4BF5-8D75-802BDF014511}" destId="{DFA9C58B-1EF4-4C0B-8FDF-42DC8FEC125E}" srcOrd="0" destOrd="0" presId="urn:microsoft.com/office/officeart/2005/8/layout/vList5"/>
    <dgm:cxn modelId="{6595D109-E5E9-4F5D-8661-339D7894D566}" type="presOf" srcId="{37B33201-A091-4645-B7BB-1EB0B893FFE3}" destId="{FFD51D05-C5B0-4BEA-A3FF-B74B21E7D861}" srcOrd="0" destOrd="0" presId="urn:microsoft.com/office/officeart/2005/8/layout/vList5"/>
    <dgm:cxn modelId="{6526780A-05AE-4DF8-AFCA-A27798D20AFA}" srcId="{3A37C8FF-1F76-40A6-87A8-4D95CDDA5B1D}" destId="{37B33201-A091-4645-B7BB-1EB0B893FFE3}" srcOrd="1" destOrd="0" parTransId="{E73EB70F-B807-47C4-84D8-F9C038500407}" sibTransId="{40A3F980-E99D-45C7-99A1-B17DC9B000C1}"/>
    <dgm:cxn modelId="{F0BFF50B-ED96-4628-8048-C90C39E7BCB6}" srcId="{82B80EA2-2419-4750-A2F8-8C20B10196AA}" destId="{2D6D46E2-2664-4314-8D32-32F269AB40AC}" srcOrd="0" destOrd="0" parTransId="{C15C92EC-734A-41F8-B717-BE4B8B71CDFB}" sibTransId="{F378C47B-1116-486D-9210-F966D23CA2DA}"/>
    <dgm:cxn modelId="{B2F4E711-D0D7-4936-95F9-CF92099292CC}" srcId="{3A37C8FF-1F76-40A6-87A8-4D95CDDA5B1D}" destId="{053D83CB-F350-4461-9913-E464FABF86C1}" srcOrd="3" destOrd="0" parTransId="{E7297102-6E14-49CA-A89B-A9026D34CA46}" sibTransId="{A28682E7-349C-4439-8961-92A3EB3E3DC2}"/>
    <dgm:cxn modelId="{DFB38B1D-D8BC-4533-8E07-887FEDF32EB5}" type="presOf" srcId="{418D685B-316E-49DE-8B02-9A8810CAB00E}" destId="{9C4F6F02-36E2-4F16-AB41-8916E38EF369}" srcOrd="0" destOrd="0" presId="urn:microsoft.com/office/officeart/2005/8/layout/vList5"/>
    <dgm:cxn modelId="{1D9B1E34-AB28-414F-8218-87E56D66CE17}" type="presOf" srcId="{FE36871D-89E7-4864-A24B-1E73880CCD55}" destId="{A8F45889-DE18-48F8-9ACD-6B880AB8EE17}" srcOrd="0" destOrd="0" presId="urn:microsoft.com/office/officeart/2005/8/layout/vList5"/>
    <dgm:cxn modelId="{6BA0A249-BC19-4739-942D-678421587E98}" type="presOf" srcId="{77EDC777-8A0F-44F2-A423-1268565BC72B}" destId="{B187E785-AB39-429B-94A8-874B7079A35A}" srcOrd="0" destOrd="0" presId="urn:microsoft.com/office/officeart/2005/8/layout/vList5"/>
    <dgm:cxn modelId="{7F94CC4A-0FCB-4C65-9B3A-F18DC9B6526C}" srcId="{FE36871D-89E7-4864-A24B-1E73880CCD55}" destId="{77EDC777-8A0F-44F2-A423-1268565BC72B}" srcOrd="0" destOrd="0" parTransId="{09F8184F-3652-4D6A-94A0-65D30F5A5D58}" sibTransId="{DB29FFA7-2A78-473C-B4AD-F47019F85C3F}"/>
    <dgm:cxn modelId="{93AE5E4E-E888-4564-9F78-470EC3CDAFF0}" type="presOf" srcId="{2D6D46E2-2664-4314-8D32-32F269AB40AC}" destId="{E884A650-7D50-4A7B-8D89-83E70AF587A1}" srcOrd="0" destOrd="0" presId="urn:microsoft.com/office/officeart/2005/8/layout/vList5"/>
    <dgm:cxn modelId="{B58B5864-69A6-4E8E-9AF0-FD9B128B98AD}" type="presOf" srcId="{D306E876-F6B4-4188-9AC0-67F89B687242}" destId="{3247F4E7-8686-4AA3-9ED6-6485D2A07CE0}" srcOrd="0" destOrd="0" presId="urn:microsoft.com/office/officeart/2005/8/layout/vList5"/>
    <dgm:cxn modelId="{82BBCA70-A8E9-4415-984F-AFF9EA4B1EFC}" srcId="{3A37C8FF-1F76-40A6-87A8-4D95CDDA5B1D}" destId="{82B80EA2-2419-4750-A2F8-8C20B10196AA}" srcOrd="5" destOrd="0" parTransId="{E6544233-443E-4EF1-AE42-E8F73FB13FB6}" sibTransId="{A13FA3CF-4D3B-4E5C-A2A8-182C4D2FC31F}"/>
    <dgm:cxn modelId="{5E86AA72-5122-43E6-B344-9E0C520D43E9}" srcId="{3A37C8FF-1F76-40A6-87A8-4D95CDDA5B1D}" destId="{711EBB4C-8171-486B-880F-127418E54D51}" srcOrd="4" destOrd="0" parTransId="{ED864BB5-9402-4F12-9F36-60FDAB07AF80}" sibTransId="{36290E9A-8171-44CC-BB82-751D4C672567}"/>
    <dgm:cxn modelId="{17D9EE81-44DB-4F37-A03B-B8FC44C6B6EA}" type="presOf" srcId="{711EBB4C-8171-486B-880F-127418E54D51}" destId="{973B3E58-3D6A-445F-95C6-468B8DC54929}" srcOrd="0" destOrd="0" presId="urn:microsoft.com/office/officeart/2005/8/layout/vList5"/>
    <dgm:cxn modelId="{43165886-F6E0-4A58-A63D-BD34F12A7516}" srcId="{37B33201-A091-4645-B7BB-1EB0B893FFE3}" destId="{C36588B8-698B-4C53-AC3F-3B68FC413E99}" srcOrd="0" destOrd="0" parTransId="{DED7F9ED-9F31-45E9-8158-0AD170AB5583}" sibTransId="{04FF0296-91DD-4C9D-AAC7-052519D8C683}"/>
    <dgm:cxn modelId="{A2D80A88-6496-4113-BE53-E61B5D4C14B1}" type="presOf" srcId="{A655EEAE-9A73-4FD0-B8F7-6E07407485B0}" destId="{C3223046-20C3-4F86-813D-0DC8E4249491}" srcOrd="0" destOrd="0" presId="urn:microsoft.com/office/officeart/2005/8/layout/vList5"/>
    <dgm:cxn modelId="{2AFE7F88-A28B-4248-B6B1-56E365ED80B1}" srcId="{3A37C8FF-1F76-40A6-87A8-4D95CDDA5B1D}" destId="{FE36871D-89E7-4864-A24B-1E73880CCD55}" srcOrd="0" destOrd="0" parTransId="{25FB2771-EB2F-443B-B90E-D79E938BDA4E}" sibTransId="{E4FB9F49-8D73-43CA-8335-0E4E86B15521}"/>
    <dgm:cxn modelId="{9DF4EF90-18F9-47FF-924F-6292CEBB1C79}" srcId="{E3644756-2CCB-48E6-8111-E972A60FE9C6}" destId="{BF332B3B-3449-4E92-A412-EADD85EB7BCF}" srcOrd="0" destOrd="0" parTransId="{23C5FC5B-6EE2-4DCD-A2B2-4D02969ECD1C}" sibTransId="{DF94F734-709E-4F05-8C38-B633671BE3D7}"/>
    <dgm:cxn modelId="{9B70699B-02AE-4C48-8741-B04B264C100A}" srcId="{D306E876-F6B4-4188-9AC0-67F89B687242}" destId="{605DEC8D-5499-4BF5-8D75-802BDF014511}" srcOrd="0" destOrd="0" parTransId="{5B3A4428-08E2-4CB7-9067-F4533AC91C07}" sibTransId="{7DBA8263-9707-4A48-BFC1-31F567C6C5BA}"/>
    <dgm:cxn modelId="{39191DA6-8C7B-45D9-9A9F-40EBED70B7C1}" srcId="{3A37C8FF-1F76-40A6-87A8-4D95CDDA5B1D}" destId="{D306E876-F6B4-4188-9AC0-67F89B687242}" srcOrd="6" destOrd="0" parTransId="{D4B45A40-7D9A-49AC-A05B-23CF2CAC75BA}" sibTransId="{064BE75A-66D2-4C3B-8615-261790D95810}"/>
    <dgm:cxn modelId="{C39F92CD-8851-40E7-9EE6-F8E152FEC542}" type="presOf" srcId="{82B80EA2-2419-4750-A2F8-8C20B10196AA}" destId="{CBD346B8-9066-41B4-BC8F-89B15714282D}" srcOrd="0" destOrd="0" presId="urn:microsoft.com/office/officeart/2005/8/layout/vList5"/>
    <dgm:cxn modelId="{27D86FD1-12AE-4E38-8285-4B993AEC4068}" type="presOf" srcId="{C36588B8-698B-4C53-AC3F-3B68FC413E99}" destId="{071722AB-9567-49DC-B5C4-B3C801F9F7A3}" srcOrd="0" destOrd="0" presId="urn:microsoft.com/office/officeart/2005/8/layout/vList5"/>
    <dgm:cxn modelId="{2D5A86D3-3A7F-44E5-A370-0CE9211F77BA}" srcId="{711EBB4C-8171-486B-880F-127418E54D51}" destId="{A655EEAE-9A73-4FD0-B8F7-6E07407485B0}" srcOrd="0" destOrd="0" parTransId="{CE89C496-7793-4463-A3B2-913F433B17A1}" sibTransId="{8F16D362-8A8D-48D5-8643-837246B8AC19}"/>
    <dgm:cxn modelId="{EE91F5D7-BC93-4D27-8611-F444826B0B12}" type="presOf" srcId="{E3644756-2CCB-48E6-8111-E972A60FE9C6}" destId="{33719920-1660-4FD7-85CD-70DD24678323}" srcOrd="0" destOrd="0" presId="urn:microsoft.com/office/officeart/2005/8/layout/vList5"/>
    <dgm:cxn modelId="{8268A3D8-7058-4A65-A79A-77041A9EE0F1}" srcId="{053D83CB-F350-4461-9913-E464FABF86C1}" destId="{418D685B-316E-49DE-8B02-9A8810CAB00E}" srcOrd="0" destOrd="0" parTransId="{2851133E-5838-41A2-BCDE-DE4A3EB074AD}" sibTransId="{FE51B73B-6556-46DD-B129-8397BE136C27}"/>
    <dgm:cxn modelId="{9E07B9DA-3412-4E01-A67D-DED7FDAA6E5B}" srcId="{3A37C8FF-1F76-40A6-87A8-4D95CDDA5B1D}" destId="{E3644756-2CCB-48E6-8111-E972A60FE9C6}" srcOrd="2" destOrd="0" parTransId="{637932CD-C655-4EC9-93F4-97A2ACA3A6A7}" sibTransId="{EF10E65A-C415-456F-8491-23871BC06560}"/>
    <dgm:cxn modelId="{B92A83DE-126C-410A-B727-A7ACE32193B7}" type="presOf" srcId="{BF332B3B-3449-4E92-A412-EADD85EB7BCF}" destId="{3CA1A9E0-F1E3-4338-9E89-5F3E7CE2BBA4}" srcOrd="0" destOrd="0" presId="urn:microsoft.com/office/officeart/2005/8/layout/vList5"/>
    <dgm:cxn modelId="{49A194E1-CBB8-4BBE-A9FF-F4034E0F97C6}" type="presOf" srcId="{3A37C8FF-1F76-40A6-87A8-4D95CDDA5B1D}" destId="{2D5DA1F7-83E8-4BB3-82C7-BFA83D4CEAC8}" srcOrd="0" destOrd="0" presId="urn:microsoft.com/office/officeart/2005/8/layout/vList5"/>
    <dgm:cxn modelId="{52ADCAF7-9C0E-43A7-89A5-A278048796B7}" type="presOf" srcId="{053D83CB-F350-4461-9913-E464FABF86C1}" destId="{3ED83062-71C4-401F-A8BC-53F370848B05}" srcOrd="0" destOrd="0" presId="urn:microsoft.com/office/officeart/2005/8/layout/vList5"/>
    <dgm:cxn modelId="{6A155854-7AFE-4F79-A218-B106D1D62DEC}" type="presParOf" srcId="{2D5DA1F7-83E8-4BB3-82C7-BFA83D4CEAC8}" destId="{5AA32BAE-4B70-451F-B111-01E1929D8AB0}" srcOrd="0" destOrd="0" presId="urn:microsoft.com/office/officeart/2005/8/layout/vList5"/>
    <dgm:cxn modelId="{A7972E69-13AC-4BF0-912A-1D0F3339A8ED}" type="presParOf" srcId="{5AA32BAE-4B70-451F-B111-01E1929D8AB0}" destId="{A8F45889-DE18-48F8-9ACD-6B880AB8EE17}" srcOrd="0" destOrd="0" presId="urn:microsoft.com/office/officeart/2005/8/layout/vList5"/>
    <dgm:cxn modelId="{9534E1F3-09E4-4F6C-9FE8-82E8C516F4C3}" type="presParOf" srcId="{5AA32BAE-4B70-451F-B111-01E1929D8AB0}" destId="{B187E785-AB39-429B-94A8-874B7079A35A}" srcOrd="1" destOrd="0" presId="urn:microsoft.com/office/officeart/2005/8/layout/vList5"/>
    <dgm:cxn modelId="{0DBA4481-2425-4573-8C6A-587E04BFA9C9}" type="presParOf" srcId="{2D5DA1F7-83E8-4BB3-82C7-BFA83D4CEAC8}" destId="{A3D0C0F9-737C-4115-8E6F-D7A47D1843ED}" srcOrd="1" destOrd="0" presId="urn:microsoft.com/office/officeart/2005/8/layout/vList5"/>
    <dgm:cxn modelId="{A8DF0FC2-39BD-469B-B280-D0E8BB6D4FDC}" type="presParOf" srcId="{2D5DA1F7-83E8-4BB3-82C7-BFA83D4CEAC8}" destId="{05B26D61-92A4-40E1-951C-D26E2A914930}" srcOrd="2" destOrd="0" presId="urn:microsoft.com/office/officeart/2005/8/layout/vList5"/>
    <dgm:cxn modelId="{18844DE8-8326-4A39-8436-48C7042A6E11}" type="presParOf" srcId="{05B26D61-92A4-40E1-951C-D26E2A914930}" destId="{FFD51D05-C5B0-4BEA-A3FF-B74B21E7D861}" srcOrd="0" destOrd="0" presId="urn:microsoft.com/office/officeart/2005/8/layout/vList5"/>
    <dgm:cxn modelId="{86A8BCBF-40D6-469D-9FE1-033EDC53F138}" type="presParOf" srcId="{05B26D61-92A4-40E1-951C-D26E2A914930}" destId="{071722AB-9567-49DC-B5C4-B3C801F9F7A3}" srcOrd="1" destOrd="0" presId="urn:microsoft.com/office/officeart/2005/8/layout/vList5"/>
    <dgm:cxn modelId="{73D09301-CA36-4044-B6F4-8AD657CD6CA5}" type="presParOf" srcId="{2D5DA1F7-83E8-4BB3-82C7-BFA83D4CEAC8}" destId="{2287772B-B6DD-4294-8756-DE41D619B6A1}" srcOrd="3" destOrd="0" presId="urn:microsoft.com/office/officeart/2005/8/layout/vList5"/>
    <dgm:cxn modelId="{E01B717D-A268-4D0A-9EFA-7DC714966D8E}" type="presParOf" srcId="{2D5DA1F7-83E8-4BB3-82C7-BFA83D4CEAC8}" destId="{B5CB4969-77DB-4950-840A-044B779868CB}" srcOrd="4" destOrd="0" presId="urn:microsoft.com/office/officeart/2005/8/layout/vList5"/>
    <dgm:cxn modelId="{6399B021-72DB-40A5-A837-D13840A47A33}" type="presParOf" srcId="{B5CB4969-77DB-4950-840A-044B779868CB}" destId="{33719920-1660-4FD7-85CD-70DD24678323}" srcOrd="0" destOrd="0" presId="urn:microsoft.com/office/officeart/2005/8/layout/vList5"/>
    <dgm:cxn modelId="{2DF8BB7C-D24A-4265-A0BF-290A9520B7FD}" type="presParOf" srcId="{B5CB4969-77DB-4950-840A-044B779868CB}" destId="{3CA1A9E0-F1E3-4338-9E89-5F3E7CE2BBA4}" srcOrd="1" destOrd="0" presId="urn:microsoft.com/office/officeart/2005/8/layout/vList5"/>
    <dgm:cxn modelId="{E8DBDF16-1715-4E76-9E7D-40B3FCDF29F7}" type="presParOf" srcId="{2D5DA1F7-83E8-4BB3-82C7-BFA83D4CEAC8}" destId="{49473DA9-9E0B-4774-A8E7-574B5AA3B70D}" srcOrd="5" destOrd="0" presId="urn:microsoft.com/office/officeart/2005/8/layout/vList5"/>
    <dgm:cxn modelId="{A16EB06F-C4D2-4070-8FAF-DDF27D2502E7}" type="presParOf" srcId="{2D5DA1F7-83E8-4BB3-82C7-BFA83D4CEAC8}" destId="{9364B6F1-2ABB-4B7D-8CEB-B139A1A772F2}" srcOrd="6" destOrd="0" presId="urn:microsoft.com/office/officeart/2005/8/layout/vList5"/>
    <dgm:cxn modelId="{7E03E38C-2C45-48AF-BB2D-AF9D46BF5E71}" type="presParOf" srcId="{9364B6F1-2ABB-4B7D-8CEB-B139A1A772F2}" destId="{3ED83062-71C4-401F-A8BC-53F370848B05}" srcOrd="0" destOrd="0" presId="urn:microsoft.com/office/officeart/2005/8/layout/vList5"/>
    <dgm:cxn modelId="{369D704E-F5A4-4F72-8598-C0F434055A8D}" type="presParOf" srcId="{9364B6F1-2ABB-4B7D-8CEB-B139A1A772F2}" destId="{9C4F6F02-36E2-4F16-AB41-8916E38EF369}" srcOrd="1" destOrd="0" presId="urn:microsoft.com/office/officeart/2005/8/layout/vList5"/>
    <dgm:cxn modelId="{4A36F0AD-263A-4A30-AE25-6459B5A007A4}" type="presParOf" srcId="{2D5DA1F7-83E8-4BB3-82C7-BFA83D4CEAC8}" destId="{2985C06C-5715-47CD-84D5-DCAD35BCB3BF}" srcOrd="7" destOrd="0" presId="urn:microsoft.com/office/officeart/2005/8/layout/vList5"/>
    <dgm:cxn modelId="{D283E10F-BC3C-467F-837D-770D4CF320A9}" type="presParOf" srcId="{2D5DA1F7-83E8-4BB3-82C7-BFA83D4CEAC8}" destId="{E69C2B11-6891-4898-9CF9-CB480F8B5B6F}" srcOrd="8" destOrd="0" presId="urn:microsoft.com/office/officeart/2005/8/layout/vList5"/>
    <dgm:cxn modelId="{51FD0BB4-B130-4286-BDD1-934E6891E331}" type="presParOf" srcId="{E69C2B11-6891-4898-9CF9-CB480F8B5B6F}" destId="{973B3E58-3D6A-445F-95C6-468B8DC54929}" srcOrd="0" destOrd="0" presId="urn:microsoft.com/office/officeart/2005/8/layout/vList5"/>
    <dgm:cxn modelId="{30D512CB-E9E2-4924-938C-88054B683930}" type="presParOf" srcId="{E69C2B11-6891-4898-9CF9-CB480F8B5B6F}" destId="{C3223046-20C3-4F86-813D-0DC8E4249491}" srcOrd="1" destOrd="0" presId="urn:microsoft.com/office/officeart/2005/8/layout/vList5"/>
    <dgm:cxn modelId="{077465CC-C749-40CF-950C-47B85A54E700}" type="presParOf" srcId="{2D5DA1F7-83E8-4BB3-82C7-BFA83D4CEAC8}" destId="{64028FC7-5E16-46A5-A360-F59B3964992F}" srcOrd="9" destOrd="0" presId="urn:microsoft.com/office/officeart/2005/8/layout/vList5"/>
    <dgm:cxn modelId="{87E71147-9F82-4B70-8F84-BFC7DD31B084}" type="presParOf" srcId="{2D5DA1F7-83E8-4BB3-82C7-BFA83D4CEAC8}" destId="{6CE1E33A-20B3-4F8A-8162-03BDA81E7BD8}" srcOrd="10" destOrd="0" presId="urn:microsoft.com/office/officeart/2005/8/layout/vList5"/>
    <dgm:cxn modelId="{53A4ACAF-D8E6-4F33-9D51-215D879F030D}" type="presParOf" srcId="{6CE1E33A-20B3-4F8A-8162-03BDA81E7BD8}" destId="{CBD346B8-9066-41B4-BC8F-89B15714282D}" srcOrd="0" destOrd="0" presId="urn:microsoft.com/office/officeart/2005/8/layout/vList5"/>
    <dgm:cxn modelId="{9D2BDAE1-BCB3-45A7-A00F-73BC93C2222C}" type="presParOf" srcId="{6CE1E33A-20B3-4F8A-8162-03BDA81E7BD8}" destId="{E884A650-7D50-4A7B-8D89-83E70AF587A1}" srcOrd="1" destOrd="0" presId="urn:microsoft.com/office/officeart/2005/8/layout/vList5"/>
    <dgm:cxn modelId="{1AA27230-60EF-470E-86D4-C3E61F855CD7}" type="presParOf" srcId="{2D5DA1F7-83E8-4BB3-82C7-BFA83D4CEAC8}" destId="{F44E512C-08F6-4147-B1F3-D21C97C625B8}" srcOrd="11" destOrd="0" presId="urn:microsoft.com/office/officeart/2005/8/layout/vList5"/>
    <dgm:cxn modelId="{D8996A2D-8068-4716-B02B-DA918FE675F4}" type="presParOf" srcId="{2D5DA1F7-83E8-4BB3-82C7-BFA83D4CEAC8}" destId="{B1C89CB4-9CB0-453F-BF8B-C65074B9D0B6}" srcOrd="12" destOrd="0" presId="urn:microsoft.com/office/officeart/2005/8/layout/vList5"/>
    <dgm:cxn modelId="{B8C43564-E09E-420F-984A-8AC97D328B95}" type="presParOf" srcId="{B1C89CB4-9CB0-453F-BF8B-C65074B9D0B6}" destId="{3247F4E7-8686-4AA3-9ED6-6485D2A07CE0}" srcOrd="0" destOrd="0" presId="urn:microsoft.com/office/officeart/2005/8/layout/vList5"/>
    <dgm:cxn modelId="{8F6971CF-CECA-4963-9247-5F11B500CB2B}" type="presParOf" srcId="{B1C89CB4-9CB0-453F-BF8B-C65074B9D0B6}" destId="{DFA9C58B-1EF4-4C0B-8FDF-42DC8FEC12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87C25B-70C1-4D2B-8A40-D8E1D2D509D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701B7-4E01-479F-A95C-933EB9C4BC59}">
      <dgm:prSet phldrT="[Text]"/>
      <dgm:spPr>
        <a:solidFill>
          <a:srgbClr val="CEDB56"/>
        </a:solidFill>
      </dgm:spPr>
      <dgm:t>
        <a:bodyPr/>
        <a:lstStyle/>
        <a:p>
          <a:r>
            <a:rPr lang="ru-RU" dirty="0"/>
            <a:t>!=</a:t>
          </a:r>
          <a:endParaRPr lang="en-US" dirty="0"/>
        </a:p>
      </dgm:t>
    </dgm:pt>
    <dgm:pt modelId="{DB1177AA-002D-45DB-8471-3D6799E950F9}" type="parTrans" cxnId="{CD98F09C-68D1-40CA-9C91-0491B2D05E61}">
      <dgm:prSet/>
      <dgm:spPr/>
      <dgm:t>
        <a:bodyPr/>
        <a:lstStyle/>
        <a:p>
          <a:endParaRPr lang="en-US"/>
        </a:p>
      </dgm:t>
    </dgm:pt>
    <dgm:pt modelId="{93B71E3C-C13F-4DF2-81A1-C9A99AAA48EF}" type="sibTrans" cxnId="{CD98F09C-68D1-40CA-9C91-0491B2D05E61}">
      <dgm:prSet/>
      <dgm:spPr/>
      <dgm:t>
        <a:bodyPr/>
        <a:lstStyle/>
        <a:p>
          <a:endParaRPr lang="en-US"/>
        </a:p>
      </dgm:t>
    </dgm:pt>
    <dgm:pt modelId="{5FC291ED-407D-4513-9B54-674501C5807D}">
      <dgm:prSet phldrT="[Text]"/>
      <dgm:spPr>
        <a:solidFill>
          <a:srgbClr val="068ACF"/>
        </a:solidFill>
      </dgm:spPr>
      <dgm:t>
        <a:bodyPr/>
        <a:lstStyle/>
        <a:p>
          <a:r>
            <a:rPr lang="ru-RU" dirty="0"/>
            <a:t>==</a:t>
          </a:r>
          <a:endParaRPr lang="en-US" dirty="0"/>
        </a:p>
      </dgm:t>
    </dgm:pt>
    <dgm:pt modelId="{999AFB42-41D3-4E3C-94F7-91484DC53BEB}" type="parTrans" cxnId="{BDBA84BC-7EF1-4057-9CD4-158CA60684C9}">
      <dgm:prSet/>
      <dgm:spPr/>
      <dgm:t>
        <a:bodyPr/>
        <a:lstStyle/>
        <a:p>
          <a:endParaRPr lang="en-US"/>
        </a:p>
      </dgm:t>
    </dgm:pt>
    <dgm:pt modelId="{03CA127C-781D-4BFC-AA82-246504C54920}" type="sibTrans" cxnId="{BDBA84BC-7EF1-4057-9CD4-158CA60684C9}">
      <dgm:prSet/>
      <dgm:spPr/>
      <dgm:t>
        <a:bodyPr/>
        <a:lstStyle/>
        <a:p>
          <a:endParaRPr lang="en-US"/>
        </a:p>
      </dgm:t>
    </dgm:pt>
    <dgm:pt modelId="{82707610-2B7A-47A9-A5C4-8ECAE6C8744F}">
      <dgm:prSet phldrT="[Text]"/>
      <dgm:spPr>
        <a:solidFill>
          <a:srgbClr val="464547"/>
        </a:solidFill>
      </dgm:spPr>
      <dgm:t>
        <a:bodyPr/>
        <a:lstStyle/>
        <a:p>
          <a:r>
            <a:rPr lang="en-US" dirty="0"/>
            <a:t>&lt;</a:t>
          </a:r>
        </a:p>
      </dgm:t>
    </dgm:pt>
    <dgm:pt modelId="{EBC29B1F-822C-4749-8108-F8622F180E73}" type="parTrans" cxnId="{DBC0C261-FDE4-4910-AFC9-76DC1FA28662}">
      <dgm:prSet/>
      <dgm:spPr/>
      <dgm:t>
        <a:bodyPr/>
        <a:lstStyle/>
        <a:p>
          <a:endParaRPr lang="en-US"/>
        </a:p>
      </dgm:t>
    </dgm:pt>
    <dgm:pt modelId="{1A47FDE5-E667-480C-9859-F167D656F587}" type="sibTrans" cxnId="{DBC0C261-FDE4-4910-AFC9-76DC1FA28662}">
      <dgm:prSet/>
      <dgm:spPr/>
      <dgm:t>
        <a:bodyPr/>
        <a:lstStyle/>
        <a:p>
          <a:endParaRPr lang="en-US"/>
        </a:p>
      </dgm:t>
    </dgm:pt>
    <dgm:pt modelId="{07A97701-A7FB-41DD-B0CE-1AD476652AE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&lt;=</a:t>
          </a:r>
        </a:p>
      </dgm:t>
    </dgm:pt>
    <dgm:pt modelId="{A5771739-867A-4256-85B2-6AFEF53D2D06}" type="parTrans" cxnId="{2430383D-10F2-44CD-84A5-48F704FC2C8D}">
      <dgm:prSet/>
      <dgm:spPr/>
      <dgm:t>
        <a:bodyPr/>
        <a:lstStyle/>
        <a:p>
          <a:endParaRPr lang="en-US"/>
        </a:p>
      </dgm:t>
    </dgm:pt>
    <dgm:pt modelId="{0CC0D38D-85EA-4CB4-88FE-7B66C8AA3F04}" type="sibTrans" cxnId="{2430383D-10F2-44CD-84A5-48F704FC2C8D}">
      <dgm:prSet/>
      <dgm:spPr/>
      <dgm:t>
        <a:bodyPr/>
        <a:lstStyle/>
        <a:p>
          <a:endParaRPr lang="en-US"/>
        </a:p>
      </dgm:t>
    </dgm:pt>
    <dgm:pt modelId="{B5B5E8A3-4449-4DB8-A150-DBBAFEFF14CA}">
      <dgm:prSet phldrT="[Text]"/>
      <dgm:spPr>
        <a:solidFill>
          <a:srgbClr val="75CDD8"/>
        </a:solidFill>
      </dgm:spPr>
      <dgm:t>
        <a:bodyPr/>
        <a:lstStyle/>
        <a:p>
          <a:r>
            <a:rPr lang="en-US" dirty="0"/>
            <a:t>&gt;</a:t>
          </a:r>
        </a:p>
      </dgm:t>
    </dgm:pt>
    <dgm:pt modelId="{A9851C48-E261-48C8-9D1B-EB53EED7A905}" type="parTrans" cxnId="{1ACC4782-1104-437C-8A06-040A11643022}">
      <dgm:prSet/>
      <dgm:spPr/>
      <dgm:t>
        <a:bodyPr/>
        <a:lstStyle/>
        <a:p>
          <a:endParaRPr lang="en-US"/>
        </a:p>
      </dgm:t>
    </dgm:pt>
    <dgm:pt modelId="{BAF138EE-485C-4CB2-9F0D-80E82777ED89}" type="sibTrans" cxnId="{1ACC4782-1104-437C-8A06-040A11643022}">
      <dgm:prSet/>
      <dgm:spPr/>
      <dgm:t>
        <a:bodyPr/>
        <a:lstStyle/>
        <a:p>
          <a:endParaRPr lang="en-US"/>
        </a:p>
      </dgm:t>
    </dgm:pt>
    <dgm:pt modelId="{3AEC8CAD-7149-4C11-BAEA-B48A7E932659}">
      <dgm:prSet phldrT="[Text]"/>
      <dgm:spPr>
        <a:solidFill>
          <a:srgbClr val="ECC134"/>
        </a:solidFill>
      </dgm:spPr>
      <dgm:t>
        <a:bodyPr/>
        <a:lstStyle/>
        <a:p>
          <a:r>
            <a:rPr lang="en-US" dirty="0"/>
            <a:t>&gt;=</a:t>
          </a:r>
        </a:p>
      </dgm:t>
    </dgm:pt>
    <dgm:pt modelId="{EBDD2D61-CC06-4AE9-9298-88FB90EEA3A7}" type="parTrans" cxnId="{AA4C48FB-00A6-4152-84C2-19B486AA7593}">
      <dgm:prSet/>
      <dgm:spPr/>
      <dgm:t>
        <a:bodyPr/>
        <a:lstStyle/>
        <a:p>
          <a:endParaRPr lang="en-US"/>
        </a:p>
      </dgm:t>
    </dgm:pt>
    <dgm:pt modelId="{030BFA90-4BF1-407F-B982-36BD7254BA94}" type="sibTrans" cxnId="{AA4C48FB-00A6-4152-84C2-19B486AA7593}">
      <dgm:prSet/>
      <dgm:spPr/>
      <dgm:t>
        <a:bodyPr/>
        <a:lstStyle/>
        <a:p>
          <a:endParaRPr lang="en-US"/>
        </a:p>
      </dgm:t>
    </dgm:pt>
    <dgm:pt modelId="{0171F480-0120-4868-A92A-5F20D8DC58CB}" type="pres">
      <dgm:prSet presAssocID="{FE87C25B-70C1-4D2B-8A40-D8E1D2D509DD}" presName="diagram" presStyleCnt="0">
        <dgm:presLayoutVars>
          <dgm:dir/>
          <dgm:resizeHandles val="exact"/>
        </dgm:presLayoutVars>
      </dgm:prSet>
      <dgm:spPr/>
    </dgm:pt>
    <dgm:pt modelId="{1414131D-9FCA-4398-9B70-97A48AED2994}" type="pres">
      <dgm:prSet presAssocID="{A0C701B7-4E01-479F-A95C-933EB9C4BC59}" presName="node" presStyleLbl="node1" presStyleIdx="0" presStyleCnt="6">
        <dgm:presLayoutVars>
          <dgm:bulletEnabled val="1"/>
        </dgm:presLayoutVars>
      </dgm:prSet>
      <dgm:spPr/>
    </dgm:pt>
    <dgm:pt modelId="{FA887589-BE3C-4ABC-B8B6-BFE712D7986C}" type="pres">
      <dgm:prSet presAssocID="{93B71E3C-C13F-4DF2-81A1-C9A99AAA48EF}" presName="sibTrans" presStyleCnt="0"/>
      <dgm:spPr/>
    </dgm:pt>
    <dgm:pt modelId="{C6A34B2B-1D2F-4778-9EBF-89D9ECC9517A}" type="pres">
      <dgm:prSet presAssocID="{5FC291ED-407D-4513-9B54-674501C5807D}" presName="node" presStyleLbl="node1" presStyleIdx="1" presStyleCnt="6">
        <dgm:presLayoutVars>
          <dgm:bulletEnabled val="1"/>
        </dgm:presLayoutVars>
      </dgm:prSet>
      <dgm:spPr/>
    </dgm:pt>
    <dgm:pt modelId="{DAA3FABF-9D87-4292-85C2-9CE2CE205DBD}" type="pres">
      <dgm:prSet presAssocID="{03CA127C-781D-4BFC-AA82-246504C54920}" presName="sibTrans" presStyleCnt="0"/>
      <dgm:spPr/>
    </dgm:pt>
    <dgm:pt modelId="{2629D03A-C895-43BD-824F-F389A1AD70E8}" type="pres">
      <dgm:prSet presAssocID="{82707610-2B7A-47A9-A5C4-8ECAE6C8744F}" presName="node" presStyleLbl="node1" presStyleIdx="2" presStyleCnt="6">
        <dgm:presLayoutVars>
          <dgm:bulletEnabled val="1"/>
        </dgm:presLayoutVars>
      </dgm:prSet>
      <dgm:spPr/>
    </dgm:pt>
    <dgm:pt modelId="{FF41D1D4-CB77-41C2-A9F3-E008E3AE8581}" type="pres">
      <dgm:prSet presAssocID="{1A47FDE5-E667-480C-9859-F167D656F587}" presName="sibTrans" presStyleCnt="0"/>
      <dgm:spPr/>
    </dgm:pt>
    <dgm:pt modelId="{CEDC25DA-DE01-4292-8E33-FB6857136FDD}" type="pres">
      <dgm:prSet presAssocID="{07A97701-A7FB-41DD-B0CE-1AD476652AE3}" presName="node" presStyleLbl="node1" presStyleIdx="3" presStyleCnt="6">
        <dgm:presLayoutVars>
          <dgm:bulletEnabled val="1"/>
        </dgm:presLayoutVars>
      </dgm:prSet>
      <dgm:spPr/>
    </dgm:pt>
    <dgm:pt modelId="{1F2FABAD-10F0-42A1-9D99-71D608B4B4BA}" type="pres">
      <dgm:prSet presAssocID="{0CC0D38D-85EA-4CB4-88FE-7B66C8AA3F04}" presName="sibTrans" presStyleCnt="0"/>
      <dgm:spPr/>
    </dgm:pt>
    <dgm:pt modelId="{A5354B00-271B-4F4F-BDF7-DF7893D28BCE}" type="pres">
      <dgm:prSet presAssocID="{B5B5E8A3-4449-4DB8-A150-DBBAFEFF14CA}" presName="node" presStyleLbl="node1" presStyleIdx="4" presStyleCnt="6">
        <dgm:presLayoutVars>
          <dgm:bulletEnabled val="1"/>
        </dgm:presLayoutVars>
      </dgm:prSet>
      <dgm:spPr/>
    </dgm:pt>
    <dgm:pt modelId="{79FE7039-1280-4C8D-8978-71A628EB0291}" type="pres">
      <dgm:prSet presAssocID="{BAF138EE-485C-4CB2-9F0D-80E82777ED89}" presName="sibTrans" presStyleCnt="0"/>
      <dgm:spPr/>
    </dgm:pt>
    <dgm:pt modelId="{B70AC6D0-4C8F-4AA3-A19C-3F39BF86F5E3}" type="pres">
      <dgm:prSet presAssocID="{3AEC8CAD-7149-4C11-BAEA-B48A7E932659}" presName="node" presStyleLbl="node1" presStyleIdx="5" presStyleCnt="6">
        <dgm:presLayoutVars>
          <dgm:bulletEnabled val="1"/>
        </dgm:presLayoutVars>
      </dgm:prSet>
      <dgm:spPr/>
    </dgm:pt>
  </dgm:ptLst>
  <dgm:cxnLst>
    <dgm:cxn modelId="{59371B13-A4FF-45BF-AA40-DC6F853BADB0}" type="presOf" srcId="{A0C701B7-4E01-479F-A95C-933EB9C4BC59}" destId="{1414131D-9FCA-4398-9B70-97A48AED2994}" srcOrd="0" destOrd="0" presId="urn:microsoft.com/office/officeart/2005/8/layout/default"/>
    <dgm:cxn modelId="{2E7B181D-F159-421B-81AE-B0FB82437BDB}" type="presOf" srcId="{3AEC8CAD-7149-4C11-BAEA-B48A7E932659}" destId="{B70AC6D0-4C8F-4AA3-A19C-3F39BF86F5E3}" srcOrd="0" destOrd="0" presId="urn:microsoft.com/office/officeart/2005/8/layout/default"/>
    <dgm:cxn modelId="{172C3D3A-0064-4822-A9B5-52DBEFF041F4}" type="presOf" srcId="{07A97701-A7FB-41DD-B0CE-1AD476652AE3}" destId="{CEDC25DA-DE01-4292-8E33-FB6857136FDD}" srcOrd="0" destOrd="0" presId="urn:microsoft.com/office/officeart/2005/8/layout/default"/>
    <dgm:cxn modelId="{2430383D-10F2-44CD-84A5-48F704FC2C8D}" srcId="{FE87C25B-70C1-4D2B-8A40-D8E1D2D509DD}" destId="{07A97701-A7FB-41DD-B0CE-1AD476652AE3}" srcOrd="3" destOrd="0" parTransId="{A5771739-867A-4256-85B2-6AFEF53D2D06}" sibTransId="{0CC0D38D-85EA-4CB4-88FE-7B66C8AA3F04}"/>
    <dgm:cxn modelId="{DBC0C261-FDE4-4910-AFC9-76DC1FA28662}" srcId="{FE87C25B-70C1-4D2B-8A40-D8E1D2D509DD}" destId="{82707610-2B7A-47A9-A5C4-8ECAE6C8744F}" srcOrd="2" destOrd="0" parTransId="{EBC29B1F-822C-4749-8108-F8622F180E73}" sibTransId="{1A47FDE5-E667-480C-9859-F167D656F587}"/>
    <dgm:cxn modelId="{06118C70-BCD0-4D10-849E-2DDCCD8A5769}" type="presOf" srcId="{82707610-2B7A-47A9-A5C4-8ECAE6C8744F}" destId="{2629D03A-C895-43BD-824F-F389A1AD70E8}" srcOrd="0" destOrd="0" presId="urn:microsoft.com/office/officeart/2005/8/layout/default"/>
    <dgm:cxn modelId="{1ACC4782-1104-437C-8A06-040A11643022}" srcId="{FE87C25B-70C1-4D2B-8A40-D8E1D2D509DD}" destId="{B5B5E8A3-4449-4DB8-A150-DBBAFEFF14CA}" srcOrd="4" destOrd="0" parTransId="{A9851C48-E261-48C8-9D1B-EB53EED7A905}" sibTransId="{BAF138EE-485C-4CB2-9F0D-80E82777ED89}"/>
    <dgm:cxn modelId="{9D282388-948C-4C88-AF73-C85F75BEBD50}" type="presOf" srcId="{FE87C25B-70C1-4D2B-8A40-D8E1D2D509DD}" destId="{0171F480-0120-4868-A92A-5F20D8DC58CB}" srcOrd="0" destOrd="0" presId="urn:microsoft.com/office/officeart/2005/8/layout/default"/>
    <dgm:cxn modelId="{CD98F09C-68D1-40CA-9C91-0491B2D05E61}" srcId="{FE87C25B-70C1-4D2B-8A40-D8E1D2D509DD}" destId="{A0C701B7-4E01-479F-A95C-933EB9C4BC59}" srcOrd="0" destOrd="0" parTransId="{DB1177AA-002D-45DB-8471-3D6799E950F9}" sibTransId="{93B71E3C-C13F-4DF2-81A1-C9A99AAA48EF}"/>
    <dgm:cxn modelId="{BDBA84BC-7EF1-4057-9CD4-158CA60684C9}" srcId="{FE87C25B-70C1-4D2B-8A40-D8E1D2D509DD}" destId="{5FC291ED-407D-4513-9B54-674501C5807D}" srcOrd="1" destOrd="0" parTransId="{999AFB42-41D3-4E3C-94F7-91484DC53BEB}" sibTransId="{03CA127C-781D-4BFC-AA82-246504C54920}"/>
    <dgm:cxn modelId="{C8CB62C8-3951-4ABA-B53A-4DF27561A0D4}" type="presOf" srcId="{B5B5E8A3-4449-4DB8-A150-DBBAFEFF14CA}" destId="{A5354B00-271B-4F4F-BDF7-DF7893D28BCE}" srcOrd="0" destOrd="0" presId="urn:microsoft.com/office/officeart/2005/8/layout/default"/>
    <dgm:cxn modelId="{2AD77DD5-84CB-4E52-B68E-D79F7D3553C6}" type="presOf" srcId="{5FC291ED-407D-4513-9B54-674501C5807D}" destId="{C6A34B2B-1D2F-4778-9EBF-89D9ECC9517A}" srcOrd="0" destOrd="0" presId="urn:microsoft.com/office/officeart/2005/8/layout/default"/>
    <dgm:cxn modelId="{AA4C48FB-00A6-4152-84C2-19B486AA7593}" srcId="{FE87C25B-70C1-4D2B-8A40-D8E1D2D509DD}" destId="{3AEC8CAD-7149-4C11-BAEA-B48A7E932659}" srcOrd="5" destOrd="0" parTransId="{EBDD2D61-CC06-4AE9-9298-88FB90EEA3A7}" sibTransId="{030BFA90-4BF1-407F-B982-36BD7254BA94}"/>
    <dgm:cxn modelId="{112852F7-092D-4167-A9B3-17A3C3F6F3A5}" type="presParOf" srcId="{0171F480-0120-4868-A92A-5F20D8DC58CB}" destId="{1414131D-9FCA-4398-9B70-97A48AED2994}" srcOrd="0" destOrd="0" presId="urn:microsoft.com/office/officeart/2005/8/layout/default"/>
    <dgm:cxn modelId="{EED0A03D-1C70-47B2-9AC8-3F4B772B2ACC}" type="presParOf" srcId="{0171F480-0120-4868-A92A-5F20D8DC58CB}" destId="{FA887589-BE3C-4ABC-B8B6-BFE712D7986C}" srcOrd="1" destOrd="0" presId="urn:microsoft.com/office/officeart/2005/8/layout/default"/>
    <dgm:cxn modelId="{C7E809AC-9D3C-49CC-92AA-1CA6BBB8FDC1}" type="presParOf" srcId="{0171F480-0120-4868-A92A-5F20D8DC58CB}" destId="{C6A34B2B-1D2F-4778-9EBF-89D9ECC9517A}" srcOrd="2" destOrd="0" presId="urn:microsoft.com/office/officeart/2005/8/layout/default"/>
    <dgm:cxn modelId="{BC4F8C76-FC94-4C07-B7BA-1C5E0F71F079}" type="presParOf" srcId="{0171F480-0120-4868-A92A-5F20D8DC58CB}" destId="{DAA3FABF-9D87-4292-85C2-9CE2CE205DBD}" srcOrd="3" destOrd="0" presId="urn:microsoft.com/office/officeart/2005/8/layout/default"/>
    <dgm:cxn modelId="{D24DB474-C83C-47D5-B284-AE73AF81EA60}" type="presParOf" srcId="{0171F480-0120-4868-A92A-5F20D8DC58CB}" destId="{2629D03A-C895-43BD-824F-F389A1AD70E8}" srcOrd="4" destOrd="0" presId="urn:microsoft.com/office/officeart/2005/8/layout/default"/>
    <dgm:cxn modelId="{CB4256FC-5349-441C-8ED7-8F778527A7F8}" type="presParOf" srcId="{0171F480-0120-4868-A92A-5F20D8DC58CB}" destId="{FF41D1D4-CB77-41C2-A9F3-E008E3AE8581}" srcOrd="5" destOrd="0" presId="urn:microsoft.com/office/officeart/2005/8/layout/default"/>
    <dgm:cxn modelId="{E9E76CA2-18A5-4B99-AF0C-E03B12D7C667}" type="presParOf" srcId="{0171F480-0120-4868-A92A-5F20D8DC58CB}" destId="{CEDC25DA-DE01-4292-8E33-FB6857136FDD}" srcOrd="6" destOrd="0" presId="urn:microsoft.com/office/officeart/2005/8/layout/default"/>
    <dgm:cxn modelId="{C5DEE11D-CC54-4AA2-B769-1FD5476FF508}" type="presParOf" srcId="{0171F480-0120-4868-A92A-5F20D8DC58CB}" destId="{1F2FABAD-10F0-42A1-9D99-71D608B4B4BA}" srcOrd="7" destOrd="0" presId="urn:microsoft.com/office/officeart/2005/8/layout/default"/>
    <dgm:cxn modelId="{3F89BCC5-88AD-4642-BB74-B09F1C1E48BB}" type="presParOf" srcId="{0171F480-0120-4868-A92A-5F20D8DC58CB}" destId="{A5354B00-271B-4F4F-BDF7-DF7893D28BCE}" srcOrd="8" destOrd="0" presId="urn:microsoft.com/office/officeart/2005/8/layout/default"/>
    <dgm:cxn modelId="{BDADDD8E-F312-4E65-9830-7BC589631ADA}" type="presParOf" srcId="{0171F480-0120-4868-A92A-5F20D8DC58CB}" destId="{79FE7039-1280-4C8D-8978-71A628EB0291}" srcOrd="9" destOrd="0" presId="urn:microsoft.com/office/officeart/2005/8/layout/default"/>
    <dgm:cxn modelId="{4B40FCAE-F520-48E1-95C3-373395AF9A8C}" type="presParOf" srcId="{0171F480-0120-4868-A92A-5F20D8DC58CB}" destId="{B70AC6D0-4C8F-4AA3-A19C-3F39BF86F5E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F28749-57CE-4ECF-9972-B5B9B002561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89ECD-C14C-41D9-ACFD-C1E2139F0D83}">
      <dgm:prSet phldrT="[Text]"/>
      <dgm:spPr>
        <a:solidFill>
          <a:srgbClr val="CEDB56"/>
        </a:solidFill>
      </dgm:spPr>
      <dgm:t>
        <a:bodyPr/>
        <a:lstStyle/>
        <a:p>
          <a:r>
            <a:rPr lang="ru-RU" dirty="0"/>
            <a:t>=</a:t>
          </a:r>
          <a:endParaRPr lang="en-US" dirty="0"/>
        </a:p>
      </dgm:t>
    </dgm:pt>
    <dgm:pt modelId="{BD6FCE1B-01D9-4576-BAEA-5BB583952360}" type="parTrans" cxnId="{E926A6C6-32DF-41DA-A7D7-90BA1153AB93}">
      <dgm:prSet/>
      <dgm:spPr/>
      <dgm:t>
        <a:bodyPr/>
        <a:lstStyle/>
        <a:p>
          <a:endParaRPr lang="en-US"/>
        </a:p>
      </dgm:t>
    </dgm:pt>
    <dgm:pt modelId="{09ECF9E9-9568-4F79-85D7-A6DC42D04725}" type="sibTrans" cxnId="{E926A6C6-32DF-41DA-A7D7-90BA1153AB93}">
      <dgm:prSet/>
      <dgm:spPr/>
      <dgm:t>
        <a:bodyPr/>
        <a:lstStyle/>
        <a:p>
          <a:endParaRPr lang="en-US"/>
        </a:p>
      </dgm:t>
    </dgm:pt>
    <dgm:pt modelId="{06158ED8-1541-4739-8F01-49A055DD85FE}">
      <dgm:prSet phldrT="[Text]"/>
      <dgm:spPr>
        <a:solidFill>
          <a:srgbClr val="75CDD8"/>
        </a:solidFill>
      </dgm:spPr>
      <dgm:t>
        <a:bodyPr/>
        <a:lstStyle/>
        <a:p>
          <a:r>
            <a:rPr lang="ru-RU" dirty="0"/>
            <a:t>+=</a:t>
          </a:r>
          <a:endParaRPr lang="en-US" dirty="0"/>
        </a:p>
      </dgm:t>
    </dgm:pt>
    <dgm:pt modelId="{385CC803-8BA1-4D80-AECC-52B249D60810}" type="parTrans" cxnId="{083F5294-7CE3-41F3-B612-D4199BAF32F1}">
      <dgm:prSet/>
      <dgm:spPr/>
      <dgm:t>
        <a:bodyPr/>
        <a:lstStyle/>
        <a:p>
          <a:endParaRPr lang="en-US"/>
        </a:p>
      </dgm:t>
    </dgm:pt>
    <dgm:pt modelId="{CCBC8C7F-2C04-49A2-B6F0-877721CE3CC4}" type="sibTrans" cxnId="{083F5294-7CE3-41F3-B612-D4199BAF32F1}">
      <dgm:prSet/>
      <dgm:spPr/>
      <dgm:t>
        <a:bodyPr/>
        <a:lstStyle/>
        <a:p>
          <a:endParaRPr lang="en-US"/>
        </a:p>
      </dgm:t>
    </dgm:pt>
    <dgm:pt modelId="{673B10EA-2013-4509-B659-FCC3470BB933}">
      <dgm:prSet phldrT="[Text]"/>
      <dgm:spPr>
        <a:solidFill>
          <a:srgbClr val="75CDD8"/>
        </a:solidFill>
      </dgm:spPr>
      <dgm:t>
        <a:bodyPr/>
        <a:lstStyle/>
        <a:p>
          <a:r>
            <a:rPr lang="ru-RU" dirty="0"/>
            <a:t>-=</a:t>
          </a:r>
          <a:endParaRPr lang="en-US" dirty="0"/>
        </a:p>
      </dgm:t>
    </dgm:pt>
    <dgm:pt modelId="{E59CB6F2-6DA4-42FF-9DF2-D4A0E481C83D}" type="parTrans" cxnId="{65AF5B49-AB9C-4C0C-AEFF-918B79956569}">
      <dgm:prSet/>
      <dgm:spPr/>
      <dgm:t>
        <a:bodyPr/>
        <a:lstStyle/>
        <a:p>
          <a:endParaRPr lang="en-US"/>
        </a:p>
      </dgm:t>
    </dgm:pt>
    <dgm:pt modelId="{75C00094-3820-45AC-8761-0335969CDC2D}" type="sibTrans" cxnId="{65AF5B49-AB9C-4C0C-AEFF-918B79956569}">
      <dgm:prSet/>
      <dgm:spPr/>
      <dgm:t>
        <a:bodyPr/>
        <a:lstStyle/>
        <a:p>
          <a:endParaRPr lang="en-US"/>
        </a:p>
      </dgm:t>
    </dgm:pt>
    <dgm:pt modelId="{4E0626B8-2412-4678-AF54-DE1D18C2EF0F}">
      <dgm:prSet phldrT="[Text]"/>
      <dgm:spPr>
        <a:solidFill>
          <a:srgbClr val="75CDD8"/>
        </a:solidFill>
      </dgm:spPr>
      <dgm:t>
        <a:bodyPr/>
        <a:lstStyle/>
        <a:p>
          <a:r>
            <a:rPr lang="ru-RU" dirty="0"/>
            <a:t>*=</a:t>
          </a:r>
          <a:endParaRPr lang="en-US" dirty="0"/>
        </a:p>
      </dgm:t>
    </dgm:pt>
    <dgm:pt modelId="{D4EE4053-3940-4918-849B-D14A486EB38D}" type="parTrans" cxnId="{27349AD0-A3C7-494C-9967-35CF62A7E06D}">
      <dgm:prSet/>
      <dgm:spPr/>
      <dgm:t>
        <a:bodyPr/>
        <a:lstStyle/>
        <a:p>
          <a:endParaRPr lang="en-US"/>
        </a:p>
      </dgm:t>
    </dgm:pt>
    <dgm:pt modelId="{1BDDECD8-F4E9-4A18-B8D3-AF8728EABDE1}" type="sibTrans" cxnId="{27349AD0-A3C7-494C-9967-35CF62A7E06D}">
      <dgm:prSet/>
      <dgm:spPr/>
      <dgm:t>
        <a:bodyPr/>
        <a:lstStyle/>
        <a:p>
          <a:endParaRPr lang="en-US"/>
        </a:p>
      </dgm:t>
    </dgm:pt>
    <dgm:pt modelId="{0D63EB16-4160-4A3A-86D4-34C4C35BD78E}">
      <dgm:prSet phldrT="[Text]"/>
      <dgm:spPr>
        <a:solidFill>
          <a:srgbClr val="75CDD8"/>
        </a:solidFill>
      </dgm:spPr>
      <dgm:t>
        <a:bodyPr/>
        <a:lstStyle/>
        <a:p>
          <a:r>
            <a:rPr lang="en-US" dirty="0"/>
            <a:t>/=</a:t>
          </a:r>
        </a:p>
      </dgm:t>
    </dgm:pt>
    <dgm:pt modelId="{57587B6A-1FD7-4700-A36E-D9D874D94154}" type="parTrans" cxnId="{60C049C0-A823-4CE2-917F-C46628967813}">
      <dgm:prSet/>
      <dgm:spPr/>
      <dgm:t>
        <a:bodyPr/>
        <a:lstStyle/>
        <a:p>
          <a:endParaRPr lang="en-US"/>
        </a:p>
      </dgm:t>
    </dgm:pt>
    <dgm:pt modelId="{7BC29C22-CD13-4F83-899B-CDDC3DD34B88}" type="sibTrans" cxnId="{60C049C0-A823-4CE2-917F-C46628967813}">
      <dgm:prSet/>
      <dgm:spPr/>
      <dgm:t>
        <a:bodyPr/>
        <a:lstStyle/>
        <a:p>
          <a:endParaRPr lang="en-US"/>
        </a:p>
      </dgm:t>
    </dgm:pt>
    <dgm:pt modelId="{812C3F49-776A-4AFA-89FC-CD1698366433}">
      <dgm:prSet phldrT="[Text]"/>
      <dgm:spPr>
        <a:solidFill>
          <a:srgbClr val="75CDD8"/>
        </a:solidFill>
      </dgm:spPr>
      <dgm:t>
        <a:bodyPr/>
        <a:lstStyle/>
        <a:p>
          <a:r>
            <a:rPr lang="en-US" dirty="0"/>
            <a:t>%=</a:t>
          </a:r>
        </a:p>
      </dgm:t>
    </dgm:pt>
    <dgm:pt modelId="{D1002935-0B00-46EE-88C4-21824143D28B}" type="parTrans" cxnId="{82800F9F-3BCE-46A1-855F-720AC1B8F58F}">
      <dgm:prSet/>
      <dgm:spPr/>
      <dgm:t>
        <a:bodyPr/>
        <a:lstStyle/>
        <a:p>
          <a:endParaRPr lang="en-US"/>
        </a:p>
      </dgm:t>
    </dgm:pt>
    <dgm:pt modelId="{94087497-04A5-4E3A-A8CE-A080F281D56B}" type="sibTrans" cxnId="{82800F9F-3BCE-46A1-855F-720AC1B8F58F}">
      <dgm:prSet/>
      <dgm:spPr/>
      <dgm:t>
        <a:bodyPr/>
        <a:lstStyle/>
        <a:p>
          <a:endParaRPr lang="en-US"/>
        </a:p>
      </dgm:t>
    </dgm:pt>
    <dgm:pt modelId="{1A8FE39D-B1A4-4400-8569-EFFEE89C5479}">
      <dgm:prSet phldrT="[Text]"/>
      <dgm:spPr>
        <a:solidFill>
          <a:srgbClr val="75CDD8"/>
        </a:solidFill>
      </dgm:spPr>
      <dgm:t>
        <a:bodyPr/>
        <a:lstStyle/>
        <a:p>
          <a:r>
            <a:rPr lang="en-US" dirty="0"/>
            <a:t>**=</a:t>
          </a:r>
        </a:p>
      </dgm:t>
    </dgm:pt>
    <dgm:pt modelId="{352DBCF0-31F3-4E04-91E3-DF9D33945A7D}" type="parTrans" cxnId="{AB6D4209-10DE-4534-865B-1AF457F2834D}">
      <dgm:prSet/>
      <dgm:spPr/>
      <dgm:t>
        <a:bodyPr/>
        <a:lstStyle/>
        <a:p>
          <a:endParaRPr lang="en-US"/>
        </a:p>
      </dgm:t>
    </dgm:pt>
    <dgm:pt modelId="{999BAAD7-EFCC-41D3-85B7-12A9DF4632AF}" type="sibTrans" cxnId="{AB6D4209-10DE-4534-865B-1AF457F2834D}">
      <dgm:prSet/>
      <dgm:spPr/>
      <dgm:t>
        <a:bodyPr/>
        <a:lstStyle/>
        <a:p>
          <a:endParaRPr lang="en-US"/>
        </a:p>
      </dgm:t>
    </dgm:pt>
    <dgm:pt modelId="{14A8F245-3B74-49A7-A6CC-5CEC1D7FD50F}">
      <dgm:prSet phldrT="[Text]"/>
      <dgm:spPr>
        <a:solidFill>
          <a:srgbClr val="75CDD8"/>
        </a:solidFill>
      </dgm:spPr>
      <dgm:t>
        <a:bodyPr/>
        <a:lstStyle/>
        <a:p>
          <a:r>
            <a:rPr lang="en-US"/>
            <a:t>//=</a:t>
          </a:r>
          <a:endParaRPr lang="en-US" dirty="0"/>
        </a:p>
      </dgm:t>
    </dgm:pt>
    <dgm:pt modelId="{7A82FA19-0847-4066-8053-EA41AAF7984D}" type="parTrans" cxnId="{F74C7078-E824-4737-A58A-D7EF9E2CF6FB}">
      <dgm:prSet/>
      <dgm:spPr/>
      <dgm:t>
        <a:bodyPr/>
        <a:lstStyle/>
        <a:p>
          <a:endParaRPr lang="en-US"/>
        </a:p>
      </dgm:t>
    </dgm:pt>
    <dgm:pt modelId="{EFA3D558-F3F6-42C0-A9A2-8A3131C28083}" type="sibTrans" cxnId="{F74C7078-E824-4737-A58A-D7EF9E2CF6FB}">
      <dgm:prSet/>
      <dgm:spPr/>
      <dgm:t>
        <a:bodyPr/>
        <a:lstStyle/>
        <a:p>
          <a:endParaRPr lang="en-US"/>
        </a:p>
      </dgm:t>
    </dgm:pt>
    <dgm:pt modelId="{8C96F0E1-AABE-4E74-B3E6-18641DC76FA2}" type="pres">
      <dgm:prSet presAssocID="{68F28749-57CE-4ECF-9972-B5B9B002561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A09A69A-C740-4C29-8CC1-6E6B4BAF37DB}" type="pres">
      <dgm:prSet presAssocID="{59D89ECD-C14C-41D9-ACFD-C1E2139F0D83}" presName="centerShape" presStyleLbl="node0" presStyleIdx="0" presStyleCnt="1"/>
      <dgm:spPr/>
    </dgm:pt>
    <dgm:pt modelId="{746D3641-02CE-45F9-9B4C-0A4F4A51A024}" type="pres">
      <dgm:prSet presAssocID="{385CC803-8BA1-4D80-AECC-52B249D60810}" presName="Name9" presStyleLbl="parChTrans1D2" presStyleIdx="0" presStyleCnt="7"/>
      <dgm:spPr/>
    </dgm:pt>
    <dgm:pt modelId="{156E3FFC-22A4-4CB4-8B2E-A9E5F5534520}" type="pres">
      <dgm:prSet presAssocID="{385CC803-8BA1-4D80-AECC-52B249D60810}" presName="connTx" presStyleLbl="parChTrans1D2" presStyleIdx="0" presStyleCnt="7"/>
      <dgm:spPr/>
    </dgm:pt>
    <dgm:pt modelId="{E51BEA09-6931-4654-ACC9-50EB795A2A85}" type="pres">
      <dgm:prSet presAssocID="{06158ED8-1541-4739-8F01-49A055DD85FE}" presName="node" presStyleLbl="node1" presStyleIdx="0" presStyleCnt="7">
        <dgm:presLayoutVars>
          <dgm:bulletEnabled val="1"/>
        </dgm:presLayoutVars>
      </dgm:prSet>
      <dgm:spPr/>
    </dgm:pt>
    <dgm:pt modelId="{93ACE044-88FC-4CFE-B3A2-3825FFDE9ABD}" type="pres">
      <dgm:prSet presAssocID="{E59CB6F2-6DA4-42FF-9DF2-D4A0E481C83D}" presName="Name9" presStyleLbl="parChTrans1D2" presStyleIdx="1" presStyleCnt="7"/>
      <dgm:spPr/>
    </dgm:pt>
    <dgm:pt modelId="{FBE52E98-4ED9-4A0C-A2DC-C0595863A73E}" type="pres">
      <dgm:prSet presAssocID="{E59CB6F2-6DA4-42FF-9DF2-D4A0E481C83D}" presName="connTx" presStyleLbl="parChTrans1D2" presStyleIdx="1" presStyleCnt="7"/>
      <dgm:spPr/>
    </dgm:pt>
    <dgm:pt modelId="{3A77481C-65A3-4C6E-8632-8CD769C9B718}" type="pres">
      <dgm:prSet presAssocID="{673B10EA-2013-4509-B659-FCC3470BB933}" presName="node" presStyleLbl="node1" presStyleIdx="1" presStyleCnt="7">
        <dgm:presLayoutVars>
          <dgm:bulletEnabled val="1"/>
        </dgm:presLayoutVars>
      </dgm:prSet>
      <dgm:spPr/>
    </dgm:pt>
    <dgm:pt modelId="{A0CD7B21-10C9-4812-BE16-43B4D1C565FB}" type="pres">
      <dgm:prSet presAssocID="{D4EE4053-3940-4918-849B-D14A486EB38D}" presName="Name9" presStyleLbl="parChTrans1D2" presStyleIdx="2" presStyleCnt="7"/>
      <dgm:spPr/>
    </dgm:pt>
    <dgm:pt modelId="{CAC44AF9-DEA7-4BD1-876C-AFB701C2A5E8}" type="pres">
      <dgm:prSet presAssocID="{D4EE4053-3940-4918-849B-D14A486EB38D}" presName="connTx" presStyleLbl="parChTrans1D2" presStyleIdx="2" presStyleCnt="7"/>
      <dgm:spPr/>
    </dgm:pt>
    <dgm:pt modelId="{5F9EE9B7-472B-4075-824E-5C58D2D529F1}" type="pres">
      <dgm:prSet presAssocID="{4E0626B8-2412-4678-AF54-DE1D18C2EF0F}" presName="node" presStyleLbl="node1" presStyleIdx="2" presStyleCnt="7">
        <dgm:presLayoutVars>
          <dgm:bulletEnabled val="1"/>
        </dgm:presLayoutVars>
      </dgm:prSet>
      <dgm:spPr/>
    </dgm:pt>
    <dgm:pt modelId="{F6C14F9D-8ABD-46C9-993E-ECDD480C9DD1}" type="pres">
      <dgm:prSet presAssocID="{57587B6A-1FD7-4700-A36E-D9D874D94154}" presName="Name9" presStyleLbl="parChTrans1D2" presStyleIdx="3" presStyleCnt="7"/>
      <dgm:spPr/>
    </dgm:pt>
    <dgm:pt modelId="{09A77377-B633-480F-94EF-3E89308A85EC}" type="pres">
      <dgm:prSet presAssocID="{57587B6A-1FD7-4700-A36E-D9D874D94154}" presName="connTx" presStyleLbl="parChTrans1D2" presStyleIdx="3" presStyleCnt="7"/>
      <dgm:spPr/>
    </dgm:pt>
    <dgm:pt modelId="{571369E6-933E-46D5-820A-06DC5A3AF86E}" type="pres">
      <dgm:prSet presAssocID="{0D63EB16-4160-4A3A-86D4-34C4C35BD78E}" presName="node" presStyleLbl="node1" presStyleIdx="3" presStyleCnt="7">
        <dgm:presLayoutVars>
          <dgm:bulletEnabled val="1"/>
        </dgm:presLayoutVars>
      </dgm:prSet>
      <dgm:spPr/>
    </dgm:pt>
    <dgm:pt modelId="{DCC05F09-5E9D-4834-AC62-B0AE83A076BE}" type="pres">
      <dgm:prSet presAssocID="{D1002935-0B00-46EE-88C4-21824143D28B}" presName="Name9" presStyleLbl="parChTrans1D2" presStyleIdx="4" presStyleCnt="7"/>
      <dgm:spPr/>
    </dgm:pt>
    <dgm:pt modelId="{664DBD67-CC40-4B2D-AC32-2539BC64FF5A}" type="pres">
      <dgm:prSet presAssocID="{D1002935-0B00-46EE-88C4-21824143D28B}" presName="connTx" presStyleLbl="parChTrans1D2" presStyleIdx="4" presStyleCnt="7"/>
      <dgm:spPr/>
    </dgm:pt>
    <dgm:pt modelId="{2C24D4D4-529D-4CC4-9854-FE90DE0FE450}" type="pres">
      <dgm:prSet presAssocID="{812C3F49-776A-4AFA-89FC-CD1698366433}" presName="node" presStyleLbl="node1" presStyleIdx="4" presStyleCnt="7">
        <dgm:presLayoutVars>
          <dgm:bulletEnabled val="1"/>
        </dgm:presLayoutVars>
      </dgm:prSet>
      <dgm:spPr/>
    </dgm:pt>
    <dgm:pt modelId="{89C93D80-B952-48D1-951D-91F397C5B0F1}" type="pres">
      <dgm:prSet presAssocID="{352DBCF0-31F3-4E04-91E3-DF9D33945A7D}" presName="Name9" presStyleLbl="parChTrans1D2" presStyleIdx="5" presStyleCnt="7"/>
      <dgm:spPr/>
    </dgm:pt>
    <dgm:pt modelId="{E610F7B0-ED6A-44C0-91A2-3FA009288CC4}" type="pres">
      <dgm:prSet presAssocID="{352DBCF0-31F3-4E04-91E3-DF9D33945A7D}" presName="connTx" presStyleLbl="parChTrans1D2" presStyleIdx="5" presStyleCnt="7"/>
      <dgm:spPr/>
    </dgm:pt>
    <dgm:pt modelId="{357D4416-34E1-4321-808E-EF0F217A8C7E}" type="pres">
      <dgm:prSet presAssocID="{1A8FE39D-B1A4-4400-8569-EFFEE89C5479}" presName="node" presStyleLbl="node1" presStyleIdx="5" presStyleCnt="7">
        <dgm:presLayoutVars>
          <dgm:bulletEnabled val="1"/>
        </dgm:presLayoutVars>
      </dgm:prSet>
      <dgm:spPr/>
    </dgm:pt>
    <dgm:pt modelId="{B2FA6B64-2B7C-4D1D-8FC3-E299DDF75096}" type="pres">
      <dgm:prSet presAssocID="{7A82FA19-0847-4066-8053-EA41AAF7984D}" presName="Name9" presStyleLbl="parChTrans1D2" presStyleIdx="6" presStyleCnt="7"/>
      <dgm:spPr/>
    </dgm:pt>
    <dgm:pt modelId="{9589F40A-9141-467E-80FF-649CE51BF26E}" type="pres">
      <dgm:prSet presAssocID="{7A82FA19-0847-4066-8053-EA41AAF7984D}" presName="connTx" presStyleLbl="parChTrans1D2" presStyleIdx="6" presStyleCnt="7"/>
      <dgm:spPr/>
    </dgm:pt>
    <dgm:pt modelId="{6E1E5543-0931-436C-A4A5-8B73FEC7E4AA}" type="pres">
      <dgm:prSet presAssocID="{14A8F245-3B74-49A7-A6CC-5CEC1D7FD50F}" presName="node" presStyleLbl="node1" presStyleIdx="6" presStyleCnt="7">
        <dgm:presLayoutVars>
          <dgm:bulletEnabled val="1"/>
        </dgm:presLayoutVars>
      </dgm:prSet>
      <dgm:spPr/>
    </dgm:pt>
  </dgm:ptLst>
  <dgm:cxnLst>
    <dgm:cxn modelId="{AB6D4209-10DE-4534-865B-1AF457F2834D}" srcId="{59D89ECD-C14C-41D9-ACFD-C1E2139F0D83}" destId="{1A8FE39D-B1A4-4400-8569-EFFEE89C5479}" srcOrd="5" destOrd="0" parTransId="{352DBCF0-31F3-4E04-91E3-DF9D33945A7D}" sibTransId="{999BAAD7-EFCC-41D3-85B7-12A9DF4632AF}"/>
    <dgm:cxn modelId="{C815DC16-EB3B-46AA-859C-BEAC3F862064}" type="presOf" srcId="{812C3F49-776A-4AFA-89FC-CD1698366433}" destId="{2C24D4D4-529D-4CC4-9854-FE90DE0FE450}" srcOrd="0" destOrd="0" presId="urn:microsoft.com/office/officeart/2005/8/layout/radial1"/>
    <dgm:cxn modelId="{DCFD581B-0461-4C0E-A15A-F18D698DD12C}" type="presOf" srcId="{D4EE4053-3940-4918-849B-D14A486EB38D}" destId="{A0CD7B21-10C9-4812-BE16-43B4D1C565FB}" srcOrd="0" destOrd="0" presId="urn:microsoft.com/office/officeart/2005/8/layout/radial1"/>
    <dgm:cxn modelId="{D6A71E35-B032-44F8-911E-2526E6A54CA1}" type="presOf" srcId="{352DBCF0-31F3-4E04-91E3-DF9D33945A7D}" destId="{89C93D80-B952-48D1-951D-91F397C5B0F1}" srcOrd="0" destOrd="0" presId="urn:microsoft.com/office/officeart/2005/8/layout/radial1"/>
    <dgm:cxn modelId="{AC0FCB35-9627-4F30-9F31-FD632CF1EA4B}" type="presOf" srcId="{1A8FE39D-B1A4-4400-8569-EFFEE89C5479}" destId="{357D4416-34E1-4321-808E-EF0F217A8C7E}" srcOrd="0" destOrd="0" presId="urn:microsoft.com/office/officeart/2005/8/layout/radial1"/>
    <dgm:cxn modelId="{65AF5B49-AB9C-4C0C-AEFF-918B79956569}" srcId="{59D89ECD-C14C-41D9-ACFD-C1E2139F0D83}" destId="{673B10EA-2013-4509-B659-FCC3470BB933}" srcOrd="1" destOrd="0" parTransId="{E59CB6F2-6DA4-42FF-9DF2-D4A0E481C83D}" sibTransId="{75C00094-3820-45AC-8761-0335969CDC2D}"/>
    <dgm:cxn modelId="{CF53054E-7EA9-46C5-83D2-7748A130E85A}" type="presOf" srcId="{385CC803-8BA1-4D80-AECC-52B249D60810}" destId="{156E3FFC-22A4-4CB4-8B2E-A9E5F5534520}" srcOrd="1" destOrd="0" presId="urn:microsoft.com/office/officeart/2005/8/layout/radial1"/>
    <dgm:cxn modelId="{CDAD6D51-25F1-42D0-8844-764A372619EC}" type="presOf" srcId="{D1002935-0B00-46EE-88C4-21824143D28B}" destId="{DCC05F09-5E9D-4834-AC62-B0AE83A076BE}" srcOrd="0" destOrd="0" presId="urn:microsoft.com/office/officeart/2005/8/layout/radial1"/>
    <dgm:cxn modelId="{94373655-B937-4A81-9375-E7CD21344EB8}" type="presOf" srcId="{57587B6A-1FD7-4700-A36E-D9D874D94154}" destId="{09A77377-B633-480F-94EF-3E89308A85EC}" srcOrd="1" destOrd="0" presId="urn:microsoft.com/office/officeart/2005/8/layout/radial1"/>
    <dgm:cxn modelId="{BD5F4C64-23DC-4E46-83F0-22F84E2C07B0}" type="presOf" srcId="{4E0626B8-2412-4678-AF54-DE1D18C2EF0F}" destId="{5F9EE9B7-472B-4075-824E-5C58D2D529F1}" srcOrd="0" destOrd="0" presId="urn:microsoft.com/office/officeart/2005/8/layout/radial1"/>
    <dgm:cxn modelId="{8995C96A-2B05-4C1F-982E-6A2A9C2B9796}" type="presOf" srcId="{7A82FA19-0847-4066-8053-EA41AAF7984D}" destId="{B2FA6B64-2B7C-4D1D-8FC3-E299DDF75096}" srcOrd="0" destOrd="0" presId="urn:microsoft.com/office/officeart/2005/8/layout/radial1"/>
    <dgm:cxn modelId="{F74C7078-E824-4737-A58A-D7EF9E2CF6FB}" srcId="{59D89ECD-C14C-41D9-ACFD-C1E2139F0D83}" destId="{14A8F245-3B74-49A7-A6CC-5CEC1D7FD50F}" srcOrd="6" destOrd="0" parTransId="{7A82FA19-0847-4066-8053-EA41AAF7984D}" sibTransId="{EFA3D558-F3F6-42C0-A9A2-8A3131C28083}"/>
    <dgm:cxn modelId="{FD575F7A-FBB8-471B-8D01-3B826C91213C}" type="presOf" srcId="{352DBCF0-31F3-4E04-91E3-DF9D33945A7D}" destId="{E610F7B0-ED6A-44C0-91A2-3FA009288CC4}" srcOrd="1" destOrd="0" presId="urn:microsoft.com/office/officeart/2005/8/layout/radial1"/>
    <dgm:cxn modelId="{EB4EEB7C-EA22-4FE4-B95E-F089C6259E1B}" type="presOf" srcId="{D4EE4053-3940-4918-849B-D14A486EB38D}" destId="{CAC44AF9-DEA7-4BD1-876C-AFB701C2A5E8}" srcOrd="1" destOrd="0" presId="urn:microsoft.com/office/officeart/2005/8/layout/radial1"/>
    <dgm:cxn modelId="{9B743880-C2D3-414E-8808-C89268767804}" type="presOf" srcId="{57587B6A-1FD7-4700-A36E-D9D874D94154}" destId="{F6C14F9D-8ABD-46C9-993E-ECDD480C9DD1}" srcOrd="0" destOrd="0" presId="urn:microsoft.com/office/officeart/2005/8/layout/radial1"/>
    <dgm:cxn modelId="{083F5294-7CE3-41F3-B612-D4199BAF32F1}" srcId="{59D89ECD-C14C-41D9-ACFD-C1E2139F0D83}" destId="{06158ED8-1541-4739-8F01-49A055DD85FE}" srcOrd="0" destOrd="0" parTransId="{385CC803-8BA1-4D80-AECC-52B249D60810}" sibTransId="{CCBC8C7F-2C04-49A2-B6F0-877721CE3CC4}"/>
    <dgm:cxn modelId="{82800F9F-3BCE-46A1-855F-720AC1B8F58F}" srcId="{59D89ECD-C14C-41D9-ACFD-C1E2139F0D83}" destId="{812C3F49-776A-4AFA-89FC-CD1698366433}" srcOrd="4" destOrd="0" parTransId="{D1002935-0B00-46EE-88C4-21824143D28B}" sibTransId="{94087497-04A5-4E3A-A8CE-A080F281D56B}"/>
    <dgm:cxn modelId="{60C049C0-A823-4CE2-917F-C46628967813}" srcId="{59D89ECD-C14C-41D9-ACFD-C1E2139F0D83}" destId="{0D63EB16-4160-4A3A-86D4-34C4C35BD78E}" srcOrd="3" destOrd="0" parTransId="{57587B6A-1FD7-4700-A36E-D9D874D94154}" sibTransId="{7BC29C22-CD13-4F83-899B-CDDC3DD34B88}"/>
    <dgm:cxn modelId="{D92B67C2-28E8-476F-B04C-86D43B9C4B43}" type="presOf" srcId="{14A8F245-3B74-49A7-A6CC-5CEC1D7FD50F}" destId="{6E1E5543-0931-436C-A4A5-8B73FEC7E4AA}" srcOrd="0" destOrd="0" presId="urn:microsoft.com/office/officeart/2005/8/layout/radial1"/>
    <dgm:cxn modelId="{D58838C6-6A3E-4B80-B352-D37250592675}" type="presOf" srcId="{68F28749-57CE-4ECF-9972-B5B9B002561D}" destId="{8C96F0E1-AABE-4E74-B3E6-18641DC76FA2}" srcOrd="0" destOrd="0" presId="urn:microsoft.com/office/officeart/2005/8/layout/radial1"/>
    <dgm:cxn modelId="{E926A6C6-32DF-41DA-A7D7-90BA1153AB93}" srcId="{68F28749-57CE-4ECF-9972-B5B9B002561D}" destId="{59D89ECD-C14C-41D9-ACFD-C1E2139F0D83}" srcOrd="0" destOrd="0" parTransId="{BD6FCE1B-01D9-4576-BAEA-5BB583952360}" sibTransId="{09ECF9E9-9568-4F79-85D7-A6DC42D04725}"/>
    <dgm:cxn modelId="{27349AD0-A3C7-494C-9967-35CF62A7E06D}" srcId="{59D89ECD-C14C-41D9-ACFD-C1E2139F0D83}" destId="{4E0626B8-2412-4678-AF54-DE1D18C2EF0F}" srcOrd="2" destOrd="0" parTransId="{D4EE4053-3940-4918-849B-D14A486EB38D}" sibTransId="{1BDDECD8-F4E9-4A18-B8D3-AF8728EABDE1}"/>
    <dgm:cxn modelId="{B2314BD6-8E8A-4660-B737-7AF2BA465105}" type="presOf" srcId="{06158ED8-1541-4739-8F01-49A055DD85FE}" destId="{E51BEA09-6931-4654-ACC9-50EB795A2A85}" srcOrd="0" destOrd="0" presId="urn:microsoft.com/office/officeart/2005/8/layout/radial1"/>
    <dgm:cxn modelId="{E91783DE-A15D-4E27-BCD6-E3D4B6354491}" type="presOf" srcId="{385CC803-8BA1-4D80-AECC-52B249D60810}" destId="{746D3641-02CE-45F9-9B4C-0A4F4A51A024}" srcOrd="0" destOrd="0" presId="urn:microsoft.com/office/officeart/2005/8/layout/radial1"/>
    <dgm:cxn modelId="{8104D1E4-3609-486B-AEE4-D21A95916364}" type="presOf" srcId="{7A82FA19-0847-4066-8053-EA41AAF7984D}" destId="{9589F40A-9141-467E-80FF-649CE51BF26E}" srcOrd="1" destOrd="0" presId="urn:microsoft.com/office/officeart/2005/8/layout/radial1"/>
    <dgm:cxn modelId="{F7C594E9-E320-4329-99F4-32383079E77F}" type="presOf" srcId="{0D63EB16-4160-4A3A-86D4-34C4C35BD78E}" destId="{571369E6-933E-46D5-820A-06DC5A3AF86E}" srcOrd="0" destOrd="0" presId="urn:microsoft.com/office/officeart/2005/8/layout/radial1"/>
    <dgm:cxn modelId="{36BB7BEA-BE5F-4247-8D2C-2C346D2B3DA8}" type="presOf" srcId="{E59CB6F2-6DA4-42FF-9DF2-D4A0E481C83D}" destId="{FBE52E98-4ED9-4A0C-A2DC-C0595863A73E}" srcOrd="1" destOrd="0" presId="urn:microsoft.com/office/officeart/2005/8/layout/radial1"/>
    <dgm:cxn modelId="{FB1519EB-9B8B-416A-AF3E-D467F3D57F22}" type="presOf" srcId="{673B10EA-2013-4509-B659-FCC3470BB933}" destId="{3A77481C-65A3-4C6E-8632-8CD769C9B718}" srcOrd="0" destOrd="0" presId="urn:microsoft.com/office/officeart/2005/8/layout/radial1"/>
    <dgm:cxn modelId="{A7E72FF7-6DD6-4DEC-B941-F345E75F0AD3}" type="presOf" srcId="{D1002935-0B00-46EE-88C4-21824143D28B}" destId="{664DBD67-CC40-4B2D-AC32-2539BC64FF5A}" srcOrd="1" destOrd="0" presId="urn:microsoft.com/office/officeart/2005/8/layout/radial1"/>
    <dgm:cxn modelId="{A7A4C2F7-2C84-47F6-9F72-CAC35B913222}" type="presOf" srcId="{59D89ECD-C14C-41D9-ACFD-C1E2139F0D83}" destId="{1A09A69A-C740-4C29-8CC1-6E6B4BAF37DB}" srcOrd="0" destOrd="0" presId="urn:microsoft.com/office/officeart/2005/8/layout/radial1"/>
    <dgm:cxn modelId="{D346FFFA-B4DE-42A1-BF7B-B268B3FD3420}" type="presOf" srcId="{E59CB6F2-6DA4-42FF-9DF2-D4A0E481C83D}" destId="{93ACE044-88FC-4CFE-B3A2-3825FFDE9ABD}" srcOrd="0" destOrd="0" presId="urn:microsoft.com/office/officeart/2005/8/layout/radial1"/>
    <dgm:cxn modelId="{9107283E-98FE-4626-A39D-7050AAFD4E81}" type="presParOf" srcId="{8C96F0E1-AABE-4E74-B3E6-18641DC76FA2}" destId="{1A09A69A-C740-4C29-8CC1-6E6B4BAF37DB}" srcOrd="0" destOrd="0" presId="urn:microsoft.com/office/officeart/2005/8/layout/radial1"/>
    <dgm:cxn modelId="{E5D88C65-0F36-483E-A781-B2887E06260F}" type="presParOf" srcId="{8C96F0E1-AABE-4E74-B3E6-18641DC76FA2}" destId="{746D3641-02CE-45F9-9B4C-0A4F4A51A024}" srcOrd="1" destOrd="0" presId="urn:microsoft.com/office/officeart/2005/8/layout/radial1"/>
    <dgm:cxn modelId="{EB202C3E-5DAF-42E5-AD67-A6CEBA1F1950}" type="presParOf" srcId="{746D3641-02CE-45F9-9B4C-0A4F4A51A024}" destId="{156E3FFC-22A4-4CB4-8B2E-A9E5F5534520}" srcOrd="0" destOrd="0" presId="urn:microsoft.com/office/officeart/2005/8/layout/radial1"/>
    <dgm:cxn modelId="{1F80D0ED-0B30-4912-A677-FC4AB1E7F280}" type="presParOf" srcId="{8C96F0E1-AABE-4E74-B3E6-18641DC76FA2}" destId="{E51BEA09-6931-4654-ACC9-50EB795A2A85}" srcOrd="2" destOrd="0" presId="urn:microsoft.com/office/officeart/2005/8/layout/radial1"/>
    <dgm:cxn modelId="{2CCA425C-E49B-48DD-8406-A08A7DCC57DC}" type="presParOf" srcId="{8C96F0E1-AABE-4E74-B3E6-18641DC76FA2}" destId="{93ACE044-88FC-4CFE-B3A2-3825FFDE9ABD}" srcOrd="3" destOrd="0" presId="urn:microsoft.com/office/officeart/2005/8/layout/radial1"/>
    <dgm:cxn modelId="{975D47AB-7A07-4C25-A979-302D4BCBE23C}" type="presParOf" srcId="{93ACE044-88FC-4CFE-B3A2-3825FFDE9ABD}" destId="{FBE52E98-4ED9-4A0C-A2DC-C0595863A73E}" srcOrd="0" destOrd="0" presId="urn:microsoft.com/office/officeart/2005/8/layout/radial1"/>
    <dgm:cxn modelId="{73632136-E98E-4BCE-A6AE-B70DACADC997}" type="presParOf" srcId="{8C96F0E1-AABE-4E74-B3E6-18641DC76FA2}" destId="{3A77481C-65A3-4C6E-8632-8CD769C9B718}" srcOrd="4" destOrd="0" presId="urn:microsoft.com/office/officeart/2005/8/layout/radial1"/>
    <dgm:cxn modelId="{B93DD20C-0BF3-484A-B82E-A3B09172F72D}" type="presParOf" srcId="{8C96F0E1-AABE-4E74-B3E6-18641DC76FA2}" destId="{A0CD7B21-10C9-4812-BE16-43B4D1C565FB}" srcOrd="5" destOrd="0" presId="urn:microsoft.com/office/officeart/2005/8/layout/radial1"/>
    <dgm:cxn modelId="{04787FA4-540A-428A-805F-53F8201EF5C1}" type="presParOf" srcId="{A0CD7B21-10C9-4812-BE16-43B4D1C565FB}" destId="{CAC44AF9-DEA7-4BD1-876C-AFB701C2A5E8}" srcOrd="0" destOrd="0" presId="urn:microsoft.com/office/officeart/2005/8/layout/radial1"/>
    <dgm:cxn modelId="{09545AB9-14EA-4228-8794-D7202E5FEE2B}" type="presParOf" srcId="{8C96F0E1-AABE-4E74-B3E6-18641DC76FA2}" destId="{5F9EE9B7-472B-4075-824E-5C58D2D529F1}" srcOrd="6" destOrd="0" presId="urn:microsoft.com/office/officeart/2005/8/layout/radial1"/>
    <dgm:cxn modelId="{A21B0E77-BEF0-42ED-969F-DD8D849DBCC2}" type="presParOf" srcId="{8C96F0E1-AABE-4E74-B3E6-18641DC76FA2}" destId="{F6C14F9D-8ABD-46C9-993E-ECDD480C9DD1}" srcOrd="7" destOrd="0" presId="urn:microsoft.com/office/officeart/2005/8/layout/radial1"/>
    <dgm:cxn modelId="{19508470-BB1D-4B25-9AEA-9C272EBB55AC}" type="presParOf" srcId="{F6C14F9D-8ABD-46C9-993E-ECDD480C9DD1}" destId="{09A77377-B633-480F-94EF-3E89308A85EC}" srcOrd="0" destOrd="0" presId="urn:microsoft.com/office/officeart/2005/8/layout/radial1"/>
    <dgm:cxn modelId="{88177B34-FAAA-4CD8-A487-F9A64569CBB5}" type="presParOf" srcId="{8C96F0E1-AABE-4E74-B3E6-18641DC76FA2}" destId="{571369E6-933E-46D5-820A-06DC5A3AF86E}" srcOrd="8" destOrd="0" presId="urn:microsoft.com/office/officeart/2005/8/layout/radial1"/>
    <dgm:cxn modelId="{950A1D32-8E62-46DD-979A-BE413F1D0AF7}" type="presParOf" srcId="{8C96F0E1-AABE-4E74-B3E6-18641DC76FA2}" destId="{DCC05F09-5E9D-4834-AC62-B0AE83A076BE}" srcOrd="9" destOrd="0" presId="urn:microsoft.com/office/officeart/2005/8/layout/radial1"/>
    <dgm:cxn modelId="{B747A590-CB2E-432A-84B6-992D8A6CF199}" type="presParOf" srcId="{DCC05F09-5E9D-4834-AC62-B0AE83A076BE}" destId="{664DBD67-CC40-4B2D-AC32-2539BC64FF5A}" srcOrd="0" destOrd="0" presId="urn:microsoft.com/office/officeart/2005/8/layout/radial1"/>
    <dgm:cxn modelId="{582221F9-5AF3-4945-A5A0-8338C3D44340}" type="presParOf" srcId="{8C96F0E1-AABE-4E74-B3E6-18641DC76FA2}" destId="{2C24D4D4-529D-4CC4-9854-FE90DE0FE450}" srcOrd="10" destOrd="0" presId="urn:microsoft.com/office/officeart/2005/8/layout/radial1"/>
    <dgm:cxn modelId="{65874FFF-CCDA-4CE4-9F7E-5937C1D9960C}" type="presParOf" srcId="{8C96F0E1-AABE-4E74-B3E6-18641DC76FA2}" destId="{89C93D80-B952-48D1-951D-91F397C5B0F1}" srcOrd="11" destOrd="0" presId="urn:microsoft.com/office/officeart/2005/8/layout/radial1"/>
    <dgm:cxn modelId="{43FB592A-6F57-46A3-AA91-E8BE521AE2C6}" type="presParOf" srcId="{89C93D80-B952-48D1-951D-91F397C5B0F1}" destId="{E610F7B0-ED6A-44C0-91A2-3FA009288CC4}" srcOrd="0" destOrd="0" presId="urn:microsoft.com/office/officeart/2005/8/layout/radial1"/>
    <dgm:cxn modelId="{608478E0-3477-4A87-ACC7-D2226A565CAB}" type="presParOf" srcId="{8C96F0E1-AABE-4E74-B3E6-18641DC76FA2}" destId="{357D4416-34E1-4321-808E-EF0F217A8C7E}" srcOrd="12" destOrd="0" presId="urn:microsoft.com/office/officeart/2005/8/layout/radial1"/>
    <dgm:cxn modelId="{FF1333BA-76C3-4309-A466-9B9E2EA3AE2F}" type="presParOf" srcId="{8C96F0E1-AABE-4E74-B3E6-18641DC76FA2}" destId="{B2FA6B64-2B7C-4D1D-8FC3-E299DDF75096}" srcOrd="13" destOrd="0" presId="urn:microsoft.com/office/officeart/2005/8/layout/radial1"/>
    <dgm:cxn modelId="{2AF4BAE0-7444-41F7-9622-8930EE76DA92}" type="presParOf" srcId="{B2FA6B64-2B7C-4D1D-8FC3-E299DDF75096}" destId="{9589F40A-9141-467E-80FF-649CE51BF26E}" srcOrd="0" destOrd="0" presId="urn:microsoft.com/office/officeart/2005/8/layout/radial1"/>
    <dgm:cxn modelId="{5B1D0453-ECFC-42A2-8934-0502B348B95F}" type="presParOf" srcId="{8C96F0E1-AABE-4E74-B3E6-18641DC76FA2}" destId="{6E1E5543-0931-436C-A4A5-8B73FEC7E4AA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EC2E1-0C92-4F04-8453-9F1919547BC3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09B1C-4EE4-4EC6-B56B-E9228A8D054C}">
      <dgm:prSet phldrT="[Text]"/>
      <dgm:spPr>
        <a:solidFill>
          <a:srgbClr val="1A8BA0"/>
        </a:solidFill>
      </dgm:spPr>
      <dgm:t>
        <a:bodyPr/>
        <a:lstStyle/>
        <a:p>
          <a:r>
            <a:rPr lang="en-US" dirty="0"/>
            <a:t>&amp;</a:t>
          </a:r>
        </a:p>
      </dgm:t>
    </dgm:pt>
    <dgm:pt modelId="{C74CF703-F5A2-4CB6-8B55-08DC97171EAE}" type="parTrans" cxnId="{083EEE08-BC41-40AA-8CD0-98793BC63AAD}">
      <dgm:prSet/>
      <dgm:spPr/>
      <dgm:t>
        <a:bodyPr/>
        <a:lstStyle/>
        <a:p>
          <a:endParaRPr lang="en-US"/>
        </a:p>
      </dgm:t>
    </dgm:pt>
    <dgm:pt modelId="{21A1EF21-EC29-4530-A411-7006D51001C9}" type="sibTrans" cxnId="{083EEE08-BC41-40AA-8CD0-98793BC63AAD}">
      <dgm:prSet/>
      <dgm:spPr/>
      <dgm:t>
        <a:bodyPr/>
        <a:lstStyle/>
        <a:p>
          <a:endParaRPr lang="en-US"/>
        </a:p>
      </dgm:t>
    </dgm:pt>
    <dgm:pt modelId="{63291ED2-6EF2-41A4-8CC8-6DBDB72D5BF9}">
      <dgm:prSet phldrT="[Text]"/>
      <dgm:spPr>
        <a:solidFill>
          <a:srgbClr val="1A8BA0"/>
        </a:solidFill>
      </dgm:spPr>
      <dgm:t>
        <a:bodyPr/>
        <a:lstStyle/>
        <a:p>
          <a:r>
            <a:rPr lang="en-US" dirty="0"/>
            <a:t>|</a:t>
          </a:r>
        </a:p>
      </dgm:t>
    </dgm:pt>
    <dgm:pt modelId="{B6245DA1-3563-408F-8B57-800B4B622964}" type="parTrans" cxnId="{CD91F1DE-C276-4B8B-A979-8ADC236DB924}">
      <dgm:prSet/>
      <dgm:spPr/>
      <dgm:t>
        <a:bodyPr/>
        <a:lstStyle/>
        <a:p>
          <a:endParaRPr lang="en-US"/>
        </a:p>
      </dgm:t>
    </dgm:pt>
    <dgm:pt modelId="{B8BFB6EC-4CC4-4434-9449-515A35160057}" type="sibTrans" cxnId="{CD91F1DE-C276-4B8B-A979-8ADC236DB924}">
      <dgm:prSet/>
      <dgm:spPr/>
      <dgm:t>
        <a:bodyPr/>
        <a:lstStyle/>
        <a:p>
          <a:endParaRPr lang="en-US"/>
        </a:p>
      </dgm:t>
    </dgm:pt>
    <dgm:pt modelId="{26E53CEB-36DA-4C58-963B-2E76183B6BA5}">
      <dgm:prSet phldrT="[Text]"/>
      <dgm:spPr>
        <a:solidFill>
          <a:srgbClr val="1A8BA0"/>
        </a:solidFill>
      </dgm:spPr>
      <dgm:t>
        <a:bodyPr/>
        <a:lstStyle/>
        <a:p>
          <a:r>
            <a:rPr lang="en-US" dirty="0"/>
            <a:t>~</a:t>
          </a:r>
        </a:p>
      </dgm:t>
    </dgm:pt>
    <dgm:pt modelId="{84BE810D-0505-43DF-9EA9-588EFE89CD69}" type="parTrans" cxnId="{F1E733C9-65C2-49E7-BECD-3EEB996AAFFA}">
      <dgm:prSet/>
      <dgm:spPr/>
      <dgm:t>
        <a:bodyPr/>
        <a:lstStyle/>
        <a:p>
          <a:endParaRPr lang="en-US"/>
        </a:p>
      </dgm:t>
    </dgm:pt>
    <dgm:pt modelId="{D74BF931-8701-482A-BB54-379C3CECFBF7}" type="sibTrans" cxnId="{F1E733C9-65C2-49E7-BECD-3EEB996AAFFA}">
      <dgm:prSet/>
      <dgm:spPr/>
      <dgm:t>
        <a:bodyPr/>
        <a:lstStyle/>
        <a:p>
          <a:endParaRPr lang="en-US"/>
        </a:p>
      </dgm:t>
    </dgm:pt>
    <dgm:pt modelId="{5B8656FE-CCF6-4D8C-A652-2DAE1806C459}">
      <dgm:prSet phldrT="[Text]"/>
      <dgm:spPr>
        <a:solidFill>
          <a:srgbClr val="CDCCCB">
            <a:alpha val="90000"/>
          </a:srgbClr>
        </a:solidFill>
      </dgm:spPr>
      <dgm:t>
        <a:bodyPr/>
        <a:lstStyle/>
        <a:p>
          <a:r>
            <a:rPr lang="ru-RU" dirty="0"/>
            <a:t>Инверсия</a:t>
          </a:r>
          <a:endParaRPr lang="en-US" dirty="0"/>
        </a:p>
      </dgm:t>
    </dgm:pt>
    <dgm:pt modelId="{4188FA88-9B6D-4961-AFE5-745E70400552}" type="parTrans" cxnId="{AD62543A-DE59-4213-A260-F132015A9AA7}">
      <dgm:prSet/>
      <dgm:spPr/>
      <dgm:t>
        <a:bodyPr/>
        <a:lstStyle/>
        <a:p>
          <a:endParaRPr lang="en-US"/>
        </a:p>
      </dgm:t>
    </dgm:pt>
    <dgm:pt modelId="{73962A93-26F4-4612-87FC-711922CA18A3}" type="sibTrans" cxnId="{AD62543A-DE59-4213-A260-F132015A9AA7}">
      <dgm:prSet/>
      <dgm:spPr/>
      <dgm:t>
        <a:bodyPr/>
        <a:lstStyle/>
        <a:p>
          <a:endParaRPr lang="en-US"/>
        </a:p>
      </dgm:t>
    </dgm:pt>
    <dgm:pt modelId="{9B60DCE0-6D19-47C8-8F27-BC9DAA0F594A}">
      <dgm:prSet phldrT="[Text]"/>
      <dgm:spPr>
        <a:solidFill>
          <a:srgbClr val="1A8BA0"/>
        </a:solidFill>
      </dgm:spPr>
      <dgm:t>
        <a:bodyPr/>
        <a:lstStyle/>
        <a:p>
          <a:r>
            <a:rPr lang="en-US" dirty="0"/>
            <a:t>&lt;&lt;</a:t>
          </a:r>
        </a:p>
      </dgm:t>
    </dgm:pt>
    <dgm:pt modelId="{13975747-ECAE-4A52-B7D4-8EA85A5C2440}" type="parTrans" cxnId="{0810A4B7-6ACB-421A-A85D-46A87E6105FF}">
      <dgm:prSet/>
      <dgm:spPr/>
      <dgm:t>
        <a:bodyPr/>
        <a:lstStyle/>
        <a:p>
          <a:endParaRPr lang="en-US"/>
        </a:p>
      </dgm:t>
    </dgm:pt>
    <dgm:pt modelId="{B8AA9C56-C68C-4A5A-B4BC-1EE5C2CF4573}" type="sibTrans" cxnId="{0810A4B7-6ACB-421A-A85D-46A87E6105FF}">
      <dgm:prSet/>
      <dgm:spPr/>
      <dgm:t>
        <a:bodyPr/>
        <a:lstStyle/>
        <a:p>
          <a:endParaRPr lang="en-US"/>
        </a:p>
      </dgm:t>
    </dgm:pt>
    <dgm:pt modelId="{62DBDE66-1D9A-46DF-8CE6-D8F4C6686377}">
      <dgm:prSet phldrT="[Text]"/>
      <dgm:spPr>
        <a:solidFill>
          <a:srgbClr val="CDCCCB">
            <a:alpha val="90000"/>
          </a:srgbClr>
        </a:solidFill>
      </dgm:spPr>
      <dgm:t>
        <a:bodyPr/>
        <a:lstStyle/>
        <a:p>
          <a:r>
            <a:rPr lang="ru-RU" dirty="0"/>
            <a:t>Сдвиг влево</a:t>
          </a:r>
          <a:endParaRPr lang="en-US" dirty="0"/>
        </a:p>
      </dgm:t>
    </dgm:pt>
    <dgm:pt modelId="{0E8AB60F-FFF9-49B7-A171-77210CFF653F}" type="parTrans" cxnId="{E997AF8B-614E-4D7F-8EA5-1BFE771443EC}">
      <dgm:prSet/>
      <dgm:spPr/>
      <dgm:t>
        <a:bodyPr/>
        <a:lstStyle/>
        <a:p>
          <a:endParaRPr lang="en-US"/>
        </a:p>
      </dgm:t>
    </dgm:pt>
    <dgm:pt modelId="{94F87BE7-7B73-45FD-BE8A-8BE810640298}" type="sibTrans" cxnId="{E997AF8B-614E-4D7F-8EA5-1BFE771443EC}">
      <dgm:prSet/>
      <dgm:spPr/>
      <dgm:t>
        <a:bodyPr/>
        <a:lstStyle/>
        <a:p>
          <a:endParaRPr lang="en-US"/>
        </a:p>
      </dgm:t>
    </dgm:pt>
    <dgm:pt modelId="{340125CD-7E40-4BF1-A9BB-E6A0CA59B2DC}">
      <dgm:prSet phldrT="[Text]"/>
      <dgm:spPr>
        <a:solidFill>
          <a:srgbClr val="1A8BA0"/>
        </a:solidFill>
      </dgm:spPr>
      <dgm:t>
        <a:bodyPr/>
        <a:lstStyle/>
        <a:p>
          <a:r>
            <a:rPr lang="en-US" dirty="0"/>
            <a:t>&gt;&gt;</a:t>
          </a:r>
        </a:p>
      </dgm:t>
    </dgm:pt>
    <dgm:pt modelId="{A2046D56-AFB5-4CFE-8519-A8BD92507AB5}" type="parTrans" cxnId="{7904D71E-9A88-4944-BE50-BC49762A21E5}">
      <dgm:prSet/>
      <dgm:spPr/>
      <dgm:t>
        <a:bodyPr/>
        <a:lstStyle/>
        <a:p>
          <a:endParaRPr lang="en-US"/>
        </a:p>
      </dgm:t>
    </dgm:pt>
    <dgm:pt modelId="{DB626579-336F-4E02-AFF7-18C09CAC31D5}" type="sibTrans" cxnId="{7904D71E-9A88-4944-BE50-BC49762A21E5}">
      <dgm:prSet/>
      <dgm:spPr/>
      <dgm:t>
        <a:bodyPr/>
        <a:lstStyle/>
        <a:p>
          <a:endParaRPr lang="en-US"/>
        </a:p>
      </dgm:t>
    </dgm:pt>
    <dgm:pt modelId="{6E0682B5-B29F-4E32-9AF6-AD273FCADAFF}">
      <dgm:prSet phldrT="[Text]"/>
      <dgm:spPr>
        <a:solidFill>
          <a:srgbClr val="CDCCCB">
            <a:alpha val="90000"/>
          </a:srgbClr>
        </a:solidFill>
      </dgm:spPr>
      <dgm:t>
        <a:bodyPr/>
        <a:lstStyle/>
        <a:p>
          <a:r>
            <a:rPr lang="ru-RU" dirty="0"/>
            <a:t>Побитовое И (</a:t>
          </a:r>
          <a:r>
            <a:rPr lang="en-US" dirty="0"/>
            <a:t>AND</a:t>
          </a:r>
          <a:r>
            <a:rPr lang="ru-RU" dirty="0"/>
            <a:t>)</a:t>
          </a:r>
          <a:endParaRPr lang="en-US" dirty="0"/>
        </a:p>
      </dgm:t>
    </dgm:pt>
    <dgm:pt modelId="{09427234-59E4-42FA-849E-9CD6777C4B61}" type="parTrans" cxnId="{55A3946A-E290-42D4-A015-AC6379619B0D}">
      <dgm:prSet/>
      <dgm:spPr/>
      <dgm:t>
        <a:bodyPr/>
        <a:lstStyle/>
        <a:p>
          <a:endParaRPr lang="en-US"/>
        </a:p>
      </dgm:t>
    </dgm:pt>
    <dgm:pt modelId="{A08F3FB2-8572-4159-992A-7F0C2B9A474F}" type="sibTrans" cxnId="{55A3946A-E290-42D4-A015-AC6379619B0D}">
      <dgm:prSet/>
      <dgm:spPr/>
      <dgm:t>
        <a:bodyPr/>
        <a:lstStyle/>
        <a:p>
          <a:endParaRPr lang="en-US"/>
        </a:p>
      </dgm:t>
    </dgm:pt>
    <dgm:pt modelId="{AD291F81-AB2E-45CB-A27F-8000EE0A35A3}">
      <dgm:prSet phldrT="[Text]"/>
      <dgm:spPr>
        <a:solidFill>
          <a:srgbClr val="CDCCCB">
            <a:alpha val="90000"/>
          </a:srgbClr>
        </a:solidFill>
      </dgm:spPr>
      <dgm:t>
        <a:bodyPr/>
        <a:lstStyle/>
        <a:p>
          <a:r>
            <a:rPr lang="ru-RU" dirty="0"/>
            <a:t>Побитовое ИЛИ (</a:t>
          </a:r>
          <a:r>
            <a:rPr lang="en-US" dirty="0"/>
            <a:t>OR</a:t>
          </a:r>
          <a:r>
            <a:rPr lang="ru-RU" dirty="0"/>
            <a:t>)</a:t>
          </a:r>
          <a:endParaRPr lang="en-US" dirty="0"/>
        </a:p>
      </dgm:t>
    </dgm:pt>
    <dgm:pt modelId="{217D7AA8-E951-444B-9F60-8559838B5450}" type="parTrans" cxnId="{576956A6-06A5-45A2-AA5C-E1825E78640E}">
      <dgm:prSet/>
      <dgm:spPr/>
      <dgm:t>
        <a:bodyPr/>
        <a:lstStyle/>
        <a:p>
          <a:endParaRPr lang="en-US"/>
        </a:p>
      </dgm:t>
    </dgm:pt>
    <dgm:pt modelId="{8FEFFCBA-6DCA-4A93-B32C-D2BBC857BEFA}" type="sibTrans" cxnId="{576956A6-06A5-45A2-AA5C-E1825E78640E}">
      <dgm:prSet/>
      <dgm:spPr/>
      <dgm:t>
        <a:bodyPr/>
        <a:lstStyle/>
        <a:p>
          <a:endParaRPr lang="en-US"/>
        </a:p>
      </dgm:t>
    </dgm:pt>
    <dgm:pt modelId="{CFA8A50F-92F2-40D9-91CA-3ADF15DDDA37}">
      <dgm:prSet phldrT="[Text]"/>
      <dgm:spPr>
        <a:solidFill>
          <a:srgbClr val="1A8BA0"/>
        </a:solidFill>
      </dgm:spPr>
      <dgm:t>
        <a:bodyPr/>
        <a:lstStyle/>
        <a:p>
          <a:r>
            <a:rPr lang="en-US" dirty="0"/>
            <a:t>^</a:t>
          </a:r>
        </a:p>
      </dgm:t>
    </dgm:pt>
    <dgm:pt modelId="{77DB3353-7B19-4504-8399-1EE3D3B96056}" type="parTrans" cxnId="{0995F00B-D1E4-4AFB-B16B-DDD6AFF579C4}">
      <dgm:prSet/>
      <dgm:spPr/>
      <dgm:t>
        <a:bodyPr/>
        <a:lstStyle/>
        <a:p>
          <a:endParaRPr lang="en-US"/>
        </a:p>
      </dgm:t>
    </dgm:pt>
    <dgm:pt modelId="{B6B0C452-C83F-4242-A5E5-1A959AF0EB9B}" type="sibTrans" cxnId="{0995F00B-D1E4-4AFB-B16B-DDD6AFF579C4}">
      <dgm:prSet/>
      <dgm:spPr/>
      <dgm:t>
        <a:bodyPr/>
        <a:lstStyle/>
        <a:p>
          <a:endParaRPr lang="en-US"/>
        </a:p>
      </dgm:t>
    </dgm:pt>
    <dgm:pt modelId="{387AFBE4-2ADD-4147-A5CE-62FDB276C1FF}">
      <dgm:prSet phldrT="[Text]"/>
      <dgm:spPr>
        <a:solidFill>
          <a:srgbClr val="CDCCCB">
            <a:alpha val="90000"/>
          </a:srgbClr>
        </a:solidFill>
      </dgm:spPr>
      <dgm:t>
        <a:bodyPr/>
        <a:lstStyle/>
        <a:p>
          <a:r>
            <a:rPr lang="ru-RU" dirty="0"/>
            <a:t>Сложение по модулю два</a:t>
          </a:r>
          <a:r>
            <a:rPr lang="en-US" dirty="0"/>
            <a:t> </a:t>
          </a:r>
          <a:r>
            <a:rPr lang="ru-RU" dirty="0"/>
            <a:t>(</a:t>
          </a:r>
          <a:r>
            <a:rPr lang="en-US" dirty="0"/>
            <a:t>XOR</a:t>
          </a:r>
          <a:r>
            <a:rPr lang="ru-RU" dirty="0"/>
            <a:t>)</a:t>
          </a:r>
          <a:endParaRPr lang="en-US" dirty="0"/>
        </a:p>
      </dgm:t>
    </dgm:pt>
    <dgm:pt modelId="{7B9554D6-3FEF-4CC9-A995-8646D5226768}" type="parTrans" cxnId="{60C91319-F72A-48A5-B3C7-842C4613E422}">
      <dgm:prSet/>
      <dgm:spPr/>
      <dgm:t>
        <a:bodyPr/>
        <a:lstStyle/>
        <a:p>
          <a:endParaRPr lang="en-US"/>
        </a:p>
      </dgm:t>
    </dgm:pt>
    <dgm:pt modelId="{A45A80D2-2CCF-4A95-A61A-6C70D4367C4A}" type="sibTrans" cxnId="{60C91319-F72A-48A5-B3C7-842C4613E422}">
      <dgm:prSet/>
      <dgm:spPr/>
      <dgm:t>
        <a:bodyPr/>
        <a:lstStyle/>
        <a:p>
          <a:endParaRPr lang="en-US"/>
        </a:p>
      </dgm:t>
    </dgm:pt>
    <dgm:pt modelId="{FD8D3CB9-1EBF-49A7-B7CA-70EDE2077705}">
      <dgm:prSet phldrT="[Text]"/>
      <dgm:spPr>
        <a:solidFill>
          <a:srgbClr val="CDCCCB">
            <a:alpha val="90000"/>
          </a:srgbClr>
        </a:solidFill>
      </dgm:spPr>
      <dgm:t>
        <a:bodyPr/>
        <a:lstStyle/>
        <a:p>
          <a:r>
            <a:rPr lang="ru-RU" dirty="0"/>
            <a:t>Сдвиг вправо</a:t>
          </a:r>
          <a:endParaRPr lang="en-US" dirty="0"/>
        </a:p>
      </dgm:t>
    </dgm:pt>
    <dgm:pt modelId="{F7E4131E-C090-4D4F-9AA8-AC0BC2829A7B}" type="parTrans" cxnId="{2611BB88-5E7F-4699-ADFD-DE6EACBFE62D}">
      <dgm:prSet/>
      <dgm:spPr/>
      <dgm:t>
        <a:bodyPr/>
        <a:lstStyle/>
        <a:p>
          <a:endParaRPr lang="en-US"/>
        </a:p>
      </dgm:t>
    </dgm:pt>
    <dgm:pt modelId="{B82BFC0C-D076-47B5-A9ED-AF7030FDB2C0}" type="sibTrans" cxnId="{2611BB88-5E7F-4699-ADFD-DE6EACBFE62D}">
      <dgm:prSet/>
      <dgm:spPr/>
      <dgm:t>
        <a:bodyPr/>
        <a:lstStyle/>
        <a:p>
          <a:endParaRPr lang="en-US"/>
        </a:p>
      </dgm:t>
    </dgm:pt>
    <dgm:pt modelId="{E1FF82E5-12F5-473D-9D18-7B086F2D77F0}" type="pres">
      <dgm:prSet presAssocID="{EEBEC2E1-0C92-4F04-8453-9F1919547BC3}" presName="Name0" presStyleCnt="0">
        <dgm:presLayoutVars>
          <dgm:dir/>
          <dgm:animLvl val="lvl"/>
          <dgm:resizeHandles val="exact"/>
        </dgm:presLayoutVars>
      </dgm:prSet>
      <dgm:spPr/>
    </dgm:pt>
    <dgm:pt modelId="{3D6DBA87-BD53-411A-AB87-D62C26C257F3}" type="pres">
      <dgm:prSet presAssocID="{63A09B1C-4EE4-4EC6-B56B-E9228A8D054C}" presName="linNode" presStyleCnt="0"/>
      <dgm:spPr/>
    </dgm:pt>
    <dgm:pt modelId="{8E6947BC-189B-4ED8-A823-62F094662521}" type="pres">
      <dgm:prSet presAssocID="{63A09B1C-4EE4-4EC6-B56B-E9228A8D054C}" presName="parentText" presStyleLbl="node1" presStyleIdx="0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887BB208-A628-430B-9AAF-6101979643EE}" type="pres">
      <dgm:prSet presAssocID="{63A09B1C-4EE4-4EC6-B56B-E9228A8D054C}" presName="descendantText" presStyleLbl="alignAccFollowNode1" presStyleIdx="0" presStyleCnt="6">
        <dgm:presLayoutVars>
          <dgm:bulletEnabled val="1"/>
        </dgm:presLayoutVars>
      </dgm:prSet>
      <dgm:spPr/>
    </dgm:pt>
    <dgm:pt modelId="{5B47B85A-0F5E-4174-90A6-E00BCD89AD6A}" type="pres">
      <dgm:prSet presAssocID="{21A1EF21-EC29-4530-A411-7006D51001C9}" presName="sp" presStyleCnt="0"/>
      <dgm:spPr/>
    </dgm:pt>
    <dgm:pt modelId="{4D2B1FB6-7853-45E8-A0C6-AC4E693A7D3A}" type="pres">
      <dgm:prSet presAssocID="{63291ED2-6EF2-41A4-8CC8-6DBDB72D5BF9}" presName="linNode" presStyleCnt="0"/>
      <dgm:spPr/>
    </dgm:pt>
    <dgm:pt modelId="{4E59D940-D1AC-4303-97AF-E33CABDFF54E}" type="pres">
      <dgm:prSet presAssocID="{63291ED2-6EF2-41A4-8CC8-6DBDB72D5BF9}" presName="parentText" presStyleLbl="node1" presStyleIdx="1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A76FE1F9-7605-4969-A527-6FC6D4A3F634}" type="pres">
      <dgm:prSet presAssocID="{63291ED2-6EF2-41A4-8CC8-6DBDB72D5BF9}" presName="descendantText" presStyleLbl="alignAccFollowNode1" presStyleIdx="1" presStyleCnt="6">
        <dgm:presLayoutVars>
          <dgm:bulletEnabled val="1"/>
        </dgm:presLayoutVars>
      </dgm:prSet>
      <dgm:spPr/>
    </dgm:pt>
    <dgm:pt modelId="{66C44DFB-73DD-4122-B7D1-F5EEB782A9E8}" type="pres">
      <dgm:prSet presAssocID="{B8BFB6EC-4CC4-4434-9449-515A35160057}" presName="sp" presStyleCnt="0"/>
      <dgm:spPr/>
    </dgm:pt>
    <dgm:pt modelId="{434E0C28-2A9C-4864-8D4B-E22A9925DA88}" type="pres">
      <dgm:prSet presAssocID="{CFA8A50F-92F2-40D9-91CA-3ADF15DDDA37}" presName="linNode" presStyleCnt="0"/>
      <dgm:spPr/>
    </dgm:pt>
    <dgm:pt modelId="{672C6912-5DCD-46E4-BBAE-F0375A69FD50}" type="pres">
      <dgm:prSet presAssocID="{CFA8A50F-92F2-40D9-91CA-3ADF15DDDA37}" presName="parentText" presStyleLbl="node1" presStyleIdx="2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4DCB2418-6013-4AC0-9A46-E5D556619EBD}" type="pres">
      <dgm:prSet presAssocID="{CFA8A50F-92F2-40D9-91CA-3ADF15DDDA37}" presName="descendantText" presStyleLbl="alignAccFollowNode1" presStyleIdx="2" presStyleCnt="6">
        <dgm:presLayoutVars>
          <dgm:bulletEnabled val="1"/>
        </dgm:presLayoutVars>
      </dgm:prSet>
      <dgm:spPr/>
    </dgm:pt>
    <dgm:pt modelId="{5F0A4D34-DD13-4BCF-B29B-AF44C8A5C222}" type="pres">
      <dgm:prSet presAssocID="{B6B0C452-C83F-4242-A5E5-1A959AF0EB9B}" presName="sp" presStyleCnt="0"/>
      <dgm:spPr/>
    </dgm:pt>
    <dgm:pt modelId="{C50CA677-515C-4DFB-B002-AB9DFE630909}" type="pres">
      <dgm:prSet presAssocID="{26E53CEB-36DA-4C58-963B-2E76183B6BA5}" presName="linNode" presStyleCnt="0"/>
      <dgm:spPr/>
    </dgm:pt>
    <dgm:pt modelId="{D4C6DE86-C815-43F2-8ADE-3D75044901AC}" type="pres">
      <dgm:prSet presAssocID="{26E53CEB-36DA-4C58-963B-2E76183B6BA5}" presName="parentText" presStyleLbl="node1" presStyleIdx="3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0502F9A5-94F8-4FED-8379-BF39EF0C0DC5}" type="pres">
      <dgm:prSet presAssocID="{26E53CEB-36DA-4C58-963B-2E76183B6BA5}" presName="descendantText" presStyleLbl="alignAccFollowNode1" presStyleIdx="3" presStyleCnt="6">
        <dgm:presLayoutVars>
          <dgm:bulletEnabled val="1"/>
        </dgm:presLayoutVars>
      </dgm:prSet>
      <dgm:spPr/>
    </dgm:pt>
    <dgm:pt modelId="{8FDD0C9B-8AD8-4147-8A64-B4F6D84C9A6A}" type="pres">
      <dgm:prSet presAssocID="{D74BF931-8701-482A-BB54-379C3CECFBF7}" presName="sp" presStyleCnt="0"/>
      <dgm:spPr/>
    </dgm:pt>
    <dgm:pt modelId="{E14B4FFE-B21C-47F7-9363-B4BC053EEEB1}" type="pres">
      <dgm:prSet presAssocID="{9B60DCE0-6D19-47C8-8F27-BC9DAA0F594A}" presName="linNode" presStyleCnt="0"/>
      <dgm:spPr/>
    </dgm:pt>
    <dgm:pt modelId="{3FC7DD33-3E1C-412B-8F7C-C00873B366BD}" type="pres">
      <dgm:prSet presAssocID="{9B60DCE0-6D19-47C8-8F27-BC9DAA0F594A}" presName="parentText" presStyleLbl="node1" presStyleIdx="4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149FA639-8C57-47AB-87C5-A767360FF72B}" type="pres">
      <dgm:prSet presAssocID="{9B60DCE0-6D19-47C8-8F27-BC9DAA0F594A}" presName="descendantText" presStyleLbl="alignAccFollowNode1" presStyleIdx="4" presStyleCnt="6">
        <dgm:presLayoutVars>
          <dgm:bulletEnabled val="1"/>
        </dgm:presLayoutVars>
      </dgm:prSet>
      <dgm:spPr/>
    </dgm:pt>
    <dgm:pt modelId="{E40E01C6-31AD-4BEA-993B-7BCB2F7844DD}" type="pres">
      <dgm:prSet presAssocID="{B8AA9C56-C68C-4A5A-B4BC-1EE5C2CF4573}" presName="sp" presStyleCnt="0"/>
      <dgm:spPr/>
    </dgm:pt>
    <dgm:pt modelId="{9AEF2A79-B760-4E55-9A25-6072E2FD7370}" type="pres">
      <dgm:prSet presAssocID="{340125CD-7E40-4BF1-A9BB-E6A0CA59B2DC}" presName="linNode" presStyleCnt="0"/>
      <dgm:spPr/>
    </dgm:pt>
    <dgm:pt modelId="{2979DB12-B3B7-4C50-A562-AC4844153B61}" type="pres">
      <dgm:prSet presAssocID="{340125CD-7E40-4BF1-A9BB-E6A0CA59B2DC}" presName="parentText" presStyleLbl="node1" presStyleIdx="5" presStyleCnt="6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A53DC5F3-63A5-4555-BB36-CCF6F876A3C5}" type="pres">
      <dgm:prSet presAssocID="{340125CD-7E40-4BF1-A9BB-E6A0CA59B2DC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83EEE08-BC41-40AA-8CD0-98793BC63AAD}" srcId="{EEBEC2E1-0C92-4F04-8453-9F1919547BC3}" destId="{63A09B1C-4EE4-4EC6-B56B-E9228A8D054C}" srcOrd="0" destOrd="0" parTransId="{C74CF703-F5A2-4CB6-8B55-08DC97171EAE}" sibTransId="{21A1EF21-EC29-4530-A411-7006D51001C9}"/>
    <dgm:cxn modelId="{034A3D09-5ABB-4D03-8E8A-BE070A558DEC}" type="presOf" srcId="{9B60DCE0-6D19-47C8-8F27-BC9DAA0F594A}" destId="{3FC7DD33-3E1C-412B-8F7C-C00873B366BD}" srcOrd="0" destOrd="0" presId="urn:microsoft.com/office/officeart/2005/8/layout/vList5"/>
    <dgm:cxn modelId="{0995F00B-D1E4-4AFB-B16B-DDD6AFF579C4}" srcId="{EEBEC2E1-0C92-4F04-8453-9F1919547BC3}" destId="{CFA8A50F-92F2-40D9-91CA-3ADF15DDDA37}" srcOrd="2" destOrd="0" parTransId="{77DB3353-7B19-4504-8399-1EE3D3B96056}" sibTransId="{B6B0C452-C83F-4242-A5E5-1A959AF0EB9B}"/>
    <dgm:cxn modelId="{60C91319-F72A-48A5-B3C7-842C4613E422}" srcId="{CFA8A50F-92F2-40D9-91CA-3ADF15DDDA37}" destId="{387AFBE4-2ADD-4147-A5CE-62FDB276C1FF}" srcOrd="0" destOrd="0" parTransId="{7B9554D6-3FEF-4CC9-A995-8646D5226768}" sibTransId="{A45A80D2-2CCF-4A95-A61A-6C70D4367C4A}"/>
    <dgm:cxn modelId="{7904D71E-9A88-4944-BE50-BC49762A21E5}" srcId="{EEBEC2E1-0C92-4F04-8453-9F1919547BC3}" destId="{340125CD-7E40-4BF1-A9BB-E6A0CA59B2DC}" srcOrd="5" destOrd="0" parTransId="{A2046D56-AFB5-4CFE-8519-A8BD92507AB5}" sibTransId="{DB626579-336F-4E02-AFF7-18C09CAC31D5}"/>
    <dgm:cxn modelId="{467D3824-009B-466E-9838-B67E77815835}" type="presOf" srcId="{AD291F81-AB2E-45CB-A27F-8000EE0A35A3}" destId="{A76FE1F9-7605-4969-A527-6FC6D4A3F634}" srcOrd="0" destOrd="0" presId="urn:microsoft.com/office/officeart/2005/8/layout/vList5"/>
    <dgm:cxn modelId="{AD62543A-DE59-4213-A260-F132015A9AA7}" srcId="{26E53CEB-36DA-4C58-963B-2E76183B6BA5}" destId="{5B8656FE-CCF6-4D8C-A652-2DAE1806C459}" srcOrd="0" destOrd="0" parTransId="{4188FA88-9B6D-4961-AFE5-745E70400552}" sibTransId="{73962A93-26F4-4612-87FC-711922CA18A3}"/>
    <dgm:cxn modelId="{3F94B33B-F3B1-44F1-B6EA-83071A3C4C81}" type="presOf" srcId="{62DBDE66-1D9A-46DF-8CE6-D8F4C6686377}" destId="{149FA639-8C57-47AB-87C5-A767360FF72B}" srcOrd="0" destOrd="0" presId="urn:microsoft.com/office/officeart/2005/8/layout/vList5"/>
    <dgm:cxn modelId="{5D335F3F-1515-49DF-A2E4-58DB20C35F5E}" type="presOf" srcId="{63291ED2-6EF2-41A4-8CC8-6DBDB72D5BF9}" destId="{4E59D940-D1AC-4303-97AF-E33CABDFF54E}" srcOrd="0" destOrd="0" presId="urn:microsoft.com/office/officeart/2005/8/layout/vList5"/>
    <dgm:cxn modelId="{733BC747-5CFB-4ABF-92DF-88A0C2723FA2}" type="presOf" srcId="{26E53CEB-36DA-4C58-963B-2E76183B6BA5}" destId="{D4C6DE86-C815-43F2-8ADE-3D75044901AC}" srcOrd="0" destOrd="0" presId="urn:microsoft.com/office/officeart/2005/8/layout/vList5"/>
    <dgm:cxn modelId="{7F43C150-FB8E-4A05-9822-40C74B84FFCA}" type="presOf" srcId="{340125CD-7E40-4BF1-A9BB-E6A0CA59B2DC}" destId="{2979DB12-B3B7-4C50-A562-AC4844153B61}" srcOrd="0" destOrd="0" presId="urn:microsoft.com/office/officeart/2005/8/layout/vList5"/>
    <dgm:cxn modelId="{55A3946A-E290-42D4-A015-AC6379619B0D}" srcId="{63A09B1C-4EE4-4EC6-B56B-E9228A8D054C}" destId="{6E0682B5-B29F-4E32-9AF6-AD273FCADAFF}" srcOrd="0" destOrd="0" parTransId="{09427234-59E4-42FA-849E-9CD6777C4B61}" sibTransId="{A08F3FB2-8572-4159-992A-7F0C2B9A474F}"/>
    <dgm:cxn modelId="{55424779-2908-44BE-B0C3-ABA30DE2CBEC}" type="presOf" srcId="{FD8D3CB9-1EBF-49A7-B7CA-70EDE2077705}" destId="{A53DC5F3-63A5-4555-BB36-CCF6F876A3C5}" srcOrd="0" destOrd="0" presId="urn:microsoft.com/office/officeart/2005/8/layout/vList5"/>
    <dgm:cxn modelId="{2611BB88-5E7F-4699-ADFD-DE6EACBFE62D}" srcId="{340125CD-7E40-4BF1-A9BB-E6A0CA59B2DC}" destId="{FD8D3CB9-1EBF-49A7-B7CA-70EDE2077705}" srcOrd="0" destOrd="0" parTransId="{F7E4131E-C090-4D4F-9AA8-AC0BC2829A7B}" sibTransId="{B82BFC0C-D076-47B5-A9ED-AF7030FDB2C0}"/>
    <dgm:cxn modelId="{E997AF8B-614E-4D7F-8EA5-1BFE771443EC}" srcId="{9B60DCE0-6D19-47C8-8F27-BC9DAA0F594A}" destId="{62DBDE66-1D9A-46DF-8CE6-D8F4C6686377}" srcOrd="0" destOrd="0" parTransId="{0E8AB60F-FFF9-49B7-A171-77210CFF653F}" sibTransId="{94F87BE7-7B73-45FD-BE8A-8BE810640298}"/>
    <dgm:cxn modelId="{576956A6-06A5-45A2-AA5C-E1825E78640E}" srcId="{63291ED2-6EF2-41A4-8CC8-6DBDB72D5BF9}" destId="{AD291F81-AB2E-45CB-A27F-8000EE0A35A3}" srcOrd="0" destOrd="0" parTransId="{217D7AA8-E951-444B-9F60-8559838B5450}" sibTransId="{8FEFFCBA-6DCA-4A93-B32C-D2BBC857BEFA}"/>
    <dgm:cxn modelId="{2F999BAF-F694-4A98-BA70-5210BFEC7899}" type="presOf" srcId="{63A09B1C-4EE4-4EC6-B56B-E9228A8D054C}" destId="{8E6947BC-189B-4ED8-A823-62F094662521}" srcOrd="0" destOrd="0" presId="urn:microsoft.com/office/officeart/2005/8/layout/vList5"/>
    <dgm:cxn modelId="{0810A4B7-6ACB-421A-A85D-46A87E6105FF}" srcId="{EEBEC2E1-0C92-4F04-8453-9F1919547BC3}" destId="{9B60DCE0-6D19-47C8-8F27-BC9DAA0F594A}" srcOrd="4" destOrd="0" parTransId="{13975747-ECAE-4A52-B7D4-8EA85A5C2440}" sibTransId="{B8AA9C56-C68C-4A5A-B4BC-1EE5C2CF4573}"/>
    <dgm:cxn modelId="{CF87CFB8-747C-48F4-A9C5-589B32C470EF}" type="presOf" srcId="{EEBEC2E1-0C92-4F04-8453-9F1919547BC3}" destId="{E1FF82E5-12F5-473D-9D18-7B086F2D77F0}" srcOrd="0" destOrd="0" presId="urn:microsoft.com/office/officeart/2005/8/layout/vList5"/>
    <dgm:cxn modelId="{F1E733C9-65C2-49E7-BECD-3EEB996AAFFA}" srcId="{EEBEC2E1-0C92-4F04-8453-9F1919547BC3}" destId="{26E53CEB-36DA-4C58-963B-2E76183B6BA5}" srcOrd="3" destOrd="0" parTransId="{84BE810D-0505-43DF-9EA9-588EFE89CD69}" sibTransId="{D74BF931-8701-482A-BB54-379C3CECFBF7}"/>
    <dgm:cxn modelId="{CD91F1DE-C276-4B8B-A979-8ADC236DB924}" srcId="{EEBEC2E1-0C92-4F04-8453-9F1919547BC3}" destId="{63291ED2-6EF2-41A4-8CC8-6DBDB72D5BF9}" srcOrd="1" destOrd="0" parTransId="{B6245DA1-3563-408F-8B57-800B4B622964}" sibTransId="{B8BFB6EC-4CC4-4434-9449-515A35160057}"/>
    <dgm:cxn modelId="{2C01B7DF-C0E5-425C-8CFB-31EE1CFDB069}" type="presOf" srcId="{387AFBE4-2ADD-4147-A5CE-62FDB276C1FF}" destId="{4DCB2418-6013-4AC0-9A46-E5D556619EBD}" srcOrd="0" destOrd="0" presId="urn:microsoft.com/office/officeart/2005/8/layout/vList5"/>
    <dgm:cxn modelId="{EEB31DE6-B294-4C4C-801A-F3D961346A7C}" type="presOf" srcId="{6E0682B5-B29F-4E32-9AF6-AD273FCADAFF}" destId="{887BB208-A628-430B-9AAF-6101979643EE}" srcOrd="0" destOrd="0" presId="urn:microsoft.com/office/officeart/2005/8/layout/vList5"/>
    <dgm:cxn modelId="{313F5EEC-9724-46DD-944E-20286E2F08F0}" type="presOf" srcId="{5B8656FE-CCF6-4D8C-A652-2DAE1806C459}" destId="{0502F9A5-94F8-4FED-8379-BF39EF0C0DC5}" srcOrd="0" destOrd="0" presId="urn:microsoft.com/office/officeart/2005/8/layout/vList5"/>
    <dgm:cxn modelId="{26D135EE-A1FD-4FE0-9B2A-E68949E0E526}" type="presOf" srcId="{CFA8A50F-92F2-40D9-91CA-3ADF15DDDA37}" destId="{672C6912-5DCD-46E4-BBAE-F0375A69FD50}" srcOrd="0" destOrd="0" presId="urn:microsoft.com/office/officeart/2005/8/layout/vList5"/>
    <dgm:cxn modelId="{3FC94E09-A075-4381-BD9E-5E579636E5D8}" type="presParOf" srcId="{E1FF82E5-12F5-473D-9D18-7B086F2D77F0}" destId="{3D6DBA87-BD53-411A-AB87-D62C26C257F3}" srcOrd="0" destOrd="0" presId="urn:microsoft.com/office/officeart/2005/8/layout/vList5"/>
    <dgm:cxn modelId="{66C1F869-1A21-4E57-B22D-1E0D156CAAFC}" type="presParOf" srcId="{3D6DBA87-BD53-411A-AB87-D62C26C257F3}" destId="{8E6947BC-189B-4ED8-A823-62F094662521}" srcOrd="0" destOrd="0" presId="urn:microsoft.com/office/officeart/2005/8/layout/vList5"/>
    <dgm:cxn modelId="{04670C42-C4F0-4218-B03B-795197D43EA6}" type="presParOf" srcId="{3D6DBA87-BD53-411A-AB87-D62C26C257F3}" destId="{887BB208-A628-430B-9AAF-6101979643EE}" srcOrd="1" destOrd="0" presId="urn:microsoft.com/office/officeart/2005/8/layout/vList5"/>
    <dgm:cxn modelId="{647F61CC-C5FF-4755-9E47-C60F29A3C584}" type="presParOf" srcId="{E1FF82E5-12F5-473D-9D18-7B086F2D77F0}" destId="{5B47B85A-0F5E-4174-90A6-E00BCD89AD6A}" srcOrd="1" destOrd="0" presId="urn:microsoft.com/office/officeart/2005/8/layout/vList5"/>
    <dgm:cxn modelId="{074AFADC-3124-49D8-9AC8-1DC081F40067}" type="presParOf" srcId="{E1FF82E5-12F5-473D-9D18-7B086F2D77F0}" destId="{4D2B1FB6-7853-45E8-A0C6-AC4E693A7D3A}" srcOrd="2" destOrd="0" presId="urn:microsoft.com/office/officeart/2005/8/layout/vList5"/>
    <dgm:cxn modelId="{D3B01A48-BEF4-45DF-BFF5-A1AE08B57E2A}" type="presParOf" srcId="{4D2B1FB6-7853-45E8-A0C6-AC4E693A7D3A}" destId="{4E59D940-D1AC-4303-97AF-E33CABDFF54E}" srcOrd="0" destOrd="0" presId="urn:microsoft.com/office/officeart/2005/8/layout/vList5"/>
    <dgm:cxn modelId="{95576415-ABDF-47A6-BB7B-F5AD028135B3}" type="presParOf" srcId="{4D2B1FB6-7853-45E8-A0C6-AC4E693A7D3A}" destId="{A76FE1F9-7605-4969-A527-6FC6D4A3F634}" srcOrd="1" destOrd="0" presId="urn:microsoft.com/office/officeart/2005/8/layout/vList5"/>
    <dgm:cxn modelId="{73BEB7CC-D9F2-4462-A9C2-A77BC5D10B3E}" type="presParOf" srcId="{E1FF82E5-12F5-473D-9D18-7B086F2D77F0}" destId="{66C44DFB-73DD-4122-B7D1-F5EEB782A9E8}" srcOrd="3" destOrd="0" presId="urn:microsoft.com/office/officeart/2005/8/layout/vList5"/>
    <dgm:cxn modelId="{97914E64-821E-470E-A750-DB48BBA3C061}" type="presParOf" srcId="{E1FF82E5-12F5-473D-9D18-7B086F2D77F0}" destId="{434E0C28-2A9C-4864-8D4B-E22A9925DA88}" srcOrd="4" destOrd="0" presId="urn:microsoft.com/office/officeart/2005/8/layout/vList5"/>
    <dgm:cxn modelId="{5F5B2954-B129-4FF5-A59A-58E8A727C8C9}" type="presParOf" srcId="{434E0C28-2A9C-4864-8D4B-E22A9925DA88}" destId="{672C6912-5DCD-46E4-BBAE-F0375A69FD50}" srcOrd="0" destOrd="0" presId="urn:microsoft.com/office/officeart/2005/8/layout/vList5"/>
    <dgm:cxn modelId="{865C9BA4-1469-41C0-95B6-FE1B339DE82B}" type="presParOf" srcId="{434E0C28-2A9C-4864-8D4B-E22A9925DA88}" destId="{4DCB2418-6013-4AC0-9A46-E5D556619EBD}" srcOrd="1" destOrd="0" presId="urn:microsoft.com/office/officeart/2005/8/layout/vList5"/>
    <dgm:cxn modelId="{10C6C7CE-C12F-4FCC-A909-A5905622A29A}" type="presParOf" srcId="{E1FF82E5-12F5-473D-9D18-7B086F2D77F0}" destId="{5F0A4D34-DD13-4BCF-B29B-AF44C8A5C222}" srcOrd="5" destOrd="0" presId="urn:microsoft.com/office/officeart/2005/8/layout/vList5"/>
    <dgm:cxn modelId="{8C4ACC20-4C5E-4869-B8F0-E25A715C1286}" type="presParOf" srcId="{E1FF82E5-12F5-473D-9D18-7B086F2D77F0}" destId="{C50CA677-515C-4DFB-B002-AB9DFE630909}" srcOrd="6" destOrd="0" presId="urn:microsoft.com/office/officeart/2005/8/layout/vList5"/>
    <dgm:cxn modelId="{85DAAB2E-B8BD-4C44-9682-2897AA4CF961}" type="presParOf" srcId="{C50CA677-515C-4DFB-B002-AB9DFE630909}" destId="{D4C6DE86-C815-43F2-8ADE-3D75044901AC}" srcOrd="0" destOrd="0" presId="urn:microsoft.com/office/officeart/2005/8/layout/vList5"/>
    <dgm:cxn modelId="{3CCD4511-CBF8-43C7-985E-569AA619FF1F}" type="presParOf" srcId="{C50CA677-515C-4DFB-B002-AB9DFE630909}" destId="{0502F9A5-94F8-4FED-8379-BF39EF0C0DC5}" srcOrd="1" destOrd="0" presId="urn:microsoft.com/office/officeart/2005/8/layout/vList5"/>
    <dgm:cxn modelId="{FB299C75-D697-43DA-ADF0-BF6FBC904711}" type="presParOf" srcId="{E1FF82E5-12F5-473D-9D18-7B086F2D77F0}" destId="{8FDD0C9B-8AD8-4147-8A64-B4F6D84C9A6A}" srcOrd="7" destOrd="0" presId="urn:microsoft.com/office/officeart/2005/8/layout/vList5"/>
    <dgm:cxn modelId="{967C0EDD-9E5C-4EC4-8BF2-E3515749E65F}" type="presParOf" srcId="{E1FF82E5-12F5-473D-9D18-7B086F2D77F0}" destId="{E14B4FFE-B21C-47F7-9363-B4BC053EEEB1}" srcOrd="8" destOrd="0" presId="urn:microsoft.com/office/officeart/2005/8/layout/vList5"/>
    <dgm:cxn modelId="{231D7277-3451-4816-8298-079221443A77}" type="presParOf" srcId="{E14B4FFE-B21C-47F7-9363-B4BC053EEEB1}" destId="{3FC7DD33-3E1C-412B-8F7C-C00873B366BD}" srcOrd="0" destOrd="0" presId="urn:microsoft.com/office/officeart/2005/8/layout/vList5"/>
    <dgm:cxn modelId="{18BC997E-AEF9-4004-9908-6F82EAEEC0C1}" type="presParOf" srcId="{E14B4FFE-B21C-47F7-9363-B4BC053EEEB1}" destId="{149FA639-8C57-47AB-87C5-A767360FF72B}" srcOrd="1" destOrd="0" presId="urn:microsoft.com/office/officeart/2005/8/layout/vList5"/>
    <dgm:cxn modelId="{210A805E-F32F-4B6F-8A50-63F33EEFB02A}" type="presParOf" srcId="{E1FF82E5-12F5-473D-9D18-7B086F2D77F0}" destId="{E40E01C6-31AD-4BEA-993B-7BCB2F7844DD}" srcOrd="9" destOrd="0" presId="urn:microsoft.com/office/officeart/2005/8/layout/vList5"/>
    <dgm:cxn modelId="{DC021AFA-AC7D-498F-A11B-A45E83C1D32A}" type="presParOf" srcId="{E1FF82E5-12F5-473D-9D18-7B086F2D77F0}" destId="{9AEF2A79-B760-4E55-9A25-6072E2FD7370}" srcOrd="10" destOrd="0" presId="urn:microsoft.com/office/officeart/2005/8/layout/vList5"/>
    <dgm:cxn modelId="{C502F956-EDA0-4B6A-8AEB-AB0A7ABB542B}" type="presParOf" srcId="{9AEF2A79-B760-4E55-9A25-6072E2FD7370}" destId="{2979DB12-B3B7-4C50-A562-AC4844153B61}" srcOrd="0" destOrd="0" presId="urn:microsoft.com/office/officeart/2005/8/layout/vList5"/>
    <dgm:cxn modelId="{40895C77-882D-4E5A-A567-337E888FC7C5}" type="presParOf" srcId="{9AEF2A79-B760-4E55-9A25-6072E2FD7370}" destId="{A53DC5F3-63A5-4555-BB36-CCF6F876A3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A9A724-C778-457A-8430-94AEAC8984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EA20-DB62-450F-BD8E-0D02EE393B49}">
      <dgm:prSet phldrT="[Text]"/>
      <dgm:spPr>
        <a:solidFill>
          <a:srgbClr val="CEDB56"/>
        </a:solidFill>
      </dgm:spPr>
      <dgm:t>
        <a:bodyPr/>
        <a:lstStyle/>
        <a:p>
          <a:r>
            <a:rPr lang="en-US" dirty="0"/>
            <a:t>in</a:t>
          </a:r>
        </a:p>
      </dgm:t>
    </dgm:pt>
    <dgm:pt modelId="{5E3F688A-2953-4EE6-9C2E-CAADDF4EA16A}" type="parTrans" cxnId="{2F8962FE-A46E-46A1-9484-2D09C739E6EE}">
      <dgm:prSet/>
      <dgm:spPr/>
      <dgm:t>
        <a:bodyPr/>
        <a:lstStyle/>
        <a:p>
          <a:endParaRPr lang="en-US"/>
        </a:p>
      </dgm:t>
    </dgm:pt>
    <dgm:pt modelId="{589074BB-4350-4C99-843A-F238480580F9}" type="sibTrans" cxnId="{2F8962FE-A46E-46A1-9484-2D09C739E6EE}">
      <dgm:prSet/>
      <dgm:spPr/>
      <dgm:t>
        <a:bodyPr/>
        <a:lstStyle/>
        <a:p>
          <a:endParaRPr lang="en-US"/>
        </a:p>
      </dgm:t>
    </dgm:pt>
    <dgm:pt modelId="{D3D61645-5CEE-4D8F-91E7-EF32AAD21466}">
      <dgm:prSet phldrT="[Text]"/>
      <dgm:spPr>
        <a:solidFill>
          <a:srgbClr val="068ACF"/>
        </a:solidFill>
      </dgm:spPr>
      <dgm:t>
        <a:bodyPr/>
        <a:lstStyle/>
        <a:p>
          <a:r>
            <a:rPr lang="en-US" dirty="0"/>
            <a:t>not in</a:t>
          </a:r>
        </a:p>
      </dgm:t>
    </dgm:pt>
    <dgm:pt modelId="{9CBDE11D-8C34-49F4-826F-1B9BEC2B99D3}" type="parTrans" cxnId="{31075CB7-D8D3-4CD9-AAC3-59EEEBA90965}">
      <dgm:prSet/>
      <dgm:spPr/>
      <dgm:t>
        <a:bodyPr/>
        <a:lstStyle/>
        <a:p>
          <a:endParaRPr lang="en-US"/>
        </a:p>
      </dgm:t>
    </dgm:pt>
    <dgm:pt modelId="{39C0B573-BC02-487D-A0C8-0296977517B7}" type="sibTrans" cxnId="{31075CB7-D8D3-4CD9-AAC3-59EEEBA90965}">
      <dgm:prSet/>
      <dgm:spPr/>
      <dgm:t>
        <a:bodyPr/>
        <a:lstStyle/>
        <a:p>
          <a:endParaRPr lang="en-US"/>
        </a:p>
      </dgm:t>
    </dgm:pt>
    <dgm:pt modelId="{DC2159FB-EC99-4F41-BB26-6B621B4D8230}" type="pres">
      <dgm:prSet presAssocID="{31A9A724-C778-457A-8430-94AEAC898452}" presName="diagram" presStyleCnt="0">
        <dgm:presLayoutVars>
          <dgm:dir/>
          <dgm:resizeHandles val="exact"/>
        </dgm:presLayoutVars>
      </dgm:prSet>
      <dgm:spPr/>
    </dgm:pt>
    <dgm:pt modelId="{A090DBA7-9B02-49B3-83EA-F7FC2C0709EF}" type="pres">
      <dgm:prSet presAssocID="{1030EA20-DB62-450F-BD8E-0D02EE393B49}" presName="node" presStyleLbl="node1" presStyleIdx="0" presStyleCnt="2">
        <dgm:presLayoutVars>
          <dgm:bulletEnabled val="1"/>
        </dgm:presLayoutVars>
      </dgm:prSet>
      <dgm:spPr/>
    </dgm:pt>
    <dgm:pt modelId="{467132D6-DEB5-4723-BCA3-C563AFA9455B}" type="pres">
      <dgm:prSet presAssocID="{589074BB-4350-4C99-843A-F238480580F9}" presName="sibTrans" presStyleCnt="0"/>
      <dgm:spPr/>
    </dgm:pt>
    <dgm:pt modelId="{CAB061AB-49AC-4158-BEAF-777863AA86C3}" type="pres">
      <dgm:prSet presAssocID="{D3D61645-5CEE-4D8F-91E7-EF32AAD21466}" presName="node" presStyleLbl="node1" presStyleIdx="1" presStyleCnt="2">
        <dgm:presLayoutVars>
          <dgm:bulletEnabled val="1"/>
        </dgm:presLayoutVars>
      </dgm:prSet>
      <dgm:spPr/>
    </dgm:pt>
  </dgm:ptLst>
  <dgm:cxnLst>
    <dgm:cxn modelId="{6D298024-3F72-4593-8407-F7A3392CB740}" type="presOf" srcId="{D3D61645-5CEE-4D8F-91E7-EF32AAD21466}" destId="{CAB061AB-49AC-4158-BEAF-777863AA86C3}" srcOrd="0" destOrd="0" presId="urn:microsoft.com/office/officeart/2005/8/layout/default"/>
    <dgm:cxn modelId="{62944D52-F7B4-4542-A64E-76DDF8597BF4}" type="presOf" srcId="{1030EA20-DB62-450F-BD8E-0D02EE393B49}" destId="{A090DBA7-9B02-49B3-83EA-F7FC2C0709EF}" srcOrd="0" destOrd="0" presId="urn:microsoft.com/office/officeart/2005/8/layout/default"/>
    <dgm:cxn modelId="{31075CB7-D8D3-4CD9-AAC3-59EEEBA90965}" srcId="{31A9A724-C778-457A-8430-94AEAC898452}" destId="{D3D61645-5CEE-4D8F-91E7-EF32AAD21466}" srcOrd="1" destOrd="0" parTransId="{9CBDE11D-8C34-49F4-826F-1B9BEC2B99D3}" sibTransId="{39C0B573-BC02-487D-A0C8-0296977517B7}"/>
    <dgm:cxn modelId="{A2AFBAF7-74C5-45A5-A952-134C6923B7C4}" type="presOf" srcId="{31A9A724-C778-457A-8430-94AEAC898452}" destId="{DC2159FB-EC99-4F41-BB26-6B621B4D8230}" srcOrd="0" destOrd="0" presId="urn:microsoft.com/office/officeart/2005/8/layout/default"/>
    <dgm:cxn modelId="{2F8962FE-A46E-46A1-9484-2D09C739E6EE}" srcId="{31A9A724-C778-457A-8430-94AEAC898452}" destId="{1030EA20-DB62-450F-BD8E-0D02EE393B49}" srcOrd="0" destOrd="0" parTransId="{5E3F688A-2953-4EE6-9C2E-CAADDF4EA16A}" sibTransId="{589074BB-4350-4C99-843A-F238480580F9}"/>
    <dgm:cxn modelId="{A611543D-5B76-4853-A318-A6E98C064F12}" type="presParOf" srcId="{DC2159FB-EC99-4F41-BB26-6B621B4D8230}" destId="{A090DBA7-9B02-49B3-83EA-F7FC2C0709EF}" srcOrd="0" destOrd="0" presId="urn:microsoft.com/office/officeart/2005/8/layout/default"/>
    <dgm:cxn modelId="{703EFCBD-52C4-44F2-B712-4406A200A600}" type="presParOf" srcId="{DC2159FB-EC99-4F41-BB26-6B621B4D8230}" destId="{467132D6-DEB5-4723-BCA3-C563AFA9455B}" srcOrd="1" destOrd="0" presId="urn:microsoft.com/office/officeart/2005/8/layout/default"/>
    <dgm:cxn modelId="{0DF1ED0C-4F73-429E-BB01-CBA72C24965B}" type="presParOf" srcId="{DC2159FB-EC99-4F41-BB26-6B621B4D8230}" destId="{CAB061AB-49AC-4158-BEAF-777863AA86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9A724-C778-457A-8430-94AEAC8984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EA20-DB62-450F-BD8E-0D02EE393B4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is</a:t>
          </a:r>
        </a:p>
      </dgm:t>
    </dgm:pt>
    <dgm:pt modelId="{5E3F688A-2953-4EE6-9C2E-CAADDF4EA16A}" type="parTrans" cxnId="{2F8962FE-A46E-46A1-9484-2D09C739E6EE}">
      <dgm:prSet/>
      <dgm:spPr/>
      <dgm:t>
        <a:bodyPr/>
        <a:lstStyle/>
        <a:p>
          <a:endParaRPr lang="en-US"/>
        </a:p>
      </dgm:t>
    </dgm:pt>
    <dgm:pt modelId="{589074BB-4350-4C99-843A-F238480580F9}" type="sibTrans" cxnId="{2F8962FE-A46E-46A1-9484-2D09C739E6EE}">
      <dgm:prSet/>
      <dgm:spPr/>
      <dgm:t>
        <a:bodyPr/>
        <a:lstStyle/>
        <a:p>
          <a:endParaRPr lang="en-US"/>
        </a:p>
      </dgm:t>
    </dgm:pt>
    <dgm:pt modelId="{D3D61645-5CEE-4D8F-91E7-EF32AAD21466}">
      <dgm:prSet phldrT="[Text]"/>
      <dgm:spPr>
        <a:solidFill>
          <a:srgbClr val="464547"/>
        </a:solidFill>
      </dgm:spPr>
      <dgm:t>
        <a:bodyPr/>
        <a:lstStyle/>
        <a:p>
          <a:r>
            <a:rPr lang="en-US" dirty="0"/>
            <a:t>is  not</a:t>
          </a:r>
        </a:p>
      </dgm:t>
    </dgm:pt>
    <dgm:pt modelId="{9CBDE11D-8C34-49F4-826F-1B9BEC2B99D3}" type="parTrans" cxnId="{31075CB7-D8D3-4CD9-AAC3-59EEEBA90965}">
      <dgm:prSet/>
      <dgm:spPr/>
      <dgm:t>
        <a:bodyPr/>
        <a:lstStyle/>
        <a:p>
          <a:endParaRPr lang="en-US"/>
        </a:p>
      </dgm:t>
    </dgm:pt>
    <dgm:pt modelId="{39C0B573-BC02-487D-A0C8-0296977517B7}" type="sibTrans" cxnId="{31075CB7-D8D3-4CD9-AAC3-59EEEBA90965}">
      <dgm:prSet/>
      <dgm:spPr/>
      <dgm:t>
        <a:bodyPr/>
        <a:lstStyle/>
        <a:p>
          <a:endParaRPr lang="en-US"/>
        </a:p>
      </dgm:t>
    </dgm:pt>
    <dgm:pt modelId="{DC2159FB-EC99-4F41-BB26-6B621B4D8230}" type="pres">
      <dgm:prSet presAssocID="{31A9A724-C778-457A-8430-94AEAC898452}" presName="diagram" presStyleCnt="0">
        <dgm:presLayoutVars>
          <dgm:dir/>
          <dgm:resizeHandles val="exact"/>
        </dgm:presLayoutVars>
      </dgm:prSet>
      <dgm:spPr/>
    </dgm:pt>
    <dgm:pt modelId="{A090DBA7-9B02-49B3-83EA-F7FC2C0709EF}" type="pres">
      <dgm:prSet presAssocID="{1030EA20-DB62-450F-BD8E-0D02EE393B49}" presName="node" presStyleLbl="node1" presStyleIdx="0" presStyleCnt="2">
        <dgm:presLayoutVars>
          <dgm:bulletEnabled val="1"/>
        </dgm:presLayoutVars>
      </dgm:prSet>
      <dgm:spPr/>
    </dgm:pt>
    <dgm:pt modelId="{467132D6-DEB5-4723-BCA3-C563AFA9455B}" type="pres">
      <dgm:prSet presAssocID="{589074BB-4350-4C99-843A-F238480580F9}" presName="sibTrans" presStyleCnt="0"/>
      <dgm:spPr/>
    </dgm:pt>
    <dgm:pt modelId="{CAB061AB-49AC-4158-BEAF-777863AA86C3}" type="pres">
      <dgm:prSet presAssocID="{D3D61645-5CEE-4D8F-91E7-EF32AAD21466}" presName="node" presStyleLbl="node1" presStyleIdx="1" presStyleCnt="2">
        <dgm:presLayoutVars>
          <dgm:bulletEnabled val="1"/>
        </dgm:presLayoutVars>
      </dgm:prSet>
      <dgm:spPr/>
    </dgm:pt>
  </dgm:ptLst>
  <dgm:cxnLst>
    <dgm:cxn modelId="{17FB471F-8732-4FF2-A5B5-AAFCA086F4F7}" type="presOf" srcId="{1030EA20-DB62-450F-BD8E-0D02EE393B49}" destId="{A090DBA7-9B02-49B3-83EA-F7FC2C0709EF}" srcOrd="0" destOrd="0" presId="urn:microsoft.com/office/officeart/2005/8/layout/default"/>
    <dgm:cxn modelId="{44536053-9C37-4ED0-89DB-03BB49C03483}" type="presOf" srcId="{31A9A724-C778-457A-8430-94AEAC898452}" destId="{DC2159FB-EC99-4F41-BB26-6B621B4D8230}" srcOrd="0" destOrd="0" presId="urn:microsoft.com/office/officeart/2005/8/layout/default"/>
    <dgm:cxn modelId="{5E912772-5C78-4F74-A325-30B74BEE6888}" type="presOf" srcId="{D3D61645-5CEE-4D8F-91E7-EF32AAD21466}" destId="{CAB061AB-49AC-4158-BEAF-777863AA86C3}" srcOrd="0" destOrd="0" presId="urn:microsoft.com/office/officeart/2005/8/layout/default"/>
    <dgm:cxn modelId="{31075CB7-D8D3-4CD9-AAC3-59EEEBA90965}" srcId="{31A9A724-C778-457A-8430-94AEAC898452}" destId="{D3D61645-5CEE-4D8F-91E7-EF32AAD21466}" srcOrd="1" destOrd="0" parTransId="{9CBDE11D-8C34-49F4-826F-1B9BEC2B99D3}" sibTransId="{39C0B573-BC02-487D-A0C8-0296977517B7}"/>
    <dgm:cxn modelId="{2F8962FE-A46E-46A1-9484-2D09C739E6EE}" srcId="{31A9A724-C778-457A-8430-94AEAC898452}" destId="{1030EA20-DB62-450F-BD8E-0D02EE393B49}" srcOrd="0" destOrd="0" parTransId="{5E3F688A-2953-4EE6-9C2E-CAADDF4EA16A}" sibTransId="{589074BB-4350-4C99-843A-F238480580F9}"/>
    <dgm:cxn modelId="{5AD5CB0C-A5DF-432A-8ED9-17CC3592AB98}" type="presParOf" srcId="{DC2159FB-EC99-4F41-BB26-6B621B4D8230}" destId="{A090DBA7-9B02-49B3-83EA-F7FC2C0709EF}" srcOrd="0" destOrd="0" presId="urn:microsoft.com/office/officeart/2005/8/layout/default"/>
    <dgm:cxn modelId="{D1DC6DB6-F255-40D4-B8D4-952748324715}" type="presParOf" srcId="{DC2159FB-EC99-4F41-BB26-6B621B4D8230}" destId="{467132D6-DEB5-4723-BCA3-C563AFA9455B}" srcOrd="1" destOrd="0" presId="urn:microsoft.com/office/officeart/2005/8/layout/default"/>
    <dgm:cxn modelId="{C6CDD2B4-B796-42E1-9D1F-EA5D2FE22127}" type="presParOf" srcId="{DC2159FB-EC99-4F41-BB26-6B621B4D8230}" destId="{CAB061AB-49AC-4158-BEAF-777863AA86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FED155-939D-452A-8D2A-A2DB06604A3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C81C6F1-F0CE-4065-A755-F13BBAF8BE1C}">
      <dgm:prSet phldrT="[Text]"/>
      <dgm:spPr/>
      <dgm:t>
        <a:bodyPr/>
        <a:lstStyle/>
        <a:p>
          <a:r>
            <a:rPr lang="en-US" b="0" i="0" dirty="0"/>
            <a:t>**</a:t>
          </a:r>
          <a:endParaRPr lang="en-US" dirty="0"/>
        </a:p>
      </dgm:t>
    </dgm:pt>
    <dgm:pt modelId="{AEC3C32D-ADCA-4AA7-ACC3-56F0E2A7C39D}" type="parTrans" cxnId="{C5C606B5-DCC6-4503-91EF-FBFD6B0095BF}">
      <dgm:prSet/>
      <dgm:spPr/>
      <dgm:t>
        <a:bodyPr/>
        <a:lstStyle/>
        <a:p>
          <a:endParaRPr lang="en-US"/>
        </a:p>
      </dgm:t>
    </dgm:pt>
    <dgm:pt modelId="{FE848416-8F68-4182-BE05-9195C0A2701F}" type="sibTrans" cxnId="{C5C606B5-DCC6-4503-91EF-FBFD6B0095BF}">
      <dgm:prSet/>
      <dgm:spPr/>
      <dgm:t>
        <a:bodyPr/>
        <a:lstStyle/>
        <a:p>
          <a:endParaRPr lang="en-US"/>
        </a:p>
      </dgm:t>
    </dgm:pt>
    <dgm:pt modelId="{78CDD83F-0D78-416F-BE71-20C12BB5B32A}">
      <dgm:prSet phldrT="[Text]"/>
      <dgm:spPr/>
      <dgm:t>
        <a:bodyPr/>
        <a:lstStyle/>
        <a:p>
          <a:r>
            <a:rPr lang="en-US" dirty="0"/>
            <a:t>+x</a:t>
          </a:r>
          <a:r>
            <a:rPr lang="en-US" b="0" i="0" dirty="0"/>
            <a:t>, </a:t>
          </a:r>
          <a:r>
            <a:rPr lang="en-US" dirty="0"/>
            <a:t>-x</a:t>
          </a:r>
          <a:r>
            <a:rPr lang="en-US" b="0" i="0" dirty="0"/>
            <a:t>, </a:t>
          </a:r>
          <a:r>
            <a:rPr lang="en-US" dirty="0"/>
            <a:t>~x</a:t>
          </a:r>
        </a:p>
      </dgm:t>
    </dgm:pt>
    <dgm:pt modelId="{EEA516EE-4432-4B54-9DD3-8BBD492BF982}" type="parTrans" cxnId="{9EBDC043-FAAA-48ED-8688-F50F8C32AAD0}">
      <dgm:prSet/>
      <dgm:spPr/>
      <dgm:t>
        <a:bodyPr/>
        <a:lstStyle/>
        <a:p>
          <a:endParaRPr lang="en-US"/>
        </a:p>
      </dgm:t>
    </dgm:pt>
    <dgm:pt modelId="{5DB6B34A-E8A7-4B63-B051-1D2D070629C9}" type="sibTrans" cxnId="{9EBDC043-FAAA-48ED-8688-F50F8C32AAD0}">
      <dgm:prSet/>
      <dgm:spPr/>
      <dgm:t>
        <a:bodyPr/>
        <a:lstStyle/>
        <a:p>
          <a:endParaRPr lang="en-US"/>
        </a:p>
      </dgm:t>
    </dgm:pt>
    <dgm:pt modelId="{A4B962F5-FABE-42F8-87AE-937A1A7AFC77}">
      <dgm:prSet phldrT="[Text]"/>
      <dgm:spPr/>
      <dgm:t>
        <a:bodyPr/>
        <a:lstStyle/>
        <a:p>
          <a:r>
            <a:rPr lang="en-US" dirty="0"/>
            <a:t>*</a:t>
          </a:r>
          <a:r>
            <a:rPr lang="en-US" b="0" i="0" dirty="0"/>
            <a:t>, </a:t>
          </a:r>
          <a:r>
            <a:rPr lang="en-US" dirty="0"/>
            <a:t>@</a:t>
          </a:r>
          <a:r>
            <a:rPr lang="en-US" b="0" i="0" dirty="0"/>
            <a:t>, </a:t>
          </a:r>
          <a:r>
            <a:rPr lang="en-US" dirty="0"/>
            <a:t>/</a:t>
          </a:r>
          <a:r>
            <a:rPr lang="en-US" b="0" i="0" dirty="0"/>
            <a:t>, </a:t>
          </a:r>
          <a:r>
            <a:rPr lang="en-US" dirty="0"/>
            <a:t>//</a:t>
          </a:r>
          <a:r>
            <a:rPr lang="en-US" b="0" i="0" dirty="0"/>
            <a:t>, </a:t>
          </a:r>
          <a:r>
            <a:rPr lang="en-US" dirty="0"/>
            <a:t>%</a:t>
          </a:r>
        </a:p>
      </dgm:t>
    </dgm:pt>
    <dgm:pt modelId="{B663CB66-4138-4131-BFD0-3108BF8C86D1}" type="parTrans" cxnId="{BB156715-66A6-4E74-B772-A741F749755F}">
      <dgm:prSet/>
      <dgm:spPr/>
      <dgm:t>
        <a:bodyPr/>
        <a:lstStyle/>
        <a:p>
          <a:endParaRPr lang="en-US"/>
        </a:p>
      </dgm:t>
    </dgm:pt>
    <dgm:pt modelId="{50F2A7AD-9719-40A6-BF41-2407DF2EC819}" type="sibTrans" cxnId="{BB156715-66A6-4E74-B772-A741F749755F}">
      <dgm:prSet/>
      <dgm:spPr/>
      <dgm:t>
        <a:bodyPr/>
        <a:lstStyle/>
        <a:p>
          <a:endParaRPr lang="en-US"/>
        </a:p>
      </dgm:t>
    </dgm:pt>
    <dgm:pt modelId="{75066C96-3225-4B55-8DE0-C1765569DD0E}">
      <dgm:prSet phldrT="[Text]"/>
      <dgm:spPr/>
      <dgm:t>
        <a:bodyPr/>
        <a:lstStyle/>
        <a:p>
          <a:r>
            <a:rPr lang="en-US" dirty="0"/>
            <a:t>+</a:t>
          </a:r>
          <a:r>
            <a:rPr lang="en-US" b="0" i="0" dirty="0"/>
            <a:t>, </a:t>
          </a:r>
          <a:r>
            <a:rPr lang="en-US" dirty="0"/>
            <a:t>-</a:t>
          </a:r>
        </a:p>
      </dgm:t>
    </dgm:pt>
    <dgm:pt modelId="{4C32B2CC-B697-47A1-A259-65BD66141EE4}" type="parTrans" cxnId="{44518468-BB4D-4F3C-A960-B75BA1768AF2}">
      <dgm:prSet/>
      <dgm:spPr/>
      <dgm:t>
        <a:bodyPr/>
        <a:lstStyle/>
        <a:p>
          <a:endParaRPr lang="en-US"/>
        </a:p>
      </dgm:t>
    </dgm:pt>
    <dgm:pt modelId="{47F00282-AEE4-46FA-9642-D2E7CD131A33}" type="sibTrans" cxnId="{44518468-BB4D-4F3C-A960-B75BA1768AF2}">
      <dgm:prSet/>
      <dgm:spPr/>
      <dgm:t>
        <a:bodyPr/>
        <a:lstStyle/>
        <a:p>
          <a:endParaRPr lang="en-US"/>
        </a:p>
      </dgm:t>
    </dgm:pt>
    <dgm:pt modelId="{A325FC1F-09F4-4921-BD4F-6A696322D4EB}">
      <dgm:prSet phldrT="[Text]"/>
      <dgm:spPr/>
      <dgm:t>
        <a:bodyPr/>
        <a:lstStyle/>
        <a:p>
          <a:r>
            <a:rPr lang="en-US" dirty="0"/>
            <a:t>&lt;&lt;</a:t>
          </a:r>
          <a:r>
            <a:rPr lang="en-US" b="0" i="0" dirty="0"/>
            <a:t>, </a:t>
          </a:r>
          <a:r>
            <a:rPr lang="en-US" dirty="0"/>
            <a:t>&gt;&gt;</a:t>
          </a:r>
        </a:p>
      </dgm:t>
    </dgm:pt>
    <dgm:pt modelId="{E537CBD2-4CD4-45A8-B0C9-F6447944E71F}" type="parTrans" cxnId="{361EB1FD-7CF5-41A3-BA2F-DF522A9C4C2B}">
      <dgm:prSet/>
      <dgm:spPr/>
      <dgm:t>
        <a:bodyPr/>
        <a:lstStyle/>
        <a:p>
          <a:endParaRPr lang="en-US"/>
        </a:p>
      </dgm:t>
    </dgm:pt>
    <dgm:pt modelId="{6669970C-1CDD-4C53-A89B-B828D9C08907}" type="sibTrans" cxnId="{361EB1FD-7CF5-41A3-BA2F-DF522A9C4C2B}">
      <dgm:prSet/>
      <dgm:spPr/>
      <dgm:t>
        <a:bodyPr/>
        <a:lstStyle/>
        <a:p>
          <a:endParaRPr lang="en-US"/>
        </a:p>
      </dgm:t>
    </dgm:pt>
    <dgm:pt modelId="{397FD5E6-9463-436D-BB6C-4F89077A44AD}">
      <dgm:prSet phldrT="[Text]"/>
      <dgm:spPr/>
      <dgm:t>
        <a:bodyPr/>
        <a:lstStyle/>
        <a:p>
          <a:r>
            <a:rPr lang="en-US" b="0" i="0"/>
            <a:t>&amp;</a:t>
          </a:r>
          <a:endParaRPr lang="en-US" dirty="0"/>
        </a:p>
      </dgm:t>
    </dgm:pt>
    <dgm:pt modelId="{7BDF7BE9-8785-47C2-97DE-F4029573CB13}" type="parTrans" cxnId="{89EB70BD-1366-4060-A189-1521CFED73DB}">
      <dgm:prSet/>
      <dgm:spPr/>
      <dgm:t>
        <a:bodyPr/>
        <a:lstStyle/>
        <a:p>
          <a:endParaRPr lang="en-US"/>
        </a:p>
      </dgm:t>
    </dgm:pt>
    <dgm:pt modelId="{5B78FF9D-E8CF-464E-887B-B8EFA2522BF4}" type="sibTrans" cxnId="{89EB70BD-1366-4060-A189-1521CFED73DB}">
      <dgm:prSet/>
      <dgm:spPr/>
      <dgm:t>
        <a:bodyPr/>
        <a:lstStyle/>
        <a:p>
          <a:endParaRPr lang="en-US"/>
        </a:p>
      </dgm:t>
    </dgm:pt>
    <dgm:pt modelId="{3D3A0005-7B08-4FB9-821D-5E7DB84D7F30}">
      <dgm:prSet phldrT="[Text]"/>
      <dgm:spPr/>
      <dgm:t>
        <a:bodyPr/>
        <a:lstStyle/>
        <a:p>
          <a:r>
            <a:rPr lang="en-US" dirty="0"/>
            <a:t>If-else</a:t>
          </a:r>
        </a:p>
      </dgm:t>
    </dgm:pt>
    <dgm:pt modelId="{D35DE5A7-327B-41CD-AA0B-4363F6EACF1C}" type="parTrans" cxnId="{1FEB3EF3-3D62-4892-B7BE-3F3EA2307D39}">
      <dgm:prSet/>
      <dgm:spPr/>
      <dgm:t>
        <a:bodyPr/>
        <a:lstStyle/>
        <a:p>
          <a:endParaRPr lang="en-US"/>
        </a:p>
      </dgm:t>
    </dgm:pt>
    <dgm:pt modelId="{7686F0A5-8EE8-4C68-8F68-4F95B07E3258}" type="sibTrans" cxnId="{1FEB3EF3-3D62-4892-B7BE-3F3EA2307D39}">
      <dgm:prSet/>
      <dgm:spPr/>
      <dgm:t>
        <a:bodyPr/>
        <a:lstStyle/>
        <a:p>
          <a:endParaRPr lang="en-US"/>
        </a:p>
      </dgm:t>
    </dgm:pt>
    <dgm:pt modelId="{D7636D8F-2B77-48C1-B6D8-E099B76E0FCE}">
      <dgm:prSet phldrT="[Text]"/>
      <dgm:spPr/>
      <dgm:t>
        <a:bodyPr/>
        <a:lstStyle/>
        <a:p>
          <a:r>
            <a:rPr lang="en-US" b="0" i="0" dirty="0"/>
            <a:t>^</a:t>
          </a:r>
          <a:endParaRPr lang="en-US" dirty="0"/>
        </a:p>
      </dgm:t>
    </dgm:pt>
    <dgm:pt modelId="{EA08C2AA-40C4-4B7C-9F86-5CFFC5A256D1}" type="parTrans" cxnId="{0A87DDB3-F99F-4636-92C5-2A5B54DF779C}">
      <dgm:prSet/>
      <dgm:spPr/>
      <dgm:t>
        <a:bodyPr/>
        <a:lstStyle/>
        <a:p>
          <a:endParaRPr lang="en-US"/>
        </a:p>
      </dgm:t>
    </dgm:pt>
    <dgm:pt modelId="{2A70927B-C947-4252-9FD3-11DF1F341686}" type="sibTrans" cxnId="{0A87DDB3-F99F-4636-92C5-2A5B54DF779C}">
      <dgm:prSet/>
      <dgm:spPr/>
      <dgm:t>
        <a:bodyPr/>
        <a:lstStyle/>
        <a:p>
          <a:endParaRPr lang="en-US"/>
        </a:p>
      </dgm:t>
    </dgm:pt>
    <dgm:pt modelId="{56ED2263-C327-4BAD-8591-C3CB9062BB84}">
      <dgm:prSet phldrT="[Text]"/>
      <dgm:spPr/>
      <dgm:t>
        <a:bodyPr/>
        <a:lstStyle/>
        <a:p>
          <a:r>
            <a:rPr lang="en-US" b="0" i="0" dirty="0"/>
            <a:t>|</a:t>
          </a:r>
          <a:endParaRPr lang="en-US" dirty="0"/>
        </a:p>
      </dgm:t>
    </dgm:pt>
    <dgm:pt modelId="{275664B3-7030-44D4-835B-34C4354B8525}" type="parTrans" cxnId="{90597991-ED54-446C-8328-F8C451180FAB}">
      <dgm:prSet/>
      <dgm:spPr/>
      <dgm:t>
        <a:bodyPr/>
        <a:lstStyle/>
        <a:p>
          <a:endParaRPr lang="en-US"/>
        </a:p>
      </dgm:t>
    </dgm:pt>
    <dgm:pt modelId="{D3985D3F-B7CF-47DE-830A-FA9083F379E5}" type="sibTrans" cxnId="{90597991-ED54-446C-8328-F8C451180FAB}">
      <dgm:prSet/>
      <dgm:spPr/>
      <dgm:t>
        <a:bodyPr/>
        <a:lstStyle/>
        <a:p>
          <a:endParaRPr lang="en-US"/>
        </a:p>
      </dgm:t>
    </dgm:pt>
    <dgm:pt modelId="{A5CAAD8F-6803-4D25-9D14-28083C1D2A46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1"/>
            </a:rPr>
            <a:t>in</a:t>
          </a:r>
          <a:r>
            <a:rPr lang="en-US" b="0" i="0" dirty="0"/>
            <a:t>, </a:t>
          </a:r>
          <a:r>
            <a:rPr lang="en-US" b="0" i="0" dirty="0">
              <a:hlinkClick xmlns:r="http://schemas.openxmlformats.org/officeDocument/2006/relationships" r:id="rId2"/>
            </a:rPr>
            <a:t>not in</a:t>
          </a:r>
          <a:r>
            <a:rPr lang="en-US" b="0" i="0" dirty="0"/>
            <a:t>, </a:t>
          </a:r>
          <a:r>
            <a:rPr lang="en-US" b="0" i="0" dirty="0">
              <a:hlinkClick xmlns:r="http://schemas.openxmlformats.org/officeDocument/2006/relationships" r:id="rId3"/>
            </a:rPr>
            <a:t>is</a:t>
          </a:r>
          <a:r>
            <a:rPr lang="en-US" b="0" i="0" dirty="0"/>
            <a:t>, </a:t>
          </a:r>
          <a:r>
            <a:rPr lang="en-US" b="0" i="0" dirty="0">
              <a:hlinkClick xmlns:r="http://schemas.openxmlformats.org/officeDocument/2006/relationships" r:id="rId4"/>
            </a:rPr>
            <a:t>is not</a:t>
          </a:r>
          <a:r>
            <a:rPr lang="en-US" b="0" i="0" dirty="0"/>
            <a:t>, </a:t>
          </a:r>
          <a:r>
            <a:rPr lang="en-US" dirty="0"/>
            <a:t>&lt;</a:t>
          </a:r>
          <a:r>
            <a:rPr lang="en-US" b="0" i="0" dirty="0"/>
            <a:t>, </a:t>
          </a:r>
          <a:r>
            <a:rPr lang="en-US" dirty="0"/>
            <a:t>&lt;=</a:t>
          </a:r>
          <a:r>
            <a:rPr lang="en-US" b="0" i="0" dirty="0"/>
            <a:t>, </a:t>
          </a:r>
          <a:r>
            <a:rPr lang="en-US" dirty="0"/>
            <a:t>&gt;</a:t>
          </a:r>
          <a:r>
            <a:rPr lang="en-US" b="0" i="0" dirty="0"/>
            <a:t>, </a:t>
          </a:r>
          <a:r>
            <a:rPr lang="en-US" dirty="0"/>
            <a:t>&gt;=</a:t>
          </a:r>
          <a:r>
            <a:rPr lang="en-US" b="0" i="0" dirty="0"/>
            <a:t>, </a:t>
          </a:r>
          <a:r>
            <a:rPr lang="en-US" dirty="0"/>
            <a:t>!=</a:t>
          </a:r>
          <a:r>
            <a:rPr lang="en-US" b="0" i="0" dirty="0"/>
            <a:t>, </a:t>
          </a:r>
          <a:r>
            <a:rPr lang="en-US" dirty="0"/>
            <a:t>==</a:t>
          </a:r>
        </a:p>
      </dgm:t>
    </dgm:pt>
    <dgm:pt modelId="{EC3E295C-1316-465F-9236-7CEFAA86653B}" type="parTrans" cxnId="{1FE59E5C-2098-43E9-9B57-CCD7780EFECD}">
      <dgm:prSet/>
      <dgm:spPr/>
      <dgm:t>
        <a:bodyPr/>
        <a:lstStyle/>
        <a:p>
          <a:endParaRPr lang="en-US"/>
        </a:p>
      </dgm:t>
    </dgm:pt>
    <dgm:pt modelId="{E27BC613-89AE-4659-BE1D-89CE5EEA18F3}" type="sibTrans" cxnId="{1FE59E5C-2098-43E9-9B57-CCD7780EFECD}">
      <dgm:prSet/>
      <dgm:spPr/>
      <dgm:t>
        <a:bodyPr/>
        <a:lstStyle/>
        <a:p>
          <a:endParaRPr lang="en-US"/>
        </a:p>
      </dgm:t>
    </dgm:pt>
    <dgm:pt modelId="{FEE87BFF-F274-46CD-AD77-816636D6DC90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5"/>
            </a:rPr>
            <a:t>not</a:t>
          </a:r>
          <a:r>
            <a:rPr lang="en-US" b="0" i="0" dirty="0"/>
            <a:t> </a:t>
          </a:r>
          <a:r>
            <a:rPr lang="en-US" dirty="0"/>
            <a:t>x</a:t>
          </a:r>
        </a:p>
      </dgm:t>
    </dgm:pt>
    <dgm:pt modelId="{BF0DEB0A-2297-48BC-B48F-723D09CF1DB7}" type="parTrans" cxnId="{82D3A727-70ED-4476-ADB0-14115F0816EE}">
      <dgm:prSet/>
      <dgm:spPr/>
      <dgm:t>
        <a:bodyPr/>
        <a:lstStyle/>
        <a:p>
          <a:endParaRPr lang="en-US"/>
        </a:p>
      </dgm:t>
    </dgm:pt>
    <dgm:pt modelId="{DF56EF11-8505-4689-8C3F-DFB1BC2E3171}" type="sibTrans" cxnId="{82D3A727-70ED-4476-ADB0-14115F0816EE}">
      <dgm:prSet/>
      <dgm:spPr/>
      <dgm:t>
        <a:bodyPr/>
        <a:lstStyle/>
        <a:p>
          <a:endParaRPr lang="en-US"/>
        </a:p>
      </dgm:t>
    </dgm:pt>
    <dgm:pt modelId="{91BA6031-6F40-4FCA-8B73-79C1B3C84560}">
      <dgm:prSet phldrT="[Text]"/>
      <dgm:spPr/>
      <dgm:t>
        <a:bodyPr/>
        <a:lstStyle/>
        <a:p>
          <a:r>
            <a:rPr lang="en-US" dirty="0"/>
            <a:t>and</a:t>
          </a:r>
        </a:p>
      </dgm:t>
    </dgm:pt>
    <dgm:pt modelId="{2FCBBE56-A87F-48C2-B32E-7ED54B4510DF}" type="parTrans" cxnId="{FADC1398-C1BF-4A02-85AB-A81BB57E49F2}">
      <dgm:prSet/>
      <dgm:spPr/>
      <dgm:t>
        <a:bodyPr/>
        <a:lstStyle/>
        <a:p>
          <a:endParaRPr lang="en-US"/>
        </a:p>
      </dgm:t>
    </dgm:pt>
    <dgm:pt modelId="{6027E78A-90E6-46DC-8150-AF9CC338DE22}" type="sibTrans" cxnId="{FADC1398-C1BF-4A02-85AB-A81BB57E49F2}">
      <dgm:prSet/>
      <dgm:spPr/>
      <dgm:t>
        <a:bodyPr/>
        <a:lstStyle/>
        <a:p>
          <a:endParaRPr lang="en-US"/>
        </a:p>
      </dgm:t>
    </dgm:pt>
    <dgm:pt modelId="{184354A8-1A7F-42DA-AF10-F65C95F7BB21}">
      <dgm:prSet phldrT="[Text]"/>
      <dgm:spPr/>
      <dgm:t>
        <a:bodyPr/>
        <a:lstStyle/>
        <a:p>
          <a:r>
            <a:rPr lang="en-US" dirty="0"/>
            <a:t>or</a:t>
          </a:r>
        </a:p>
      </dgm:t>
    </dgm:pt>
    <dgm:pt modelId="{5469ADD1-49C4-47E1-96F5-5FBFA578B863}" type="parTrans" cxnId="{19D1EC41-F180-4DED-A418-FA5CFE2FF19E}">
      <dgm:prSet/>
      <dgm:spPr/>
      <dgm:t>
        <a:bodyPr/>
        <a:lstStyle/>
        <a:p>
          <a:endParaRPr lang="en-US"/>
        </a:p>
      </dgm:t>
    </dgm:pt>
    <dgm:pt modelId="{FEAEC298-F6E6-4445-A03B-F340E6F10764}" type="sibTrans" cxnId="{19D1EC41-F180-4DED-A418-FA5CFE2FF19E}">
      <dgm:prSet/>
      <dgm:spPr/>
      <dgm:t>
        <a:bodyPr/>
        <a:lstStyle/>
        <a:p>
          <a:endParaRPr lang="en-US"/>
        </a:p>
      </dgm:t>
    </dgm:pt>
    <dgm:pt modelId="{94D762C0-83CA-4C26-B85B-29A8A54D2678}" type="pres">
      <dgm:prSet presAssocID="{80FED155-939D-452A-8D2A-A2DB06604A3A}" presName="compositeShape" presStyleCnt="0">
        <dgm:presLayoutVars>
          <dgm:dir/>
          <dgm:resizeHandles/>
        </dgm:presLayoutVars>
      </dgm:prSet>
      <dgm:spPr/>
    </dgm:pt>
    <dgm:pt modelId="{E90C30A5-3D0F-42DE-AD58-B173F71678DC}" type="pres">
      <dgm:prSet presAssocID="{80FED155-939D-452A-8D2A-A2DB06604A3A}" presName="pyramid" presStyleLbl="node1" presStyleIdx="0" presStyleCnt="1" custScaleX="153829" custLinFactNeighborX="-1773" custLinFactNeighborY="-161"/>
      <dgm:spPr>
        <a:solidFill>
          <a:srgbClr val="444345"/>
        </a:solidFill>
      </dgm:spPr>
    </dgm:pt>
    <dgm:pt modelId="{939CFAA1-045B-48AF-924E-E63AF3AFBE08}" type="pres">
      <dgm:prSet presAssocID="{80FED155-939D-452A-8D2A-A2DB06604A3A}" presName="theList" presStyleCnt="0"/>
      <dgm:spPr/>
    </dgm:pt>
    <dgm:pt modelId="{C2DF09EE-0BD4-4104-A6F0-94F14641E0CF}" type="pres">
      <dgm:prSet presAssocID="{AC81C6F1-F0CE-4065-A755-F13BBAF8BE1C}" presName="aNode" presStyleLbl="fgAcc1" presStyleIdx="0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8E30E941-B308-49E5-91FE-29780D9441D7}" type="pres">
      <dgm:prSet presAssocID="{AC81C6F1-F0CE-4065-A755-F13BBAF8BE1C}" presName="aSpace" presStyleCnt="0"/>
      <dgm:spPr/>
    </dgm:pt>
    <dgm:pt modelId="{CD523BFE-3BF5-4A9B-A62E-5F0AD75B0261}" type="pres">
      <dgm:prSet presAssocID="{78CDD83F-0D78-416F-BE71-20C12BB5B32A}" presName="aNode" presStyleLbl="fgAcc1" presStyleIdx="1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DB0F3CE4-5D1D-4770-BAED-E8217EC67966}" type="pres">
      <dgm:prSet presAssocID="{78CDD83F-0D78-416F-BE71-20C12BB5B32A}" presName="aSpace" presStyleCnt="0"/>
      <dgm:spPr/>
    </dgm:pt>
    <dgm:pt modelId="{E81D2F0F-9A4B-4435-A37D-D40A72ED778F}" type="pres">
      <dgm:prSet presAssocID="{A4B962F5-FABE-42F8-87AE-937A1A7AFC77}" presName="aNode" presStyleLbl="fgAcc1" presStyleIdx="2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01F5B7D4-5305-44DC-83F4-8CBEA7354E5B}" type="pres">
      <dgm:prSet presAssocID="{A4B962F5-FABE-42F8-87AE-937A1A7AFC77}" presName="aSpace" presStyleCnt="0"/>
      <dgm:spPr/>
    </dgm:pt>
    <dgm:pt modelId="{6F53FCB3-FFBE-43B1-AF28-447079B02F1D}" type="pres">
      <dgm:prSet presAssocID="{75066C96-3225-4B55-8DE0-C1765569DD0E}" presName="aNode" presStyleLbl="fgAcc1" presStyleIdx="3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B027251F-017E-4FDC-AD39-EDEF69A2A60D}" type="pres">
      <dgm:prSet presAssocID="{75066C96-3225-4B55-8DE0-C1765569DD0E}" presName="aSpace" presStyleCnt="0"/>
      <dgm:spPr/>
    </dgm:pt>
    <dgm:pt modelId="{C6D97EDE-4386-4705-B06D-841E9DB77854}" type="pres">
      <dgm:prSet presAssocID="{A325FC1F-09F4-4921-BD4F-6A696322D4EB}" presName="aNode" presStyleLbl="fgAcc1" presStyleIdx="4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93557D36-BDA1-4AF9-8F11-F1FEA8C52B05}" type="pres">
      <dgm:prSet presAssocID="{A325FC1F-09F4-4921-BD4F-6A696322D4EB}" presName="aSpace" presStyleCnt="0"/>
      <dgm:spPr/>
    </dgm:pt>
    <dgm:pt modelId="{FAFE10D9-A82D-4100-8E60-2047BD705AD2}" type="pres">
      <dgm:prSet presAssocID="{397FD5E6-9463-436D-BB6C-4F89077A44AD}" presName="aNode" presStyleLbl="fgAcc1" presStyleIdx="5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542A4D70-7911-4678-BADD-9B57C89C2AB5}" type="pres">
      <dgm:prSet presAssocID="{397FD5E6-9463-436D-BB6C-4F89077A44AD}" presName="aSpace" presStyleCnt="0"/>
      <dgm:spPr/>
    </dgm:pt>
    <dgm:pt modelId="{95DA3C9F-56DC-4950-901E-B4F1F355A7B4}" type="pres">
      <dgm:prSet presAssocID="{D7636D8F-2B77-48C1-B6D8-E099B76E0FCE}" presName="aNode" presStyleLbl="fgAcc1" presStyleIdx="6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3B0CFE6E-B7F0-4D28-95AA-44923CCB49A8}" type="pres">
      <dgm:prSet presAssocID="{D7636D8F-2B77-48C1-B6D8-E099B76E0FCE}" presName="aSpace" presStyleCnt="0"/>
      <dgm:spPr/>
    </dgm:pt>
    <dgm:pt modelId="{5944C9E7-48F4-407D-A18A-53FE20B6EF45}" type="pres">
      <dgm:prSet presAssocID="{56ED2263-C327-4BAD-8591-C3CB9062BB84}" presName="aNode" presStyleLbl="fgAcc1" presStyleIdx="7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86A4B2A6-6046-44E6-BF87-5B961D7E5895}" type="pres">
      <dgm:prSet presAssocID="{56ED2263-C327-4BAD-8591-C3CB9062BB84}" presName="aSpace" presStyleCnt="0"/>
      <dgm:spPr/>
    </dgm:pt>
    <dgm:pt modelId="{6C9BD5C8-62F8-46BB-952F-4CAC74C12634}" type="pres">
      <dgm:prSet presAssocID="{A5CAAD8F-6803-4D25-9D14-28083C1D2A46}" presName="aNode" presStyleLbl="fgAcc1" presStyleIdx="8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390EDA8C-5242-488A-8085-60C7F1F39F4B}" type="pres">
      <dgm:prSet presAssocID="{A5CAAD8F-6803-4D25-9D14-28083C1D2A46}" presName="aSpace" presStyleCnt="0"/>
      <dgm:spPr/>
    </dgm:pt>
    <dgm:pt modelId="{E418E9AE-36A3-44D3-B83F-D7F7FF9679FA}" type="pres">
      <dgm:prSet presAssocID="{FEE87BFF-F274-46CD-AD77-816636D6DC90}" presName="aNode" presStyleLbl="fgAcc1" presStyleIdx="9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A99F50FF-F23D-42A6-AECD-48C6496F891C}" type="pres">
      <dgm:prSet presAssocID="{FEE87BFF-F274-46CD-AD77-816636D6DC90}" presName="aSpace" presStyleCnt="0"/>
      <dgm:spPr/>
    </dgm:pt>
    <dgm:pt modelId="{F2B34C89-B74F-4B2E-82B1-46BD3794B05E}" type="pres">
      <dgm:prSet presAssocID="{91BA6031-6F40-4FCA-8B73-79C1B3C84560}" presName="aNode" presStyleLbl="fgAcc1" presStyleIdx="10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638AF52E-84AB-4929-9F84-2D5CB8818D34}" type="pres">
      <dgm:prSet presAssocID="{91BA6031-6F40-4FCA-8B73-79C1B3C84560}" presName="aSpace" presStyleCnt="0"/>
      <dgm:spPr/>
    </dgm:pt>
    <dgm:pt modelId="{6C5A6591-5891-45B1-87C2-D8EA8CB7A07F}" type="pres">
      <dgm:prSet presAssocID="{184354A8-1A7F-42DA-AF10-F65C95F7BB21}" presName="aNode" presStyleLbl="fgAcc1" presStyleIdx="11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22313947-AE83-4A81-9E08-C1CA9BA11C61}" type="pres">
      <dgm:prSet presAssocID="{184354A8-1A7F-42DA-AF10-F65C95F7BB21}" presName="aSpace" presStyleCnt="0"/>
      <dgm:spPr/>
    </dgm:pt>
    <dgm:pt modelId="{917EF927-FB82-4C0A-AADF-115372148FBF}" type="pres">
      <dgm:prSet presAssocID="{3D3A0005-7B08-4FB9-821D-5E7DB84D7F30}" presName="aNode" presStyleLbl="fgAcc1" presStyleIdx="12" presStyleCnt="13" custScaleX="72474" custLinFactY="13235" custLinFactNeighborX="-50069" custLinFactNeighborY="100000">
        <dgm:presLayoutVars>
          <dgm:bulletEnabled val="1"/>
        </dgm:presLayoutVars>
      </dgm:prSet>
      <dgm:spPr/>
    </dgm:pt>
    <dgm:pt modelId="{366C6396-232C-47F3-B025-D4300D1E693E}" type="pres">
      <dgm:prSet presAssocID="{3D3A0005-7B08-4FB9-821D-5E7DB84D7F30}" presName="aSpace" presStyleCnt="0"/>
      <dgm:spPr/>
    </dgm:pt>
  </dgm:ptLst>
  <dgm:cxnLst>
    <dgm:cxn modelId="{BB156715-66A6-4E74-B772-A741F749755F}" srcId="{80FED155-939D-452A-8D2A-A2DB06604A3A}" destId="{A4B962F5-FABE-42F8-87AE-937A1A7AFC77}" srcOrd="2" destOrd="0" parTransId="{B663CB66-4138-4131-BFD0-3108BF8C86D1}" sibTransId="{50F2A7AD-9719-40A6-BF41-2407DF2EC819}"/>
    <dgm:cxn modelId="{82D3A727-70ED-4476-ADB0-14115F0816EE}" srcId="{80FED155-939D-452A-8D2A-A2DB06604A3A}" destId="{FEE87BFF-F274-46CD-AD77-816636D6DC90}" srcOrd="9" destOrd="0" parTransId="{BF0DEB0A-2297-48BC-B48F-723D09CF1DB7}" sibTransId="{DF56EF11-8505-4689-8C3F-DFB1BC2E3171}"/>
    <dgm:cxn modelId="{BF6EBF30-CD53-4FCE-964C-C5B7CD376408}" type="presOf" srcId="{56ED2263-C327-4BAD-8591-C3CB9062BB84}" destId="{5944C9E7-48F4-407D-A18A-53FE20B6EF45}" srcOrd="0" destOrd="0" presId="urn:microsoft.com/office/officeart/2005/8/layout/pyramid2"/>
    <dgm:cxn modelId="{961C3532-083A-4EC5-A871-CF763B20B65D}" type="presOf" srcId="{184354A8-1A7F-42DA-AF10-F65C95F7BB21}" destId="{6C5A6591-5891-45B1-87C2-D8EA8CB7A07F}" srcOrd="0" destOrd="0" presId="urn:microsoft.com/office/officeart/2005/8/layout/pyramid2"/>
    <dgm:cxn modelId="{2DC50839-376F-4FEB-8A0F-236506ACA11C}" type="presOf" srcId="{A325FC1F-09F4-4921-BD4F-6A696322D4EB}" destId="{C6D97EDE-4386-4705-B06D-841E9DB77854}" srcOrd="0" destOrd="0" presId="urn:microsoft.com/office/officeart/2005/8/layout/pyramid2"/>
    <dgm:cxn modelId="{19D1EC41-F180-4DED-A418-FA5CFE2FF19E}" srcId="{80FED155-939D-452A-8D2A-A2DB06604A3A}" destId="{184354A8-1A7F-42DA-AF10-F65C95F7BB21}" srcOrd="11" destOrd="0" parTransId="{5469ADD1-49C4-47E1-96F5-5FBFA578B863}" sibTransId="{FEAEC298-F6E6-4445-A03B-F340E6F10764}"/>
    <dgm:cxn modelId="{9EBDC043-FAAA-48ED-8688-F50F8C32AAD0}" srcId="{80FED155-939D-452A-8D2A-A2DB06604A3A}" destId="{78CDD83F-0D78-416F-BE71-20C12BB5B32A}" srcOrd="1" destOrd="0" parTransId="{EEA516EE-4432-4B54-9DD3-8BBD492BF982}" sibTransId="{5DB6B34A-E8A7-4B63-B051-1D2D070629C9}"/>
    <dgm:cxn modelId="{DA6AE14C-D7F6-4B48-A7C4-964D6B9FE878}" type="presOf" srcId="{FEE87BFF-F274-46CD-AD77-816636D6DC90}" destId="{E418E9AE-36A3-44D3-B83F-D7F7FF9679FA}" srcOrd="0" destOrd="0" presId="urn:microsoft.com/office/officeart/2005/8/layout/pyramid2"/>
    <dgm:cxn modelId="{1FE59E5C-2098-43E9-9B57-CCD7780EFECD}" srcId="{80FED155-939D-452A-8D2A-A2DB06604A3A}" destId="{A5CAAD8F-6803-4D25-9D14-28083C1D2A46}" srcOrd="8" destOrd="0" parTransId="{EC3E295C-1316-465F-9236-7CEFAA86653B}" sibTransId="{E27BC613-89AE-4659-BE1D-89CE5EEA18F3}"/>
    <dgm:cxn modelId="{EA0D8A5E-60B7-4675-B132-F6AB7032B20B}" type="presOf" srcId="{91BA6031-6F40-4FCA-8B73-79C1B3C84560}" destId="{F2B34C89-B74F-4B2E-82B1-46BD3794B05E}" srcOrd="0" destOrd="0" presId="urn:microsoft.com/office/officeart/2005/8/layout/pyramid2"/>
    <dgm:cxn modelId="{44518468-BB4D-4F3C-A960-B75BA1768AF2}" srcId="{80FED155-939D-452A-8D2A-A2DB06604A3A}" destId="{75066C96-3225-4B55-8DE0-C1765569DD0E}" srcOrd="3" destOrd="0" parTransId="{4C32B2CC-B697-47A1-A259-65BD66141EE4}" sibTransId="{47F00282-AEE4-46FA-9642-D2E7CD131A33}"/>
    <dgm:cxn modelId="{FF367474-3D8A-4FC0-96CC-BE4889746FAD}" type="presOf" srcId="{3D3A0005-7B08-4FB9-821D-5E7DB84D7F30}" destId="{917EF927-FB82-4C0A-AADF-115372148FBF}" srcOrd="0" destOrd="0" presId="urn:microsoft.com/office/officeart/2005/8/layout/pyramid2"/>
    <dgm:cxn modelId="{90597991-ED54-446C-8328-F8C451180FAB}" srcId="{80FED155-939D-452A-8D2A-A2DB06604A3A}" destId="{56ED2263-C327-4BAD-8591-C3CB9062BB84}" srcOrd="7" destOrd="0" parTransId="{275664B3-7030-44D4-835B-34C4354B8525}" sibTransId="{D3985D3F-B7CF-47DE-830A-FA9083F379E5}"/>
    <dgm:cxn modelId="{0B92A991-A618-474F-95FF-67FF6B4F9F3D}" type="presOf" srcId="{78CDD83F-0D78-416F-BE71-20C12BB5B32A}" destId="{CD523BFE-3BF5-4A9B-A62E-5F0AD75B0261}" srcOrd="0" destOrd="0" presId="urn:microsoft.com/office/officeart/2005/8/layout/pyramid2"/>
    <dgm:cxn modelId="{6E7B6695-4706-434D-B421-493B64C8E153}" type="presOf" srcId="{AC81C6F1-F0CE-4065-A755-F13BBAF8BE1C}" destId="{C2DF09EE-0BD4-4104-A6F0-94F14641E0CF}" srcOrd="0" destOrd="0" presId="urn:microsoft.com/office/officeart/2005/8/layout/pyramid2"/>
    <dgm:cxn modelId="{FADC1398-C1BF-4A02-85AB-A81BB57E49F2}" srcId="{80FED155-939D-452A-8D2A-A2DB06604A3A}" destId="{91BA6031-6F40-4FCA-8B73-79C1B3C84560}" srcOrd="10" destOrd="0" parTransId="{2FCBBE56-A87F-48C2-B32E-7ED54B4510DF}" sibTransId="{6027E78A-90E6-46DC-8150-AF9CC338DE22}"/>
    <dgm:cxn modelId="{7A7DAC9B-015D-4714-B143-901FD8C79AA1}" type="presOf" srcId="{A5CAAD8F-6803-4D25-9D14-28083C1D2A46}" destId="{6C9BD5C8-62F8-46BB-952F-4CAC74C12634}" srcOrd="0" destOrd="0" presId="urn:microsoft.com/office/officeart/2005/8/layout/pyramid2"/>
    <dgm:cxn modelId="{0A87DDB3-F99F-4636-92C5-2A5B54DF779C}" srcId="{80FED155-939D-452A-8D2A-A2DB06604A3A}" destId="{D7636D8F-2B77-48C1-B6D8-E099B76E0FCE}" srcOrd="6" destOrd="0" parTransId="{EA08C2AA-40C4-4B7C-9F86-5CFFC5A256D1}" sibTransId="{2A70927B-C947-4252-9FD3-11DF1F341686}"/>
    <dgm:cxn modelId="{C5C606B5-DCC6-4503-91EF-FBFD6B0095BF}" srcId="{80FED155-939D-452A-8D2A-A2DB06604A3A}" destId="{AC81C6F1-F0CE-4065-A755-F13BBAF8BE1C}" srcOrd="0" destOrd="0" parTransId="{AEC3C32D-ADCA-4AA7-ACC3-56F0E2A7C39D}" sibTransId="{FE848416-8F68-4182-BE05-9195C0A2701F}"/>
    <dgm:cxn modelId="{89EB70BD-1366-4060-A189-1521CFED73DB}" srcId="{80FED155-939D-452A-8D2A-A2DB06604A3A}" destId="{397FD5E6-9463-436D-BB6C-4F89077A44AD}" srcOrd="5" destOrd="0" parTransId="{7BDF7BE9-8785-47C2-97DE-F4029573CB13}" sibTransId="{5B78FF9D-E8CF-464E-887B-B8EFA2522BF4}"/>
    <dgm:cxn modelId="{10FCF3E5-923E-4BA5-B8BF-D9DC4CD03ADB}" type="presOf" srcId="{A4B962F5-FABE-42F8-87AE-937A1A7AFC77}" destId="{E81D2F0F-9A4B-4435-A37D-D40A72ED778F}" srcOrd="0" destOrd="0" presId="urn:microsoft.com/office/officeart/2005/8/layout/pyramid2"/>
    <dgm:cxn modelId="{AC8F13E8-EA1A-48F4-89D0-45238797E909}" type="presOf" srcId="{80FED155-939D-452A-8D2A-A2DB06604A3A}" destId="{94D762C0-83CA-4C26-B85B-29A8A54D2678}" srcOrd="0" destOrd="0" presId="urn:microsoft.com/office/officeart/2005/8/layout/pyramid2"/>
    <dgm:cxn modelId="{EF5778EA-4286-42E0-A7F0-1414E1371E25}" type="presOf" srcId="{D7636D8F-2B77-48C1-B6D8-E099B76E0FCE}" destId="{95DA3C9F-56DC-4950-901E-B4F1F355A7B4}" srcOrd="0" destOrd="0" presId="urn:microsoft.com/office/officeart/2005/8/layout/pyramid2"/>
    <dgm:cxn modelId="{01FEBCEF-462A-4D70-BA0C-6FA8A69A973B}" type="presOf" srcId="{75066C96-3225-4B55-8DE0-C1765569DD0E}" destId="{6F53FCB3-FFBE-43B1-AF28-447079B02F1D}" srcOrd="0" destOrd="0" presId="urn:microsoft.com/office/officeart/2005/8/layout/pyramid2"/>
    <dgm:cxn modelId="{1FEB3EF3-3D62-4892-B7BE-3F3EA2307D39}" srcId="{80FED155-939D-452A-8D2A-A2DB06604A3A}" destId="{3D3A0005-7B08-4FB9-821D-5E7DB84D7F30}" srcOrd="12" destOrd="0" parTransId="{D35DE5A7-327B-41CD-AA0B-4363F6EACF1C}" sibTransId="{7686F0A5-8EE8-4C68-8F68-4F95B07E3258}"/>
    <dgm:cxn modelId="{361EB1FD-7CF5-41A3-BA2F-DF522A9C4C2B}" srcId="{80FED155-939D-452A-8D2A-A2DB06604A3A}" destId="{A325FC1F-09F4-4921-BD4F-6A696322D4EB}" srcOrd="4" destOrd="0" parTransId="{E537CBD2-4CD4-45A8-B0C9-F6447944E71F}" sibTransId="{6669970C-1CDD-4C53-A89B-B828D9C08907}"/>
    <dgm:cxn modelId="{6DC949FE-06BF-45E1-8291-30C17BC5754F}" type="presOf" srcId="{397FD5E6-9463-436D-BB6C-4F89077A44AD}" destId="{FAFE10D9-A82D-4100-8E60-2047BD705AD2}" srcOrd="0" destOrd="0" presId="urn:microsoft.com/office/officeart/2005/8/layout/pyramid2"/>
    <dgm:cxn modelId="{1D1B0B1E-F704-4D5A-A706-880692158E5C}" type="presParOf" srcId="{94D762C0-83CA-4C26-B85B-29A8A54D2678}" destId="{E90C30A5-3D0F-42DE-AD58-B173F71678DC}" srcOrd="0" destOrd="0" presId="urn:microsoft.com/office/officeart/2005/8/layout/pyramid2"/>
    <dgm:cxn modelId="{560AAD9E-AFE7-4488-B89D-C3C6CA40C037}" type="presParOf" srcId="{94D762C0-83CA-4C26-B85B-29A8A54D2678}" destId="{939CFAA1-045B-48AF-924E-E63AF3AFBE08}" srcOrd="1" destOrd="0" presId="urn:microsoft.com/office/officeart/2005/8/layout/pyramid2"/>
    <dgm:cxn modelId="{E3967B96-1B1C-4CD4-956D-D072536989E0}" type="presParOf" srcId="{939CFAA1-045B-48AF-924E-E63AF3AFBE08}" destId="{C2DF09EE-0BD4-4104-A6F0-94F14641E0CF}" srcOrd="0" destOrd="0" presId="urn:microsoft.com/office/officeart/2005/8/layout/pyramid2"/>
    <dgm:cxn modelId="{CC21FEE2-2F98-470C-8A61-D8227E48DE53}" type="presParOf" srcId="{939CFAA1-045B-48AF-924E-E63AF3AFBE08}" destId="{8E30E941-B308-49E5-91FE-29780D9441D7}" srcOrd="1" destOrd="0" presId="urn:microsoft.com/office/officeart/2005/8/layout/pyramid2"/>
    <dgm:cxn modelId="{49B66EFA-AEB3-4136-AFD9-8A1319C7DDEA}" type="presParOf" srcId="{939CFAA1-045B-48AF-924E-E63AF3AFBE08}" destId="{CD523BFE-3BF5-4A9B-A62E-5F0AD75B0261}" srcOrd="2" destOrd="0" presId="urn:microsoft.com/office/officeart/2005/8/layout/pyramid2"/>
    <dgm:cxn modelId="{0B3E9E5E-F937-4FF1-A3A4-EDFC5949069D}" type="presParOf" srcId="{939CFAA1-045B-48AF-924E-E63AF3AFBE08}" destId="{DB0F3CE4-5D1D-4770-BAED-E8217EC67966}" srcOrd="3" destOrd="0" presId="urn:microsoft.com/office/officeart/2005/8/layout/pyramid2"/>
    <dgm:cxn modelId="{035759E3-DD5C-4F5F-ABAD-1C3AE37AE89C}" type="presParOf" srcId="{939CFAA1-045B-48AF-924E-E63AF3AFBE08}" destId="{E81D2F0F-9A4B-4435-A37D-D40A72ED778F}" srcOrd="4" destOrd="0" presId="urn:microsoft.com/office/officeart/2005/8/layout/pyramid2"/>
    <dgm:cxn modelId="{63D0F921-DF06-4A6A-B231-519903D1D08C}" type="presParOf" srcId="{939CFAA1-045B-48AF-924E-E63AF3AFBE08}" destId="{01F5B7D4-5305-44DC-83F4-8CBEA7354E5B}" srcOrd="5" destOrd="0" presId="urn:microsoft.com/office/officeart/2005/8/layout/pyramid2"/>
    <dgm:cxn modelId="{AC10AAEF-E73E-408D-A117-C4FD12D25930}" type="presParOf" srcId="{939CFAA1-045B-48AF-924E-E63AF3AFBE08}" destId="{6F53FCB3-FFBE-43B1-AF28-447079B02F1D}" srcOrd="6" destOrd="0" presId="urn:microsoft.com/office/officeart/2005/8/layout/pyramid2"/>
    <dgm:cxn modelId="{3D2678DE-76C3-4717-A235-E7C3159E2B7E}" type="presParOf" srcId="{939CFAA1-045B-48AF-924E-E63AF3AFBE08}" destId="{B027251F-017E-4FDC-AD39-EDEF69A2A60D}" srcOrd="7" destOrd="0" presId="urn:microsoft.com/office/officeart/2005/8/layout/pyramid2"/>
    <dgm:cxn modelId="{DB823D2C-CE7B-4172-ADB5-A20FB4918078}" type="presParOf" srcId="{939CFAA1-045B-48AF-924E-E63AF3AFBE08}" destId="{C6D97EDE-4386-4705-B06D-841E9DB77854}" srcOrd="8" destOrd="0" presId="urn:microsoft.com/office/officeart/2005/8/layout/pyramid2"/>
    <dgm:cxn modelId="{90599868-0927-453E-AB21-18391A99F75A}" type="presParOf" srcId="{939CFAA1-045B-48AF-924E-E63AF3AFBE08}" destId="{93557D36-BDA1-4AF9-8F11-F1FEA8C52B05}" srcOrd="9" destOrd="0" presId="urn:microsoft.com/office/officeart/2005/8/layout/pyramid2"/>
    <dgm:cxn modelId="{3D7FCB09-ADC9-4F83-8CFA-7C610D64BF51}" type="presParOf" srcId="{939CFAA1-045B-48AF-924E-E63AF3AFBE08}" destId="{FAFE10D9-A82D-4100-8E60-2047BD705AD2}" srcOrd="10" destOrd="0" presId="urn:microsoft.com/office/officeart/2005/8/layout/pyramid2"/>
    <dgm:cxn modelId="{6B1BF7B7-22BC-4B40-AC1F-D3C690454E3C}" type="presParOf" srcId="{939CFAA1-045B-48AF-924E-E63AF3AFBE08}" destId="{542A4D70-7911-4678-BADD-9B57C89C2AB5}" srcOrd="11" destOrd="0" presId="urn:microsoft.com/office/officeart/2005/8/layout/pyramid2"/>
    <dgm:cxn modelId="{B3994587-7885-4AD9-B1C1-43F7887A1242}" type="presParOf" srcId="{939CFAA1-045B-48AF-924E-E63AF3AFBE08}" destId="{95DA3C9F-56DC-4950-901E-B4F1F355A7B4}" srcOrd="12" destOrd="0" presId="urn:microsoft.com/office/officeart/2005/8/layout/pyramid2"/>
    <dgm:cxn modelId="{83198743-891C-4E11-A427-304022017F13}" type="presParOf" srcId="{939CFAA1-045B-48AF-924E-E63AF3AFBE08}" destId="{3B0CFE6E-B7F0-4D28-95AA-44923CCB49A8}" srcOrd="13" destOrd="0" presId="urn:microsoft.com/office/officeart/2005/8/layout/pyramid2"/>
    <dgm:cxn modelId="{966ED5C0-4404-4CBF-9505-B611CF130AF5}" type="presParOf" srcId="{939CFAA1-045B-48AF-924E-E63AF3AFBE08}" destId="{5944C9E7-48F4-407D-A18A-53FE20B6EF45}" srcOrd="14" destOrd="0" presId="urn:microsoft.com/office/officeart/2005/8/layout/pyramid2"/>
    <dgm:cxn modelId="{B779DE05-E1A0-40F4-948F-8A6FADFCA268}" type="presParOf" srcId="{939CFAA1-045B-48AF-924E-E63AF3AFBE08}" destId="{86A4B2A6-6046-44E6-BF87-5B961D7E5895}" srcOrd="15" destOrd="0" presId="urn:microsoft.com/office/officeart/2005/8/layout/pyramid2"/>
    <dgm:cxn modelId="{D19A68EC-5C79-46FA-AFD4-1727A1598799}" type="presParOf" srcId="{939CFAA1-045B-48AF-924E-E63AF3AFBE08}" destId="{6C9BD5C8-62F8-46BB-952F-4CAC74C12634}" srcOrd="16" destOrd="0" presId="urn:microsoft.com/office/officeart/2005/8/layout/pyramid2"/>
    <dgm:cxn modelId="{09CDCFE1-4DFC-40B1-BFE2-B0BAA6DDD756}" type="presParOf" srcId="{939CFAA1-045B-48AF-924E-E63AF3AFBE08}" destId="{390EDA8C-5242-488A-8085-60C7F1F39F4B}" srcOrd="17" destOrd="0" presId="urn:microsoft.com/office/officeart/2005/8/layout/pyramid2"/>
    <dgm:cxn modelId="{FB27F63E-BBEC-47C1-98EF-D86E7DA47BF2}" type="presParOf" srcId="{939CFAA1-045B-48AF-924E-E63AF3AFBE08}" destId="{E418E9AE-36A3-44D3-B83F-D7F7FF9679FA}" srcOrd="18" destOrd="0" presId="urn:microsoft.com/office/officeart/2005/8/layout/pyramid2"/>
    <dgm:cxn modelId="{27CFA860-EEA6-4241-9426-1B399B8ADB8B}" type="presParOf" srcId="{939CFAA1-045B-48AF-924E-E63AF3AFBE08}" destId="{A99F50FF-F23D-42A6-AECD-48C6496F891C}" srcOrd="19" destOrd="0" presId="urn:microsoft.com/office/officeart/2005/8/layout/pyramid2"/>
    <dgm:cxn modelId="{95FCB365-D842-4C7A-82CF-17432E782EED}" type="presParOf" srcId="{939CFAA1-045B-48AF-924E-E63AF3AFBE08}" destId="{F2B34C89-B74F-4B2E-82B1-46BD3794B05E}" srcOrd="20" destOrd="0" presId="urn:microsoft.com/office/officeart/2005/8/layout/pyramid2"/>
    <dgm:cxn modelId="{A4A68573-6572-4EB3-98C4-90079F9BC26F}" type="presParOf" srcId="{939CFAA1-045B-48AF-924E-E63AF3AFBE08}" destId="{638AF52E-84AB-4929-9F84-2D5CB8818D34}" srcOrd="21" destOrd="0" presId="urn:microsoft.com/office/officeart/2005/8/layout/pyramid2"/>
    <dgm:cxn modelId="{674703C2-8C91-417C-9669-23A2E03FAE27}" type="presParOf" srcId="{939CFAA1-045B-48AF-924E-E63AF3AFBE08}" destId="{6C5A6591-5891-45B1-87C2-D8EA8CB7A07F}" srcOrd="22" destOrd="0" presId="urn:microsoft.com/office/officeart/2005/8/layout/pyramid2"/>
    <dgm:cxn modelId="{ABE8E2BC-5A70-4009-85A4-4DE8D2247A91}" type="presParOf" srcId="{939CFAA1-045B-48AF-924E-E63AF3AFBE08}" destId="{22313947-AE83-4A81-9E08-C1CA9BA11C61}" srcOrd="23" destOrd="0" presId="urn:microsoft.com/office/officeart/2005/8/layout/pyramid2"/>
    <dgm:cxn modelId="{7080F721-18A2-4A21-9695-8B669C889A7E}" type="presParOf" srcId="{939CFAA1-045B-48AF-924E-E63AF3AFBE08}" destId="{917EF927-FB82-4C0A-AADF-115372148FBF}" srcOrd="24" destOrd="0" presId="urn:microsoft.com/office/officeart/2005/8/layout/pyramid2"/>
    <dgm:cxn modelId="{53644633-B439-4B0A-AAEB-F14FAE954270}" type="presParOf" srcId="{939CFAA1-045B-48AF-924E-E63AF3AFBE08}" destId="{366C6396-232C-47F3-B025-D4300D1E693E}" srcOrd="2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A9A724-C778-457A-8430-94AEAC8984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EA20-DB62-450F-BD8E-0D02EE393B4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for</a:t>
          </a:r>
        </a:p>
      </dgm:t>
    </dgm:pt>
    <dgm:pt modelId="{5E3F688A-2953-4EE6-9C2E-CAADDF4EA16A}" type="parTrans" cxnId="{2F8962FE-A46E-46A1-9484-2D09C739E6EE}">
      <dgm:prSet/>
      <dgm:spPr/>
      <dgm:t>
        <a:bodyPr/>
        <a:lstStyle/>
        <a:p>
          <a:endParaRPr lang="en-US"/>
        </a:p>
      </dgm:t>
    </dgm:pt>
    <dgm:pt modelId="{589074BB-4350-4C99-843A-F238480580F9}" type="sibTrans" cxnId="{2F8962FE-A46E-46A1-9484-2D09C739E6EE}">
      <dgm:prSet/>
      <dgm:spPr/>
      <dgm:t>
        <a:bodyPr/>
        <a:lstStyle/>
        <a:p>
          <a:endParaRPr lang="en-US"/>
        </a:p>
      </dgm:t>
    </dgm:pt>
    <dgm:pt modelId="{D3D61645-5CEE-4D8F-91E7-EF32AAD21466}">
      <dgm:prSet phldrT="[Text]"/>
      <dgm:spPr>
        <a:solidFill>
          <a:srgbClr val="464547"/>
        </a:solidFill>
      </dgm:spPr>
      <dgm:t>
        <a:bodyPr/>
        <a:lstStyle/>
        <a:p>
          <a:r>
            <a:rPr lang="en-US" dirty="0"/>
            <a:t>while</a:t>
          </a:r>
        </a:p>
      </dgm:t>
    </dgm:pt>
    <dgm:pt modelId="{9CBDE11D-8C34-49F4-826F-1B9BEC2B99D3}" type="parTrans" cxnId="{31075CB7-D8D3-4CD9-AAC3-59EEEBA90965}">
      <dgm:prSet/>
      <dgm:spPr/>
      <dgm:t>
        <a:bodyPr/>
        <a:lstStyle/>
        <a:p>
          <a:endParaRPr lang="en-US"/>
        </a:p>
      </dgm:t>
    </dgm:pt>
    <dgm:pt modelId="{39C0B573-BC02-487D-A0C8-0296977517B7}" type="sibTrans" cxnId="{31075CB7-D8D3-4CD9-AAC3-59EEEBA90965}">
      <dgm:prSet/>
      <dgm:spPr/>
      <dgm:t>
        <a:bodyPr/>
        <a:lstStyle/>
        <a:p>
          <a:endParaRPr lang="en-US"/>
        </a:p>
      </dgm:t>
    </dgm:pt>
    <dgm:pt modelId="{DC2159FB-EC99-4F41-BB26-6B621B4D8230}" type="pres">
      <dgm:prSet presAssocID="{31A9A724-C778-457A-8430-94AEAC898452}" presName="diagram" presStyleCnt="0">
        <dgm:presLayoutVars>
          <dgm:dir/>
          <dgm:resizeHandles val="exact"/>
        </dgm:presLayoutVars>
      </dgm:prSet>
      <dgm:spPr/>
    </dgm:pt>
    <dgm:pt modelId="{A090DBA7-9B02-49B3-83EA-F7FC2C0709EF}" type="pres">
      <dgm:prSet presAssocID="{1030EA20-DB62-450F-BD8E-0D02EE393B49}" presName="node" presStyleLbl="node1" presStyleIdx="0" presStyleCnt="2">
        <dgm:presLayoutVars>
          <dgm:bulletEnabled val="1"/>
        </dgm:presLayoutVars>
      </dgm:prSet>
      <dgm:spPr/>
    </dgm:pt>
    <dgm:pt modelId="{467132D6-DEB5-4723-BCA3-C563AFA9455B}" type="pres">
      <dgm:prSet presAssocID="{589074BB-4350-4C99-843A-F238480580F9}" presName="sibTrans" presStyleCnt="0"/>
      <dgm:spPr/>
    </dgm:pt>
    <dgm:pt modelId="{CAB061AB-49AC-4158-BEAF-777863AA86C3}" type="pres">
      <dgm:prSet presAssocID="{D3D61645-5CEE-4D8F-91E7-EF32AAD21466}" presName="node" presStyleLbl="node1" presStyleIdx="1" presStyleCnt="2" custLinFactNeighborX="29636" custLinFactNeighborY="248">
        <dgm:presLayoutVars>
          <dgm:bulletEnabled val="1"/>
        </dgm:presLayoutVars>
      </dgm:prSet>
      <dgm:spPr/>
    </dgm:pt>
  </dgm:ptLst>
  <dgm:cxnLst>
    <dgm:cxn modelId="{BFC17A45-E3E0-46BB-B121-6C6A14E0A4B9}" type="presOf" srcId="{D3D61645-5CEE-4D8F-91E7-EF32AAD21466}" destId="{CAB061AB-49AC-4158-BEAF-777863AA86C3}" srcOrd="0" destOrd="0" presId="urn:microsoft.com/office/officeart/2005/8/layout/default"/>
    <dgm:cxn modelId="{A1EF4D82-9B69-4A1C-A417-D51D578FCDA2}" type="presOf" srcId="{31A9A724-C778-457A-8430-94AEAC898452}" destId="{DC2159FB-EC99-4F41-BB26-6B621B4D8230}" srcOrd="0" destOrd="0" presId="urn:microsoft.com/office/officeart/2005/8/layout/default"/>
    <dgm:cxn modelId="{317C03AE-EDDD-4B8E-AEDB-1B91D9307A09}" type="presOf" srcId="{1030EA20-DB62-450F-BD8E-0D02EE393B49}" destId="{A090DBA7-9B02-49B3-83EA-F7FC2C0709EF}" srcOrd="0" destOrd="0" presId="urn:microsoft.com/office/officeart/2005/8/layout/default"/>
    <dgm:cxn modelId="{31075CB7-D8D3-4CD9-AAC3-59EEEBA90965}" srcId="{31A9A724-C778-457A-8430-94AEAC898452}" destId="{D3D61645-5CEE-4D8F-91E7-EF32AAD21466}" srcOrd="1" destOrd="0" parTransId="{9CBDE11D-8C34-49F4-826F-1B9BEC2B99D3}" sibTransId="{39C0B573-BC02-487D-A0C8-0296977517B7}"/>
    <dgm:cxn modelId="{2F8962FE-A46E-46A1-9484-2D09C739E6EE}" srcId="{31A9A724-C778-457A-8430-94AEAC898452}" destId="{1030EA20-DB62-450F-BD8E-0D02EE393B49}" srcOrd="0" destOrd="0" parTransId="{5E3F688A-2953-4EE6-9C2E-CAADDF4EA16A}" sibTransId="{589074BB-4350-4C99-843A-F238480580F9}"/>
    <dgm:cxn modelId="{B57F4E17-B0AA-4A61-A536-7C07E0C068B7}" type="presParOf" srcId="{DC2159FB-EC99-4F41-BB26-6B621B4D8230}" destId="{A090DBA7-9B02-49B3-83EA-F7FC2C0709EF}" srcOrd="0" destOrd="0" presId="urn:microsoft.com/office/officeart/2005/8/layout/default"/>
    <dgm:cxn modelId="{1E39B334-192D-4159-B3C6-DC2CD5A2AF74}" type="presParOf" srcId="{DC2159FB-EC99-4F41-BB26-6B621B4D8230}" destId="{467132D6-DEB5-4723-BCA3-C563AFA9455B}" srcOrd="1" destOrd="0" presId="urn:microsoft.com/office/officeart/2005/8/layout/default"/>
    <dgm:cxn modelId="{4EF82BA8-B795-48F4-B1DC-0CED9C867EF1}" type="presParOf" srcId="{DC2159FB-EC99-4F41-BB26-6B621B4D8230}" destId="{CAB061AB-49AC-4158-BEAF-777863AA86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48E04-2964-CD4F-94A5-E3773ED77059}">
      <dsp:nvSpPr>
        <dsp:cNvPr id="0" name=""/>
        <dsp:cNvSpPr/>
      </dsp:nvSpPr>
      <dsp:spPr>
        <a:xfrm>
          <a:off x="2469" y="425125"/>
          <a:ext cx="1959229" cy="1175537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Арифметические</a:t>
          </a:r>
          <a:endParaRPr lang="en-US" sz="1900" kern="1200" dirty="0"/>
        </a:p>
      </dsp:txBody>
      <dsp:txXfrm>
        <a:off x="2469" y="425125"/>
        <a:ext cx="1959229" cy="1175537"/>
      </dsp:txXfrm>
    </dsp:sp>
    <dsp:sp modelId="{3C092953-834E-644B-BABD-59F728F9F783}">
      <dsp:nvSpPr>
        <dsp:cNvPr id="0" name=""/>
        <dsp:cNvSpPr/>
      </dsp:nvSpPr>
      <dsp:spPr>
        <a:xfrm>
          <a:off x="2157621" y="425125"/>
          <a:ext cx="1959229" cy="1175537"/>
        </a:xfrm>
        <a:prstGeom prst="rect">
          <a:avLst/>
        </a:prstGeom>
        <a:solidFill>
          <a:srgbClr val="ECC1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Сравнения</a:t>
          </a:r>
          <a:endParaRPr lang="en-US" sz="1900" kern="1200" dirty="0"/>
        </a:p>
      </dsp:txBody>
      <dsp:txXfrm>
        <a:off x="2157621" y="425125"/>
        <a:ext cx="1959229" cy="1175537"/>
      </dsp:txXfrm>
    </dsp:sp>
    <dsp:sp modelId="{F26DB07E-A318-BC41-AB90-0C0004F5A803}">
      <dsp:nvSpPr>
        <dsp:cNvPr id="0" name=""/>
        <dsp:cNvSpPr/>
      </dsp:nvSpPr>
      <dsp:spPr>
        <a:xfrm>
          <a:off x="4312773" y="425125"/>
          <a:ext cx="1959229" cy="1175537"/>
        </a:xfrm>
        <a:prstGeom prst="rect">
          <a:avLst/>
        </a:prstGeom>
        <a:solidFill>
          <a:srgbClr val="4645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Присваивания</a:t>
          </a:r>
          <a:endParaRPr lang="en-US" sz="1900" kern="1200" dirty="0"/>
        </a:p>
      </dsp:txBody>
      <dsp:txXfrm>
        <a:off x="4312773" y="425125"/>
        <a:ext cx="1959229" cy="1175537"/>
      </dsp:txXfrm>
    </dsp:sp>
    <dsp:sp modelId="{5F1076D6-0B34-9B48-8707-2BB1207A2FE0}">
      <dsp:nvSpPr>
        <dsp:cNvPr id="0" name=""/>
        <dsp:cNvSpPr/>
      </dsp:nvSpPr>
      <dsp:spPr>
        <a:xfrm>
          <a:off x="6467926" y="425125"/>
          <a:ext cx="1959229" cy="11755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Логические</a:t>
          </a:r>
          <a:endParaRPr lang="en-US" sz="1900" kern="1200" dirty="0"/>
        </a:p>
      </dsp:txBody>
      <dsp:txXfrm>
        <a:off x="6467926" y="425125"/>
        <a:ext cx="1959229" cy="1175537"/>
      </dsp:txXfrm>
    </dsp:sp>
    <dsp:sp modelId="{C5894D5F-5671-BC41-8965-A4232ADF9944}">
      <dsp:nvSpPr>
        <dsp:cNvPr id="0" name=""/>
        <dsp:cNvSpPr/>
      </dsp:nvSpPr>
      <dsp:spPr>
        <a:xfrm>
          <a:off x="1080045" y="1796586"/>
          <a:ext cx="1959229" cy="1175537"/>
        </a:xfrm>
        <a:prstGeom prst="rect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Битовые</a:t>
          </a:r>
          <a:endParaRPr lang="en-US" sz="1900" kern="1200" dirty="0"/>
        </a:p>
      </dsp:txBody>
      <dsp:txXfrm>
        <a:off x="1080045" y="1796586"/>
        <a:ext cx="1959229" cy="1175537"/>
      </dsp:txXfrm>
    </dsp:sp>
    <dsp:sp modelId="{31D3B526-F6EC-DA4A-8370-290CC61A84D0}">
      <dsp:nvSpPr>
        <dsp:cNvPr id="0" name=""/>
        <dsp:cNvSpPr/>
      </dsp:nvSpPr>
      <dsp:spPr>
        <a:xfrm>
          <a:off x="3235197" y="1796586"/>
          <a:ext cx="1959229" cy="1175537"/>
        </a:xfrm>
        <a:prstGeom prst="rect">
          <a:avLst/>
        </a:prstGeom>
        <a:solidFill>
          <a:srgbClr val="CEDB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Принадлежности</a:t>
          </a:r>
          <a:endParaRPr lang="en-US" sz="1900" kern="1200" dirty="0"/>
        </a:p>
      </dsp:txBody>
      <dsp:txXfrm>
        <a:off x="3235197" y="1796586"/>
        <a:ext cx="1959229" cy="1175537"/>
      </dsp:txXfrm>
    </dsp:sp>
    <dsp:sp modelId="{AE9C90D5-9CCE-7142-92C4-00D9167BDB26}">
      <dsp:nvSpPr>
        <dsp:cNvPr id="0" name=""/>
        <dsp:cNvSpPr/>
      </dsp:nvSpPr>
      <dsp:spPr>
        <a:xfrm>
          <a:off x="5390350" y="1796586"/>
          <a:ext cx="1959229" cy="1175537"/>
        </a:xfrm>
        <a:prstGeom prst="rect">
          <a:avLst/>
        </a:prstGeom>
        <a:solidFill>
          <a:srgbClr val="3333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Идентичности</a:t>
          </a:r>
          <a:endParaRPr lang="en-US" sz="1900" kern="1200" dirty="0"/>
        </a:p>
      </dsp:txBody>
      <dsp:txXfrm>
        <a:off x="5390350" y="1796586"/>
        <a:ext cx="1959229" cy="11755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F7A7-F1BD-C84B-8133-420D42267E2C}">
      <dsp:nvSpPr>
        <dsp:cNvPr id="0" name=""/>
        <dsp:cNvSpPr/>
      </dsp:nvSpPr>
      <dsp:spPr>
        <a:xfrm rot="5400000">
          <a:off x="5594272" y="-2523016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арккосинус </a:t>
          </a:r>
          <a:endParaRPr lang="en-US" sz="1400" kern="1200" dirty="0"/>
        </a:p>
      </dsp:txBody>
      <dsp:txXfrm rot="-5400000">
        <a:off x="3034665" y="50052"/>
        <a:ext cx="5381499" cy="248822"/>
      </dsp:txXfrm>
    </dsp:sp>
    <dsp:sp modelId="{C6E11886-17C8-E64E-90A7-A8D3C8E2E472}">
      <dsp:nvSpPr>
        <dsp:cNvPr id="0" name=""/>
        <dsp:cNvSpPr/>
      </dsp:nvSpPr>
      <dsp:spPr>
        <a:xfrm>
          <a:off x="0" y="2123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acos</a:t>
          </a:r>
          <a:r>
            <a:rPr lang="en-US" sz="1900" kern="1200" dirty="0"/>
            <a:t>(x)</a:t>
          </a:r>
        </a:p>
      </dsp:txBody>
      <dsp:txXfrm>
        <a:off x="0" y="2123"/>
        <a:ext cx="3034665" cy="344680"/>
      </dsp:txXfrm>
    </dsp:sp>
    <dsp:sp modelId="{538226C8-1F37-4448-AA01-A47D4186FDEB}">
      <dsp:nvSpPr>
        <dsp:cNvPr id="0" name=""/>
        <dsp:cNvSpPr/>
      </dsp:nvSpPr>
      <dsp:spPr>
        <a:xfrm rot="5400000">
          <a:off x="5594272" y="-2161102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арксинус</a:t>
          </a:r>
          <a:endParaRPr lang="en-US" sz="1400" kern="1200" dirty="0"/>
        </a:p>
      </dsp:txBody>
      <dsp:txXfrm rot="-5400000">
        <a:off x="3034665" y="411966"/>
        <a:ext cx="5381499" cy="248822"/>
      </dsp:txXfrm>
    </dsp:sp>
    <dsp:sp modelId="{8EE01E6D-FB51-2449-AD56-1671DE59EE7E}">
      <dsp:nvSpPr>
        <dsp:cNvPr id="0" name=""/>
        <dsp:cNvSpPr/>
      </dsp:nvSpPr>
      <dsp:spPr>
        <a:xfrm>
          <a:off x="0" y="364037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asin</a:t>
          </a:r>
          <a:r>
            <a:rPr lang="en-US" sz="1900" kern="1200" dirty="0"/>
            <a:t>(x)</a:t>
          </a:r>
        </a:p>
      </dsp:txBody>
      <dsp:txXfrm>
        <a:off x="0" y="364037"/>
        <a:ext cx="3034665" cy="344680"/>
      </dsp:txXfrm>
    </dsp:sp>
    <dsp:sp modelId="{2760E877-9CE5-0147-ACB4-D88B0F282578}">
      <dsp:nvSpPr>
        <dsp:cNvPr id="0" name=""/>
        <dsp:cNvSpPr/>
      </dsp:nvSpPr>
      <dsp:spPr>
        <a:xfrm rot="5400000">
          <a:off x="5594272" y="-1799188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арктангенс</a:t>
          </a:r>
          <a:endParaRPr lang="en-US" sz="1400" kern="1200" dirty="0"/>
        </a:p>
      </dsp:txBody>
      <dsp:txXfrm rot="-5400000">
        <a:off x="3034665" y="773880"/>
        <a:ext cx="5381499" cy="248822"/>
      </dsp:txXfrm>
    </dsp:sp>
    <dsp:sp modelId="{90C9D83C-4955-544A-8819-A817B1AE9F53}">
      <dsp:nvSpPr>
        <dsp:cNvPr id="0" name=""/>
        <dsp:cNvSpPr/>
      </dsp:nvSpPr>
      <dsp:spPr>
        <a:xfrm>
          <a:off x="0" y="725951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atan</a:t>
          </a:r>
          <a:r>
            <a:rPr lang="en-US" sz="1900" kern="1200" dirty="0"/>
            <a:t>(x)</a:t>
          </a:r>
        </a:p>
      </dsp:txBody>
      <dsp:txXfrm>
        <a:off x="0" y="725951"/>
        <a:ext cx="3034665" cy="344680"/>
      </dsp:txXfrm>
    </dsp:sp>
    <dsp:sp modelId="{8322E74A-9A70-5A4C-B4C5-E963722B2D30}">
      <dsp:nvSpPr>
        <dsp:cNvPr id="0" name=""/>
        <dsp:cNvSpPr/>
      </dsp:nvSpPr>
      <dsp:spPr>
        <a:xfrm rot="5400000">
          <a:off x="5594272" y="-1437274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atan</a:t>
          </a:r>
          <a:r>
            <a:rPr lang="en-US" sz="1400" kern="1200" dirty="0"/>
            <a:t>(y / x)</a:t>
          </a:r>
        </a:p>
      </dsp:txBody>
      <dsp:txXfrm rot="-5400000">
        <a:off x="3034665" y="1135794"/>
        <a:ext cx="5381499" cy="248822"/>
      </dsp:txXfrm>
    </dsp:sp>
    <dsp:sp modelId="{FCD1176A-9C01-A44A-BD82-EDECB0A8FFB4}">
      <dsp:nvSpPr>
        <dsp:cNvPr id="0" name=""/>
        <dsp:cNvSpPr/>
      </dsp:nvSpPr>
      <dsp:spPr>
        <a:xfrm>
          <a:off x="0" y="1087865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atan2(y, x</a:t>
          </a:r>
          <a:r>
            <a:rPr lang="ru-RU" sz="1900" kern="1200" dirty="0"/>
            <a:t>)</a:t>
          </a:r>
          <a:endParaRPr lang="en-US" sz="1900" kern="1200" dirty="0"/>
        </a:p>
      </dsp:txBody>
      <dsp:txXfrm>
        <a:off x="0" y="1087865"/>
        <a:ext cx="3034665" cy="344680"/>
      </dsp:txXfrm>
    </dsp:sp>
    <dsp:sp modelId="{733A114D-43CF-1047-A93F-F2282B9ABD12}">
      <dsp:nvSpPr>
        <dsp:cNvPr id="0" name=""/>
        <dsp:cNvSpPr/>
      </dsp:nvSpPr>
      <dsp:spPr>
        <a:xfrm rot="5400000">
          <a:off x="5594272" y="-1075360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косинус</a:t>
          </a:r>
          <a:endParaRPr lang="en-US" sz="1400" kern="1200" dirty="0"/>
        </a:p>
      </dsp:txBody>
      <dsp:txXfrm rot="-5400000">
        <a:off x="3034665" y="1497708"/>
        <a:ext cx="5381499" cy="248822"/>
      </dsp:txXfrm>
    </dsp:sp>
    <dsp:sp modelId="{4423B8FA-322C-EB46-9377-E36E7FB738D8}">
      <dsp:nvSpPr>
        <dsp:cNvPr id="0" name=""/>
        <dsp:cNvSpPr/>
      </dsp:nvSpPr>
      <dsp:spPr>
        <a:xfrm>
          <a:off x="0" y="1449779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cos(x)</a:t>
          </a:r>
        </a:p>
      </dsp:txBody>
      <dsp:txXfrm>
        <a:off x="0" y="1449779"/>
        <a:ext cx="3034665" cy="344680"/>
      </dsp:txXfrm>
    </dsp:sp>
    <dsp:sp modelId="{0A030850-A698-9144-8007-48EACAA774B3}">
      <dsp:nvSpPr>
        <dsp:cNvPr id="0" name=""/>
        <dsp:cNvSpPr/>
      </dsp:nvSpPr>
      <dsp:spPr>
        <a:xfrm rot="5400000">
          <a:off x="5594272" y="-713445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Евклидова норма:</a:t>
          </a:r>
          <a:r>
            <a:rPr lang="en-US" sz="1400" kern="1200" dirty="0"/>
            <a:t>sqrt(x*x + y*y)</a:t>
          </a:r>
        </a:p>
      </dsp:txBody>
      <dsp:txXfrm rot="-5400000">
        <a:off x="3034665" y="1859623"/>
        <a:ext cx="5381499" cy="248822"/>
      </dsp:txXfrm>
    </dsp:sp>
    <dsp:sp modelId="{2180D44D-1E12-3F4D-A5D6-0BB43CF7AD01}">
      <dsp:nvSpPr>
        <dsp:cNvPr id="0" name=""/>
        <dsp:cNvSpPr/>
      </dsp:nvSpPr>
      <dsp:spPr>
        <a:xfrm>
          <a:off x="0" y="1811694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hypot</a:t>
          </a:r>
          <a:r>
            <a:rPr lang="en-US" sz="1900" kern="1200" dirty="0"/>
            <a:t>(x, y)</a:t>
          </a:r>
        </a:p>
      </dsp:txBody>
      <dsp:txXfrm>
        <a:off x="0" y="1811694"/>
        <a:ext cx="3034665" cy="344680"/>
      </dsp:txXfrm>
    </dsp:sp>
    <dsp:sp modelId="{C2CEB6E0-8244-6D44-8BFE-F651FAA1E1E1}">
      <dsp:nvSpPr>
        <dsp:cNvPr id="0" name=""/>
        <dsp:cNvSpPr/>
      </dsp:nvSpPr>
      <dsp:spPr>
        <a:xfrm rot="5400000">
          <a:off x="5594272" y="-351531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Синус</a:t>
          </a:r>
          <a:endParaRPr lang="en-US" sz="1400" kern="1200" dirty="0"/>
        </a:p>
      </dsp:txBody>
      <dsp:txXfrm rot="-5400000">
        <a:off x="3034665" y="2221537"/>
        <a:ext cx="5381499" cy="248822"/>
      </dsp:txXfrm>
    </dsp:sp>
    <dsp:sp modelId="{AB804232-7394-194E-A6BB-7913D249C8AC}">
      <dsp:nvSpPr>
        <dsp:cNvPr id="0" name=""/>
        <dsp:cNvSpPr/>
      </dsp:nvSpPr>
      <dsp:spPr>
        <a:xfrm>
          <a:off x="0" y="2173608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sin(x)</a:t>
          </a:r>
        </a:p>
      </dsp:txBody>
      <dsp:txXfrm>
        <a:off x="0" y="2173608"/>
        <a:ext cx="3034665" cy="344680"/>
      </dsp:txXfrm>
    </dsp:sp>
    <dsp:sp modelId="{66BEA796-79A1-B94D-BD5F-AE38A915643C}">
      <dsp:nvSpPr>
        <dsp:cNvPr id="0" name=""/>
        <dsp:cNvSpPr/>
      </dsp:nvSpPr>
      <dsp:spPr>
        <a:xfrm rot="5400000">
          <a:off x="5594272" y="10382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Тангенс</a:t>
          </a:r>
          <a:endParaRPr lang="en-US" sz="1400" kern="1200" dirty="0"/>
        </a:p>
      </dsp:txBody>
      <dsp:txXfrm rot="-5400000">
        <a:off x="3034665" y="2583451"/>
        <a:ext cx="5381499" cy="248822"/>
      </dsp:txXfrm>
    </dsp:sp>
    <dsp:sp modelId="{37A38700-B1C0-3543-88C0-192DEE9D7748}">
      <dsp:nvSpPr>
        <dsp:cNvPr id="0" name=""/>
        <dsp:cNvSpPr/>
      </dsp:nvSpPr>
      <dsp:spPr>
        <a:xfrm>
          <a:off x="0" y="2535522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tan(x)</a:t>
          </a:r>
        </a:p>
      </dsp:txBody>
      <dsp:txXfrm>
        <a:off x="0" y="2535522"/>
        <a:ext cx="3034665" cy="344680"/>
      </dsp:txXfrm>
    </dsp:sp>
    <dsp:sp modelId="{0D254026-A19D-624E-853E-39EF60A2A003}">
      <dsp:nvSpPr>
        <dsp:cNvPr id="0" name=""/>
        <dsp:cNvSpPr/>
      </dsp:nvSpPr>
      <dsp:spPr>
        <a:xfrm rot="5400000">
          <a:off x="5594272" y="372296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Радианы в</a:t>
          </a:r>
          <a:r>
            <a:rPr lang="en-US" sz="1400" kern="1200" dirty="0"/>
            <a:t> </a:t>
          </a:r>
          <a:r>
            <a:rPr lang="ru-RU" sz="1400" kern="1200" dirty="0"/>
            <a:t>градусы</a:t>
          </a:r>
          <a:endParaRPr lang="en-US" sz="1400" kern="1200" dirty="0"/>
        </a:p>
      </dsp:txBody>
      <dsp:txXfrm rot="-5400000">
        <a:off x="3034665" y="2945365"/>
        <a:ext cx="5381499" cy="248822"/>
      </dsp:txXfrm>
    </dsp:sp>
    <dsp:sp modelId="{7F74961E-251C-F34D-91E3-B22CD6E7004B}">
      <dsp:nvSpPr>
        <dsp:cNvPr id="0" name=""/>
        <dsp:cNvSpPr/>
      </dsp:nvSpPr>
      <dsp:spPr>
        <a:xfrm>
          <a:off x="0" y="2897436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degrees(x)</a:t>
          </a:r>
        </a:p>
      </dsp:txBody>
      <dsp:txXfrm>
        <a:off x="0" y="2897436"/>
        <a:ext cx="3034665" cy="344680"/>
      </dsp:txXfrm>
    </dsp:sp>
    <dsp:sp modelId="{1597B67C-1670-5949-911A-21F5CFBF6142}">
      <dsp:nvSpPr>
        <dsp:cNvPr id="0" name=""/>
        <dsp:cNvSpPr/>
      </dsp:nvSpPr>
      <dsp:spPr>
        <a:xfrm rot="5400000">
          <a:off x="5594272" y="734210"/>
          <a:ext cx="275744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Градусы в радианы</a:t>
          </a:r>
          <a:endParaRPr lang="en-US" sz="1400" kern="1200" dirty="0"/>
        </a:p>
      </dsp:txBody>
      <dsp:txXfrm rot="-5400000">
        <a:off x="3034665" y="3307279"/>
        <a:ext cx="5381499" cy="248822"/>
      </dsp:txXfrm>
    </dsp:sp>
    <dsp:sp modelId="{86B09B11-AC60-094E-B788-919F43E70DA8}">
      <dsp:nvSpPr>
        <dsp:cNvPr id="0" name=""/>
        <dsp:cNvSpPr/>
      </dsp:nvSpPr>
      <dsp:spPr>
        <a:xfrm>
          <a:off x="0" y="3259350"/>
          <a:ext cx="3034665" cy="344680"/>
        </a:xfrm>
        <a:prstGeom prst="rect">
          <a:avLst/>
        </a:prstGeom>
        <a:solidFill>
          <a:srgbClr val="1A8B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radians(x)</a:t>
          </a:r>
        </a:p>
      </dsp:txBody>
      <dsp:txXfrm>
        <a:off x="0" y="3259350"/>
        <a:ext cx="3034665" cy="344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7E785-AB39-429B-94A8-874B7079A35A}">
      <dsp:nvSpPr>
        <dsp:cNvPr id="0" name=""/>
        <dsp:cNvSpPr/>
      </dsp:nvSpPr>
      <dsp:spPr>
        <a:xfrm rot="5400000">
          <a:off x="5546026" y="-2464541"/>
          <a:ext cx="372237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Сложение</a:t>
          </a:r>
          <a:endParaRPr lang="en-US" sz="1800" kern="1200" dirty="0"/>
        </a:p>
      </dsp:txBody>
      <dsp:txXfrm rot="-5400000">
        <a:off x="3034665" y="64991"/>
        <a:ext cx="5376789" cy="335895"/>
      </dsp:txXfrm>
    </dsp:sp>
    <dsp:sp modelId="{A8F45889-DE18-48F8-9ACD-6B880AB8EE17}">
      <dsp:nvSpPr>
        <dsp:cNvPr id="0" name=""/>
        <dsp:cNvSpPr/>
      </dsp:nvSpPr>
      <dsp:spPr>
        <a:xfrm>
          <a:off x="0" y="290"/>
          <a:ext cx="3034665" cy="465297"/>
        </a:xfrm>
        <a:prstGeom prst="rect">
          <a:avLst/>
        </a:prstGeom>
        <a:solidFill>
          <a:srgbClr val="1A8BA0"/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rgbClr val="DEDEDE"/>
              </a:solidFill>
            </a:rPr>
            <a:t>+</a:t>
          </a:r>
          <a:endParaRPr lang="en-US" sz="2600" kern="1200" dirty="0">
            <a:solidFill>
              <a:srgbClr val="DEDEDE"/>
            </a:solidFill>
          </a:endParaRPr>
        </a:p>
      </dsp:txBody>
      <dsp:txXfrm>
        <a:off x="0" y="290"/>
        <a:ext cx="3034665" cy="465297"/>
      </dsp:txXfrm>
    </dsp:sp>
    <dsp:sp modelId="{071722AB-9567-49DC-B5C4-B3C801F9F7A3}">
      <dsp:nvSpPr>
        <dsp:cNvPr id="0" name=""/>
        <dsp:cNvSpPr/>
      </dsp:nvSpPr>
      <dsp:spPr>
        <a:xfrm rot="5400000">
          <a:off x="5546026" y="-1975979"/>
          <a:ext cx="372237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Вычитание</a:t>
          </a:r>
          <a:endParaRPr lang="en-US" sz="1800" kern="1200" dirty="0"/>
        </a:p>
      </dsp:txBody>
      <dsp:txXfrm rot="-5400000">
        <a:off x="3034665" y="553553"/>
        <a:ext cx="5376789" cy="335895"/>
      </dsp:txXfrm>
    </dsp:sp>
    <dsp:sp modelId="{FFD51D05-C5B0-4BEA-A3FF-B74B21E7D861}">
      <dsp:nvSpPr>
        <dsp:cNvPr id="0" name=""/>
        <dsp:cNvSpPr/>
      </dsp:nvSpPr>
      <dsp:spPr>
        <a:xfrm>
          <a:off x="0" y="488852"/>
          <a:ext cx="3034665" cy="465297"/>
        </a:xfrm>
        <a:prstGeom prst="rect">
          <a:avLst/>
        </a:prstGeom>
        <a:solidFill>
          <a:srgbClr val="1A8BA0"/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rgbClr val="DEDEDE"/>
              </a:solidFill>
            </a:rPr>
            <a:t>-</a:t>
          </a:r>
          <a:endParaRPr lang="en-US" sz="2600" kern="1200" dirty="0">
            <a:solidFill>
              <a:srgbClr val="DEDEDE"/>
            </a:solidFill>
          </a:endParaRPr>
        </a:p>
      </dsp:txBody>
      <dsp:txXfrm>
        <a:off x="0" y="488852"/>
        <a:ext cx="3034665" cy="465297"/>
      </dsp:txXfrm>
    </dsp:sp>
    <dsp:sp modelId="{3CA1A9E0-F1E3-4338-9E89-5F3E7CE2BBA4}">
      <dsp:nvSpPr>
        <dsp:cNvPr id="0" name=""/>
        <dsp:cNvSpPr/>
      </dsp:nvSpPr>
      <dsp:spPr>
        <a:xfrm rot="5400000">
          <a:off x="5546026" y="-1487417"/>
          <a:ext cx="372237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Умножение</a:t>
          </a:r>
          <a:endParaRPr lang="en-US" sz="1800" kern="1200" dirty="0"/>
        </a:p>
      </dsp:txBody>
      <dsp:txXfrm rot="-5400000">
        <a:off x="3034665" y="1042115"/>
        <a:ext cx="5376789" cy="335895"/>
      </dsp:txXfrm>
    </dsp:sp>
    <dsp:sp modelId="{33719920-1660-4FD7-85CD-70DD24678323}">
      <dsp:nvSpPr>
        <dsp:cNvPr id="0" name=""/>
        <dsp:cNvSpPr/>
      </dsp:nvSpPr>
      <dsp:spPr>
        <a:xfrm>
          <a:off x="0" y="977414"/>
          <a:ext cx="3034665" cy="465297"/>
        </a:xfrm>
        <a:prstGeom prst="rect">
          <a:avLst/>
        </a:prstGeom>
        <a:solidFill>
          <a:srgbClr val="1A8BA0"/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rgbClr val="DEDEDE"/>
              </a:solidFill>
            </a:rPr>
            <a:t>*</a:t>
          </a:r>
          <a:endParaRPr lang="en-US" sz="2600" kern="1200" dirty="0">
            <a:solidFill>
              <a:srgbClr val="DEDEDE"/>
            </a:solidFill>
          </a:endParaRPr>
        </a:p>
      </dsp:txBody>
      <dsp:txXfrm>
        <a:off x="0" y="977414"/>
        <a:ext cx="3034665" cy="465297"/>
      </dsp:txXfrm>
    </dsp:sp>
    <dsp:sp modelId="{9C4F6F02-36E2-4F16-AB41-8916E38EF369}">
      <dsp:nvSpPr>
        <dsp:cNvPr id="0" name=""/>
        <dsp:cNvSpPr/>
      </dsp:nvSpPr>
      <dsp:spPr>
        <a:xfrm rot="5400000">
          <a:off x="5546026" y="-998855"/>
          <a:ext cx="372237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Деление</a:t>
          </a:r>
          <a:endParaRPr lang="en-US" sz="1800" kern="1200" dirty="0"/>
        </a:p>
      </dsp:txBody>
      <dsp:txXfrm rot="-5400000">
        <a:off x="3034665" y="1530677"/>
        <a:ext cx="5376789" cy="335895"/>
      </dsp:txXfrm>
    </dsp:sp>
    <dsp:sp modelId="{3ED83062-71C4-401F-A8BC-53F370848B05}">
      <dsp:nvSpPr>
        <dsp:cNvPr id="0" name=""/>
        <dsp:cNvSpPr/>
      </dsp:nvSpPr>
      <dsp:spPr>
        <a:xfrm>
          <a:off x="0" y="1465976"/>
          <a:ext cx="3034665" cy="465297"/>
        </a:xfrm>
        <a:prstGeom prst="rect">
          <a:avLst/>
        </a:prstGeom>
        <a:solidFill>
          <a:srgbClr val="1A8BA0"/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rgbClr val="DEDEDE"/>
              </a:solidFill>
            </a:rPr>
            <a:t>/</a:t>
          </a:r>
          <a:endParaRPr lang="en-US" sz="2600" kern="1200" dirty="0">
            <a:solidFill>
              <a:srgbClr val="DEDEDE"/>
            </a:solidFill>
          </a:endParaRPr>
        </a:p>
      </dsp:txBody>
      <dsp:txXfrm>
        <a:off x="0" y="1465976"/>
        <a:ext cx="3034665" cy="465297"/>
      </dsp:txXfrm>
    </dsp:sp>
    <dsp:sp modelId="{C3223046-20C3-4F86-813D-0DC8E4249491}">
      <dsp:nvSpPr>
        <dsp:cNvPr id="0" name=""/>
        <dsp:cNvSpPr/>
      </dsp:nvSpPr>
      <dsp:spPr>
        <a:xfrm rot="5400000">
          <a:off x="5546026" y="-510292"/>
          <a:ext cx="372237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Остаток от деления</a:t>
          </a:r>
          <a:endParaRPr lang="en-US" sz="1800" kern="1200" dirty="0"/>
        </a:p>
      </dsp:txBody>
      <dsp:txXfrm rot="-5400000">
        <a:off x="3034665" y="2019240"/>
        <a:ext cx="5376789" cy="335895"/>
      </dsp:txXfrm>
    </dsp:sp>
    <dsp:sp modelId="{973B3E58-3D6A-445F-95C6-468B8DC54929}">
      <dsp:nvSpPr>
        <dsp:cNvPr id="0" name=""/>
        <dsp:cNvSpPr/>
      </dsp:nvSpPr>
      <dsp:spPr>
        <a:xfrm>
          <a:off x="0" y="1954538"/>
          <a:ext cx="3034665" cy="465297"/>
        </a:xfrm>
        <a:prstGeom prst="rect">
          <a:avLst/>
        </a:prstGeom>
        <a:solidFill>
          <a:srgbClr val="1A8BA0"/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rgbClr val="DEDEDE"/>
              </a:solidFill>
            </a:rPr>
            <a:t>%</a:t>
          </a:r>
          <a:endParaRPr lang="en-US" sz="2600" kern="1200" dirty="0">
            <a:solidFill>
              <a:srgbClr val="DEDEDE"/>
            </a:solidFill>
          </a:endParaRPr>
        </a:p>
      </dsp:txBody>
      <dsp:txXfrm>
        <a:off x="0" y="1954538"/>
        <a:ext cx="3034665" cy="465297"/>
      </dsp:txXfrm>
    </dsp:sp>
    <dsp:sp modelId="{E884A650-7D50-4A7B-8D89-83E70AF587A1}">
      <dsp:nvSpPr>
        <dsp:cNvPr id="0" name=""/>
        <dsp:cNvSpPr/>
      </dsp:nvSpPr>
      <dsp:spPr>
        <a:xfrm rot="5400000">
          <a:off x="5546026" y="-21730"/>
          <a:ext cx="372237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Возведение в степень</a:t>
          </a:r>
          <a:endParaRPr lang="en-US" sz="1800" kern="1200" dirty="0"/>
        </a:p>
      </dsp:txBody>
      <dsp:txXfrm rot="-5400000">
        <a:off x="3034665" y="2507802"/>
        <a:ext cx="5376789" cy="335895"/>
      </dsp:txXfrm>
    </dsp:sp>
    <dsp:sp modelId="{CBD346B8-9066-41B4-BC8F-89B15714282D}">
      <dsp:nvSpPr>
        <dsp:cNvPr id="0" name=""/>
        <dsp:cNvSpPr/>
      </dsp:nvSpPr>
      <dsp:spPr>
        <a:xfrm>
          <a:off x="0" y="2443100"/>
          <a:ext cx="3034665" cy="465297"/>
        </a:xfrm>
        <a:prstGeom prst="rect">
          <a:avLst/>
        </a:prstGeom>
        <a:solidFill>
          <a:srgbClr val="1A8BA0"/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solidFill>
                <a:srgbClr val="DEDEDE"/>
              </a:solidFill>
            </a:rPr>
            <a:t>**</a:t>
          </a:r>
          <a:endParaRPr lang="en-US" sz="2600" kern="1200" dirty="0">
            <a:solidFill>
              <a:srgbClr val="DEDEDE"/>
            </a:solidFill>
          </a:endParaRPr>
        </a:p>
      </dsp:txBody>
      <dsp:txXfrm>
        <a:off x="0" y="2443100"/>
        <a:ext cx="3034665" cy="465297"/>
      </dsp:txXfrm>
    </dsp:sp>
    <dsp:sp modelId="{DFA9C58B-1EF4-4C0B-8FDF-42DC8FEC125E}">
      <dsp:nvSpPr>
        <dsp:cNvPr id="0" name=""/>
        <dsp:cNvSpPr/>
      </dsp:nvSpPr>
      <dsp:spPr>
        <a:xfrm rot="5400000">
          <a:off x="5546026" y="466831"/>
          <a:ext cx="372237" cy="5394960"/>
        </a:xfrm>
        <a:prstGeom prst="round2SameRect">
          <a:avLst/>
        </a:prstGeom>
        <a:solidFill>
          <a:srgbClr val="CDCC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Целочисленное деление</a:t>
          </a:r>
          <a:endParaRPr lang="en-US" sz="1800" kern="1200" dirty="0"/>
        </a:p>
      </dsp:txBody>
      <dsp:txXfrm rot="-5400000">
        <a:off x="3034665" y="2996364"/>
        <a:ext cx="5376789" cy="335895"/>
      </dsp:txXfrm>
    </dsp:sp>
    <dsp:sp modelId="{3247F4E7-8686-4AA3-9ED6-6485D2A07CE0}">
      <dsp:nvSpPr>
        <dsp:cNvPr id="0" name=""/>
        <dsp:cNvSpPr/>
      </dsp:nvSpPr>
      <dsp:spPr>
        <a:xfrm>
          <a:off x="0" y="2931662"/>
          <a:ext cx="3034665" cy="465297"/>
        </a:xfrm>
        <a:prstGeom prst="rect">
          <a:avLst/>
        </a:prstGeom>
        <a:solidFill>
          <a:srgbClr val="1A8BA0"/>
        </a:solidFill>
        <a:ln w="12700" cap="flat" cmpd="sng" algn="ctr">
          <a:solidFill>
            <a:srgbClr val="CC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DEDEDE"/>
              </a:solidFill>
            </a:rPr>
            <a:t>// </a:t>
          </a:r>
        </a:p>
      </dsp:txBody>
      <dsp:txXfrm>
        <a:off x="0" y="2931662"/>
        <a:ext cx="3034665" cy="465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4131D-9FCA-4398-9B70-97A48AED2994}">
      <dsp:nvSpPr>
        <dsp:cNvPr id="0" name=""/>
        <dsp:cNvSpPr/>
      </dsp:nvSpPr>
      <dsp:spPr>
        <a:xfrm>
          <a:off x="39513" y="2409"/>
          <a:ext cx="2609561" cy="1565736"/>
        </a:xfrm>
        <a:prstGeom prst="rect">
          <a:avLst/>
        </a:prstGeom>
        <a:solidFill>
          <a:srgbClr val="CEDB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!=</a:t>
          </a:r>
          <a:endParaRPr lang="en-US" sz="6500" kern="1200" dirty="0"/>
        </a:p>
      </dsp:txBody>
      <dsp:txXfrm>
        <a:off x="39513" y="2409"/>
        <a:ext cx="2609561" cy="1565736"/>
      </dsp:txXfrm>
    </dsp:sp>
    <dsp:sp modelId="{C6A34B2B-1D2F-4778-9EBF-89D9ECC9517A}">
      <dsp:nvSpPr>
        <dsp:cNvPr id="0" name=""/>
        <dsp:cNvSpPr/>
      </dsp:nvSpPr>
      <dsp:spPr>
        <a:xfrm>
          <a:off x="2910031" y="2409"/>
          <a:ext cx="2609561" cy="1565736"/>
        </a:xfrm>
        <a:prstGeom prst="rect">
          <a:avLst/>
        </a:prstGeom>
        <a:solidFill>
          <a:srgbClr val="068A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==</a:t>
          </a:r>
          <a:endParaRPr lang="en-US" sz="6500" kern="1200" dirty="0"/>
        </a:p>
      </dsp:txBody>
      <dsp:txXfrm>
        <a:off x="2910031" y="2409"/>
        <a:ext cx="2609561" cy="1565736"/>
      </dsp:txXfrm>
    </dsp:sp>
    <dsp:sp modelId="{2629D03A-C895-43BD-824F-F389A1AD70E8}">
      <dsp:nvSpPr>
        <dsp:cNvPr id="0" name=""/>
        <dsp:cNvSpPr/>
      </dsp:nvSpPr>
      <dsp:spPr>
        <a:xfrm>
          <a:off x="5780549" y="2409"/>
          <a:ext cx="2609561" cy="1565736"/>
        </a:xfrm>
        <a:prstGeom prst="rect">
          <a:avLst/>
        </a:prstGeom>
        <a:solidFill>
          <a:srgbClr val="4645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&lt;</a:t>
          </a:r>
        </a:p>
      </dsp:txBody>
      <dsp:txXfrm>
        <a:off x="5780549" y="2409"/>
        <a:ext cx="2609561" cy="1565736"/>
      </dsp:txXfrm>
    </dsp:sp>
    <dsp:sp modelId="{CEDC25DA-DE01-4292-8E33-FB6857136FDD}">
      <dsp:nvSpPr>
        <dsp:cNvPr id="0" name=""/>
        <dsp:cNvSpPr/>
      </dsp:nvSpPr>
      <dsp:spPr>
        <a:xfrm>
          <a:off x="39513" y="1829103"/>
          <a:ext cx="2609561" cy="156573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&lt;=</a:t>
          </a:r>
        </a:p>
      </dsp:txBody>
      <dsp:txXfrm>
        <a:off x="39513" y="1829103"/>
        <a:ext cx="2609561" cy="1565736"/>
      </dsp:txXfrm>
    </dsp:sp>
    <dsp:sp modelId="{A5354B00-271B-4F4F-BDF7-DF7893D28BCE}">
      <dsp:nvSpPr>
        <dsp:cNvPr id="0" name=""/>
        <dsp:cNvSpPr/>
      </dsp:nvSpPr>
      <dsp:spPr>
        <a:xfrm>
          <a:off x="2910031" y="1829103"/>
          <a:ext cx="2609561" cy="1565736"/>
        </a:xfrm>
        <a:prstGeom prst="rect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&gt;</a:t>
          </a:r>
        </a:p>
      </dsp:txBody>
      <dsp:txXfrm>
        <a:off x="2910031" y="1829103"/>
        <a:ext cx="2609561" cy="1565736"/>
      </dsp:txXfrm>
    </dsp:sp>
    <dsp:sp modelId="{B70AC6D0-4C8F-4AA3-A19C-3F39BF86F5E3}">
      <dsp:nvSpPr>
        <dsp:cNvPr id="0" name=""/>
        <dsp:cNvSpPr/>
      </dsp:nvSpPr>
      <dsp:spPr>
        <a:xfrm>
          <a:off x="5780549" y="1829103"/>
          <a:ext cx="2609561" cy="1565736"/>
        </a:xfrm>
        <a:prstGeom prst="rect">
          <a:avLst/>
        </a:prstGeom>
        <a:solidFill>
          <a:srgbClr val="ECC1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&gt;=</a:t>
          </a:r>
        </a:p>
      </dsp:txBody>
      <dsp:txXfrm>
        <a:off x="5780549" y="1829103"/>
        <a:ext cx="2609561" cy="15657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9A69A-C740-4C29-8CC1-6E6B4BAF37DB}">
      <dsp:nvSpPr>
        <dsp:cNvPr id="0" name=""/>
        <dsp:cNvSpPr/>
      </dsp:nvSpPr>
      <dsp:spPr>
        <a:xfrm>
          <a:off x="3777327" y="1326145"/>
          <a:ext cx="874969" cy="874969"/>
        </a:xfrm>
        <a:prstGeom prst="ellipse">
          <a:avLst/>
        </a:prstGeom>
        <a:solidFill>
          <a:srgbClr val="CEDB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=</a:t>
          </a:r>
          <a:endParaRPr lang="en-US" sz="4000" kern="1200" dirty="0"/>
        </a:p>
      </dsp:txBody>
      <dsp:txXfrm>
        <a:off x="3905463" y="1454281"/>
        <a:ext cx="618697" cy="618697"/>
      </dsp:txXfrm>
    </dsp:sp>
    <dsp:sp modelId="{746D3641-02CE-45F9-9B4C-0A4F4A51A024}">
      <dsp:nvSpPr>
        <dsp:cNvPr id="0" name=""/>
        <dsp:cNvSpPr/>
      </dsp:nvSpPr>
      <dsp:spPr>
        <a:xfrm rot="16200000">
          <a:off x="3995887" y="1097878"/>
          <a:ext cx="437849" cy="18683"/>
        </a:xfrm>
        <a:custGeom>
          <a:avLst/>
          <a:gdLst/>
          <a:ahLst/>
          <a:cxnLst/>
          <a:rect l="0" t="0" r="0" b="0"/>
          <a:pathLst>
            <a:path>
              <a:moveTo>
                <a:pt x="0" y="9341"/>
              </a:moveTo>
              <a:lnTo>
                <a:pt x="437849" y="9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3866" y="1096274"/>
        <a:ext cx="21892" cy="21892"/>
      </dsp:txXfrm>
    </dsp:sp>
    <dsp:sp modelId="{E51BEA09-6931-4654-ACC9-50EB795A2A85}">
      <dsp:nvSpPr>
        <dsp:cNvPr id="0" name=""/>
        <dsp:cNvSpPr/>
      </dsp:nvSpPr>
      <dsp:spPr>
        <a:xfrm>
          <a:off x="3777327" y="13326"/>
          <a:ext cx="874969" cy="874969"/>
        </a:xfrm>
        <a:prstGeom prst="ellipse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+=</a:t>
          </a:r>
          <a:endParaRPr lang="en-US" sz="3000" kern="1200" dirty="0"/>
        </a:p>
      </dsp:txBody>
      <dsp:txXfrm>
        <a:off x="3905463" y="141462"/>
        <a:ext cx="618697" cy="618697"/>
      </dsp:txXfrm>
    </dsp:sp>
    <dsp:sp modelId="{93ACE044-88FC-4CFE-B3A2-3825FFDE9ABD}">
      <dsp:nvSpPr>
        <dsp:cNvPr id="0" name=""/>
        <dsp:cNvSpPr/>
      </dsp:nvSpPr>
      <dsp:spPr>
        <a:xfrm rot="19285714">
          <a:off x="4509089" y="1345023"/>
          <a:ext cx="437849" cy="18683"/>
        </a:xfrm>
        <a:custGeom>
          <a:avLst/>
          <a:gdLst/>
          <a:ahLst/>
          <a:cxnLst/>
          <a:rect l="0" t="0" r="0" b="0"/>
          <a:pathLst>
            <a:path>
              <a:moveTo>
                <a:pt x="0" y="9341"/>
              </a:moveTo>
              <a:lnTo>
                <a:pt x="437849" y="9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7067" y="1343419"/>
        <a:ext cx="21892" cy="21892"/>
      </dsp:txXfrm>
    </dsp:sp>
    <dsp:sp modelId="{3A77481C-65A3-4C6E-8632-8CD769C9B718}">
      <dsp:nvSpPr>
        <dsp:cNvPr id="0" name=""/>
        <dsp:cNvSpPr/>
      </dsp:nvSpPr>
      <dsp:spPr>
        <a:xfrm>
          <a:off x="4803730" y="507616"/>
          <a:ext cx="874969" cy="874969"/>
        </a:xfrm>
        <a:prstGeom prst="ellipse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-=</a:t>
          </a:r>
          <a:endParaRPr lang="en-US" sz="3000" kern="1200" dirty="0"/>
        </a:p>
      </dsp:txBody>
      <dsp:txXfrm>
        <a:off x="4931866" y="635752"/>
        <a:ext cx="618697" cy="618697"/>
      </dsp:txXfrm>
    </dsp:sp>
    <dsp:sp modelId="{A0CD7B21-10C9-4812-BE16-43B4D1C565FB}">
      <dsp:nvSpPr>
        <dsp:cNvPr id="0" name=""/>
        <dsp:cNvSpPr/>
      </dsp:nvSpPr>
      <dsp:spPr>
        <a:xfrm rot="771429">
          <a:off x="4635839" y="1900353"/>
          <a:ext cx="437849" cy="18683"/>
        </a:xfrm>
        <a:custGeom>
          <a:avLst/>
          <a:gdLst/>
          <a:ahLst/>
          <a:cxnLst/>
          <a:rect l="0" t="0" r="0" b="0"/>
          <a:pathLst>
            <a:path>
              <a:moveTo>
                <a:pt x="0" y="9341"/>
              </a:moveTo>
              <a:lnTo>
                <a:pt x="437849" y="9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3818" y="1898748"/>
        <a:ext cx="21892" cy="21892"/>
      </dsp:txXfrm>
    </dsp:sp>
    <dsp:sp modelId="{5F9EE9B7-472B-4075-824E-5C58D2D529F1}">
      <dsp:nvSpPr>
        <dsp:cNvPr id="0" name=""/>
        <dsp:cNvSpPr/>
      </dsp:nvSpPr>
      <dsp:spPr>
        <a:xfrm>
          <a:off x="5057231" y="1618274"/>
          <a:ext cx="874969" cy="874969"/>
        </a:xfrm>
        <a:prstGeom prst="ellipse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*=</a:t>
          </a:r>
          <a:endParaRPr lang="en-US" sz="3000" kern="1200" dirty="0"/>
        </a:p>
      </dsp:txBody>
      <dsp:txXfrm>
        <a:off x="5185367" y="1746410"/>
        <a:ext cx="618697" cy="618697"/>
      </dsp:txXfrm>
    </dsp:sp>
    <dsp:sp modelId="{F6C14F9D-8ABD-46C9-993E-ECDD480C9DD1}">
      <dsp:nvSpPr>
        <dsp:cNvPr id="0" name=""/>
        <dsp:cNvSpPr/>
      </dsp:nvSpPr>
      <dsp:spPr>
        <a:xfrm rot="3857143">
          <a:off x="4280693" y="2345692"/>
          <a:ext cx="437849" cy="18683"/>
        </a:xfrm>
        <a:custGeom>
          <a:avLst/>
          <a:gdLst/>
          <a:ahLst/>
          <a:cxnLst/>
          <a:rect l="0" t="0" r="0" b="0"/>
          <a:pathLst>
            <a:path>
              <a:moveTo>
                <a:pt x="0" y="9341"/>
              </a:moveTo>
              <a:lnTo>
                <a:pt x="437849" y="9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8671" y="2344088"/>
        <a:ext cx="21892" cy="21892"/>
      </dsp:txXfrm>
    </dsp:sp>
    <dsp:sp modelId="{571369E6-933E-46D5-820A-06DC5A3AF86E}">
      <dsp:nvSpPr>
        <dsp:cNvPr id="0" name=""/>
        <dsp:cNvSpPr/>
      </dsp:nvSpPr>
      <dsp:spPr>
        <a:xfrm>
          <a:off x="4346938" y="2508953"/>
          <a:ext cx="874969" cy="874969"/>
        </a:xfrm>
        <a:prstGeom prst="ellipse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/=</a:t>
          </a:r>
        </a:p>
      </dsp:txBody>
      <dsp:txXfrm>
        <a:off x="4475074" y="2637089"/>
        <a:ext cx="618697" cy="618697"/>
      </dsp:txXfrm>
    </dsp:sp>
    <dsp:sp modelId="{DCC05F09-5E9D-4834-AC62-B0AE83A076BE}">
      <dsp:nvSpPr>
        <dsp:cNvPr id="0" name=""/>
        <dsp:cNvSpPr/>
      </dsp:nvSpPr>
      <dsp:spPr>
        <a:xfrm rot="6942857">
          <a:off x="3711082" y="2345692"/>
          <a:ext cx="437849" cy="18683"/>
        </a:xfrm>
        <a:custGeom>
          <a:avLst/>
          <a:gdLst/>
          <a:ahLst/>
          <a:cxnLst/>
          <a:rect l="0" t="0" r="0" b="0"/>
          <a:pathLst>
            <a:path>
              <a:moveTo>
                <a:pt x="0" y="9341"/>
              </a:moveTo>
              <a:lnTo>
                <a:pt x="437849" y="9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919060" y="2344088"/>
        <a:ext cx="21892" cy="21892"/>
      </dsp:txXfrm>
    </dsp:sp>
    <dsp:sp modelId="{2C24D4D4-529D-4CC4-9854-FE90DE0FE450}">
      <dsp:nvSpPr>
        <dsp:cNvPr id="0" name=""/>
        <dsp:cNvSpPr/>
      </dsp:nvSpPr>
      <dsp:spPr>
        <a:xfrm>
          <a:off x="3207717" y="2508953"/>
          <a:ext cx="874969" cy="874969"/>
        </a:xfrm>
        <a:prstGeom prst="ellipse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%=</a:t>
          </a:r>
        </a:p>
      </dsp:txBody>
      <dsp:txXfrm>
        <a:off x="3335853" y="2637089"/>
        <a:ext cx="618697" cy="618697"/>
      </dsp:txXfrm>
    </dsp:sp>
    <dsp:sp modelId="{89C93D80-B952-48D1-951D-91F397C5B0F1}">
      <dsp:nvSpPr>
        <dsp:cNvPr id="0" name=""/>
        <dsp:cNvSpPr/>
      </dsp:nvSpPr>
      <dsp:spPr>
        <a:xfrm rot="10028571">
          <a:off x="3355936" y="1900353"/>
          <a:ext cx="437849" cy="18683"/>
        </a:xfrm>
        <a:custGeom>
          <a:avLst/>
          <a:gdLst/>
          <a:ahLst/>
          <a:cxnLst/>
          <a:rect l="0" t="0" r="0" b="0"/>
          <a:pathLst>
            <a:path>
              <a:moveTo>
                <a:pt x="0" y="9341"/>
              </a:moveTo>
              <a:lnTo>
                <a:pt x="437849" y="9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563914" y="1898748"/>
        <a:ext cx="21892" cy="21892"/>
      </dsp:txXfrm>
    </dsp:sp>
    <dsp:sp modelId="{357D4416-34E1-4321-808E-EF0F217A8C7E}">
      <dsp:nvSpPr>
        <dsp:cNvPr id="0" name=""/>
        <dsp:cNvSpPr/>
      </dsp:nvSpPr>
      <dsp:spPr>
        <a:xfrm>
          <a:off x="2497424" y="1618274"/>
          <a:ext cx="874969" cy="874969"/>
        </a:xfrm>
        <a:prstGeom prst="ellipse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**=</a:t>
          </a:r>
        </a:p>
      </dsp:txBody>
      <dsp:txXfrm>
        <a:off x="2625560" y="1746410"/>
        <a:ext cx="618697" cy="618697"/>
      </dsp:txXfrm>
    </dsp:sp>
    <dsp:sp modelId="{B2FA6B64-2B7C-4D1D-8FC3-E299DDF75096}">
      <dsp:nvSpPr>
        <dsp:cNvPr id="0" name=""/>
        <dsp:cNvSpPr/>
      </dsp:nvSpPr>
      <dsp:spPr>
        <a:xfrm rot="13114286">
          <a:off x="3482686" y="1345023"/>
          <a:ext cx="437849" cy="18683"/>
        </a:xfrm>
        <a:custGeom>
          <a:avLst/>
          <a:gdLst/>
          <a:ahLst/>
          <a:cxnLst/>
          <a:rect l="0" t="0" r="0" b="0"/>
          <a:pathLst>
            <a:path>
              <a:moveTo>
                <a:pt x="0" y="9341"/>
              </a:moveTo>
              <a:lnTo>
                <a:pt x="437849" y="9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90664" y="1343419"/>
        <a:ext cx="21892" cy="21892"/>
      </dsp:txXfrm>
    </dsp:sp>
    <dsp:sp modelId="{6E1E5543-0931-436C-A4A5-8B73FEC7E4AA}">
      <dsp:nvSpPr>
        <dsp:cNvPr id="0" name=""/>
        <dsp:cNvSpPr/>
      </dsp:nvSpPr>
      <dsp:spPr>
        <a:xfrm>
          <a:off x="2750924" y="507616"/>
          <a:ext cx="874969" cy="874969"/>
        </a:xfrm>
        <a:prstGeom prst="ellipse">
          <a:avLst/>
        </a:prstGeom>
        <a:solidFill>
          <a:srgbClr val="75C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//=</a:t>
          </a:r>
          <a:endParaRPr lang="en-US" sz="3000" kern="1200" dirty="0"/>
        </a:p>
      </dsp:txBody>
      <dsp:txXfrm>
        <a:off x="2879060" y="635752"/>
        <a:ext cx="618697" cy="618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BB208-A628-430B-9AAF-6101979643EE}">
      <dsp:nvSpPr>
        <dsp:cNvPr id="0" name=""/>
        <dsp:cNvSpPr/>
      </dsp:nvSpPr>
      <dsp:spPr>
        <a:xfrm rot="5400000">
          <a:off x="5514840" y="-2424916"/>
          <a:ext cx="434609" cy="5394960"/>
        </a:xfrm>
        <a:prstGeom prst="round2SameRect">
          <a:avLst/>
        </a:prstGeom>
        <a:solidFill>
          <a:srgbClr val="CDCCC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Побитовое И (</a:t>
          </a:r>
          <a:r>
            <a:rPr lang="en-US" sz="2200" kern="1200" dirty="0"/>
            <a:t>AND</a:t>
          </a:r>
          <a:r>
            <a:rPr lang="ru-RU" sz="2200" kern="1200" dirty="0"/>
            <a:t>)</a:t>
          </a:r>
          <a:endParaRPr lang="en-US" sz="2200" kern="1200" dirty="0"/>
        </a:p>
      </dsp:txBody>
      <dsp:txXfrm rot="-5400000">
        <a:off x="3034665" y="76475"/>
        <a:ext cx="5373744" cy="392177"/>
      </dsp:txXfrm>
    </dsp:sp>
    <dsp:sp modelId="{8E6947BC-189B-4ED8-A823-62F094662521}">
      <dsp:nvSpPr>
        <dsp:cNvPr id="0" name=""/>
        <dsp:cNvSpPr/>
      </dsp:nvSpPr>
      <dsp:spPr>
        <a:xfrm>
          <a:off x="0" y="933"/>
          <a:ext cx="3034665" cy="543261"/>
        </a:xfrm>
        <a:prstGeom prst="rect">
          <a:avLst/>
        </a:prstGeom>
        <a:solidFill>
          <a:srgbClr val="1A8B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&amp;</a:t>
          </a:r>
        </a:p>
      </dsp:txBody>
      <dsp:txXfrm>
        <a:off x="0" y="933"/>
        <a:ext cx="3034665" cy="543261"/>
      </dsp:txXfrm>
    </dsp:sp>
    <dsp:sp modelId="{A76FE1F9-7605-4969-A527-6FC6D4A3F634}">
      <dsp:nvSpPr>
        <dsp:cNvPr id="0" name=""/>
        <dsp:cNvSpPr/>
      </dsp:nvSpPr>
      <dsp:spPr>
        <a:xfrm rot="5400000">
          <a:off x="5514840" y="-1854491"/>
          <a:ext cx="434609" cy="5394960"/>
        </a:xfrm>
        <a:prstGeom prst="round2SameRect">
          <a:avLst/>
        </a:prstGeom>
        <a:solidFill>
          <a:srgbClr val="CDCCC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Побитовое ИЛИ (</a:t>
          </a:r>
          <a:r>
            <a:rPr lang="en-US" sz="2200" kern="1200" dirty="0"/>
            <a:t>OR</a:t>
          </a:r>
          <a:r>
            <a:rPr lang="ru-RU" sz="2200" kern="1200" dirty="0"/>
            <a:t>)</a:t>
          </a:r>
          <a:endParaRPr lang="en-US" sz="2200" kern="1200" dirty="0"/>
        </a:p>
      </dsp:txBody>
      <dsp:txXfrm rot="-5400000">
        <a:off x="3034665" y="646900"/>
        <a:ext cx="5373744" cy="392177"/>
      </dsp:txXfrm>
    </dsp:sp>
    <dsp:sp modelId="{4E59D940-D1AC-4303-97AF-E33CABDFF54E}">
      <dsp:nvSpPr>
        <dsp:cNvPr id="0" name=""/>
        <dsp:cNvSpPr/>
      </dsp:nvSpPr>
      <dsp:spPr>
        <a:xfrm>
          <a:off x="0" y="571357"/>
          <a:ext cx="3034665" cy="543261"/>
        </a:xfrm>
        <a:prstGeom prst="rect">
          <a:avLst/>
        </a:prstGeom>
        <a:solidFill>
          <a:srgbClr val="1A8B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|</a:t>
          </a:r>
        </a:p>
      </dsp:txBody>
      <dsp:txXfrm>
        <a:off x="0" y="571357"/>
        <a:ext cx="3034665" cy="543261"/>
      </dsp:txXfrm>
    </dsp:sp>
    <dsp:sp modelId="{4DCB2418-6013-4AC0-9A46-E5D556619EBD}">
      <dsp:nvSpPr>
        <dsp:cNvPr id="0" name=""/>
        <dsp:cNvSpPr/>
      </dsp:nvSpPr>
      <dsp:spPr>
        <a:xfrm rot="5400000">
          <a:off x="5514840" y="-1284067"/>
          <a:ext cx="434609" cy="5394960"/>
        </a:xfrm>
        <a:prstGeom prst="round2SameRect">
          <a:avLst/>
        </a:prstGeom>
        <a:solidFill>
          <a:srgbClr val="CDCCC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Сложение по модулю два</a:t>
          </a:r>
          <a:r>
            <a:rPr lang="en-US" sz="2200" kern="1200" dirty="0"/>
            <a:t> </a:t>
          </a:r>
          <a:r>
            <a:rPr lang="ru-RU" sz="2200" kern="1200" dirty="0"/>
            <a:t>(</a:t>
          </a:r>
          <a:r>
            <a:rPr lang="en-US" sz="2200" kern="1200" dirty="0"/>
            <a:t>XOR</a:t>
          </a:r>
          <a:r>
            <a:rPr lang="ru-RU" sz="2200" kern="1200" dirty="0"/>
            <a:t>)</a:t>
          </a:r>
          <a:endParaRPr lang="en-US" sz="2200" kern="1200" dirty="0"/>
        </a:p>
      </dsp:txBody>
      <dsp:txXfrm rot="-5400000">
        <a:off x="3034665" y="1217324"/>
        <a:ext cx="5373744" cy="392177"/>
      </dsp:txXfrm>
    </dsp:sp>
    <dsp:sp modelId="{672C6912-5DCD-46E4-BBAE-F0375A69FD50}">
      <dsp:nvSpPr>
        <dsp:cNvPr id="0" name=""/>
        <dsp:cNvSpPr/>
      </dsp:nvSpPr>
      <dsp:spPr>
        <a:xfrm>
          <a:off x="0" y="1141782"/>
          <a:ext cx="3034665" cy="543261"/>
        </a:xfrm>
        <a:prstGeom prst="rect">
          <a:avLst/>
        </a:prstGeom>
        <a:solidFill>
          <a:srgbClr val="1A8B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^</a:t>
          </a:r>
        </a:p>
      </dsp:txBody>
      <dsp:txXfrm>
        <a:off x="0" y="1141782"/>
        <a:ext cx="3034665" cy="543261"/>
      </dsp:txXfrm>
    </dsp:sp>
    <dsp:sp modelId="{0502F9A5-94F8-4FED-8379-BF39EF0C0DC5}">
      <dsp:nvSpPr>
        <dsp:cNvPr id="0" name=""/>
        <dsp:cNvSpPr/>
      </dsp:nvSpPr>
      <dsp:spPr>
        <a:xfrm rot="5400000">
          <a:off x="5514840" y="-713642"/>
          <a:ext cx="434609" cy="5394960"/>
        </a:xfrm>
        <a:prstGeom prst="round2SameRect">
          <a:avLst/>
        </a:prstGeom>
        <a:solidFill>
          <a:srgbClr val="CDCCC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Инверсия</a:t>
          </a:r>
          <a:endParaRPr lang="en-US" sz="2200" kern="1200" dirty="0"/>
        </a:p>
      </dsp:txBody>
      <dsp:txXfrm rot="-5400000">
        <a:off x="3034665" y="1787749"/>
        <a:ext cx="5373744" cy="392177"/>
      </dsp:txXfrm>
    </dsp:sp>
    <dsp:sp modelId="{D4C6DE86-C815-43F2-8ADE-3D75044901AC}">
      <dsp:nvSpPr>
        <dsp:cNvPr id="0" name=""/>
        <dsp:cNvSpPr/>
      </dsp:nvSpPr>
      <dsp:spPr>
        <a:xfrm>
          <a:off x="0" y="1712206"/>
          <a:ext cx="3034665" cy="543261"/>
        </a:xfrm>
        <a:prstGeom prst="rect">
          <a:avLst/>
        </a:prstGeom>
        <a:solidFill>
          <a:srgbClr val="1A8B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~</a:t>
          </a:r>
        </a:p>
      </dsp:txBody>
      <dsp:txXfrm>
        <a:off x="0" y="1712206"/>
        <a:ext cx="3034665" cy="543261"/>
      </dsp:txXfrm>
    </dsp:sp>
    <dsp:sp modelId="{149FA639-8C57-47AB-87C5-A767360FF72B}">
      <dsp:nvSpPr>
        <dsp:cNvPr id="0" name=""/>
        <dsp:cNvSpPr/>
      </dsp:nvSpPr>
      <dsp:spPr>
        <a:xfrm rot="5400000">
          <a:off x="5514840" y="-143218"/>
          <a:ext cx="434609" cy="5394960"/>
        </a:xfrm>
        <a:prstGeom prst="round2SameRect">
          <a:avLst/>
        </a:prstGeom>
        <a:solidFill>
          <a:srgbClr val="CDCCC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Сдвиг влево</a:t>
          </a:r>
          <a:endParaRPr lang="en-US" sz="2200" kern="1200" dirty="0"/>
        </a:p>
      </dsp:txBody>
      <dsp:txXfrm rot="-5400000">
        <a:off x="3034665" y="2358173"/>
        <a:ext cx="5373744" cy="392177"/>
      </dsp:txXfrm>
    </dsp:sp>
    <dsp:sp modelId="{3FC7DD33-3E1C-412B-8F7C-C00873B366BD}">
      <dsp:nvSpPr>
        <dsp:cNvPr id="0" name=""/>
        <dsp:cNvSpPr/>
      </dsp:nvSpPr>
      <dsp:spPr>
        <a:xfrm>
          <a:off x="0" y="2282631"/>
          <a:ext cx="3034665" cy="543261"/>
        </a:xfrm>
        <a:prstGeom prst="rect">
          <a:avLst/>
        </a:prstGeom>
        <a:solidFill>
          <a:srgbClr val="1A8B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&lt;&lt;</a:t>
          </a:r>
        </a:p>
      </dsp:txBody>
      <dsp:txXfrm>
        <a:off x="0" y="2282631"/>
        <a:ext cx="3034665" cy="543261"/>
      </dsp:txXfrm>
    </dsp:sp>
    <dsp:sp modelId="{A53DC5F3-63A5-4555-BB36-CCF6F876A3C5}">
      <dsp:nvSpPr>
        <dsp:cNvPr id="0" name=""/>
        <dsp:cNvSpPr/>
      </dsp:nvSpPr>
      <dsp:spPr>
        <a:xfrm rot="5400000">
          <a:off x="5514840" y="427206"/>
          <a:ext cx="434609" cy="5394960"/>
        </a:xfrm>
        <a:prstGeom prst="round2SameRect">
          <a:avLst/>
        </a:prstGeom>
        <a:solidFill>
          <a:srgbClr val="CDCCC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Сдвиг вправо</a:t>
          </a:r>
          <a:endParaRPr lang="en-US" sz="2200" kern="1200" dirty="0"/>
        </a:p>
      </dsp:txBody>
      <dsp:txXfrm rot="-5400000">
        <a:off x="3034665" y="2928597"/>
        <a:ext cx="5373744" cy="392177"/>
      </dsp:txXfrm>
    </dsp:sp>
    <dsp:sp modelId="{2979DB12-B3B7-4C50-A562-AC4844153B61}">
      <dsp:nvSpPr>
        <dsp:cNvPr id="0" name=""/>
        <dsp:cNvSpPr/>
      </dsp:nvSpPr>
      <dsp:spPr>
        <a:xfrm>
          <a:off x="0" y="2853055"/>
          <a:ext cx="3034665" cy="543261"/>
        </a:xfrm>
        <a:prstGeom prst="rect">
          <a:avLst/>
        </a:prstGeom>
        <a:solidFill>
          <a:srgbClr val="1A8B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&gt;&gt;</a:t>
          </a:r>
        </a:p>
      </dsp:txBody>
      <dsp:txXfrm>
        <a:off x="0" y="2853055"/>
        <a:ext cx="3034665" cy="543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DBA7-9B02-49B3-83EA-F7FC2C0709EF}">
      <dsp:nvSpPr>
        <dsp:cNvPr id="0" name=""/>
        <dsp:cNvSpPr/>
      </dsp:nvSpPr>
      <dsp:spPr>
        <a:xfrm>
          <a:off x="1029" y="494686"/>
          <a:ext cx="4013127" cy="2407876"/>
        </a:xfrm>
        <a:prstGeom prst="rect">
          <a:avLst/>
        </a:prstGeom>
        <a:solidFill>
          <a:srgbClr val="CEDB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</a:t>
          </a:r>
        </a:p>
      </dsp:txBody>
      <dsp:txXfrm>
        <a:off x="1029" y="494686"/>
        <a:ext cx="4013127" cy="2407876"/>
      </dsp:txXfrm>
    </dsp:sp>
    <dsp:sp modelId="{CAB061AB-49AC-4158-BEAF-777863AA86C3}">
      <dsp:nvSpPr>
        <dsp:cNvPr id="0" name=""/>
        <dsp:cNvSpPr/>
      </dsp:nvSpPr>
      <dsp:spPr>
        <a:xfrm>
          <a:off x="4415468" y="494686"/>
          <a:ext cx="4013127" cy="2407876"/>
        </a:xfrm>
        <a:prstGeom prst="rect">
          <a:avLst/>
        </a:prstGeom>
        <a:solidFill>
          <a:srgbClr val="068A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not in</a:t>
          </a:r>
        </a:p>
      </dsp:txBody>
      <dsp:txXfrm>
        <a:off x="4415468" y="494686"/>
        <a:ext cx="4013127" cy="24078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DBA7-9B02-49B3-83EA-F7FC2C0709EF}">
      <dsp:nvSpPr>
        <dsp:cNvPr id="0" name=""/>
        <dsp:cNvSpPr/>
      </dsp:nvSpPr>
      <dsp:spPr>
        <a:xfrm>
          <a:off x="1029" y="494686"/>
          <a:ext cx="4013127" cy="240787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is</a:t>
          </a:r>
        </a:p>
      </dsp:txBody>
      <dsp:txXfrm>
        <a:off x="1029" y="494686"/>
        <a:ext cx="4013127" cy="2407876"/>
      </dsp:txXfrm>
    </dsp:sp>
    <dsp:sp modelId="{CAB061AB-49AC-4158-BEAF-777863AA86C3}">
      <dsp:nvSpPr>
        <dsp:cNvPr id="0" name=""/>
        <dsp:cNvSpPr/>
      </dsp:nvSpPr>
      <dsp:spPr>
        <a:xfrm>
          <a:off x="4415468" y="494686"/>
          <a:ext cx="4013127" cy="2407876"/>
        </a:xfrm>
        <a:prstGeom prst="rect">
          <a:avLst/>
        </a:prstGeom>
        <a:solidFill>
          <a:srgbClr val="4645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is  not</a:t>
          </a:r>
        </a:p>
      </dsp:txBody>
      <dsp:txXfrm>
        <a:off x="4415468" y="494686"/>
        <a:ext cx="4013127" cy="24078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C30A5-3D0F-42DE-AD58-B173F71678DC}">
      <dsp:nvSpPr>
        <dsp:cNvPr id="0" name=""/>
        <dsp:cNvSpPr/>
      </dsp:nvSpPr>
      <dsp:spPr>
        <a:xfrm>
          <a:off x="1541601" y="0"/>
          <a:ext cx="5225955" cy="3397250"/>
        </a:xfrm>
        <a:prstGeom prst="triangle">
          <a:avLst/>
        </a:prstGeom>
        <a:solidFill>
          <a:srgbClr val="4443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F09EE-0BD4-4104-A6F0-94F14641E0CF}">
      <dsp:nvSpPr>
        <dsp:cNvPr id="0" name=""/>
        <dsp:cNvSpPr/>
      </dsp:nvSpPr>
      <dsp:spPr>
        <a:xfrm>
          <a:off x="3413098" y="387869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/>
            <a:t>**</a:t>
          </a:r>
          <a:endParaRPr lang="en-US" sz="700" kern="1200" dirty="0"/>
        </a:p>
      </dsp:txBody>
      <dsp:txXfrm>
        <a:off x="3422167" y="396938"/>
        <a:ext cx="1582241" cy="167649"/>
      </dsp:txXfrm>
    </dsp:sp>
    <dsp:sp modelId="{CD523BFE-3BF5-4A9B-A62E-5F0AD75B0261}">
      <dsp:nvSpPr>
        <dsp:cNvPr id="0" name=""/>
        <dsp:cNvSpPr/>
      </dsp:nvSpPr>
      <dsp:spPr>
        <a:xfrm>
          <a:off x="3413098" y="596879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+x</a:t>
          </a:r>
          <a:r>
            <a:rPr lang="en-US" sz="700" b="0" i="0" kern="1200" dirty="0"/>
            <a:t>, </a:t>
          </a:r>
          <a:r>
            <a:rPr lang="en-US" sz="700" kern="1200" dirty="0"/>
            <a:t>-x</a:t>
          </a:r>
          <a:r>
            <a:rPr lang="en-US" sz="700" b="0" i="0" kern="1200" dirty="0"/>
            <a:t>, </a:t>
          </a:r>
          <a:r>
            <a:rPr lang="en-US" sz="700" kern="1200" dirty="0"/>
            <a:t>~x</a:t>
          </a:r>
        </a:p>
      </dsp:txBody>
      <dsp:txXfrm>
        <a:off x="3422167" y="605948"/>
        <a:ext cx="1582241" cy="167649"/>
      </dsp:txXfrm>
    </dsp:sp>
    <dsp:sp modelId="{E81D2F0F-9A4B-4435-A37D-D40A72ED778F}">
      <dsp:nvSpPr>
        <dsp:cNvPr id="0" name=""/>
        <dsp:cNvSpPr/>
      </dsp:nvSpPr>
      <dsp:spPr>
        <a:xfrm>
          <a:off x="3413098" y="805890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*</a:t>
          </a:r>
          <a:r>
            <a:rPr lang="en-US" sz="700" b="0" i="0" kern="1200" dirty="0"/>
            <a:t>, </a:t>
          </a:r>
          <a:r>
            <a:rPr lang="en-US" sz="700" kern="1200" dirty="0"/>
            <a:t>@</a:t>
          </a:r>
          <a:r>
            <a:rPr lang="en-US" sz="700" b="0" i="0" kern="1200" dirty="0"/>
            <a:t>, </a:t>
          </a:r>
          <a:r>
            <a:rPr lang="en-US" sz="700" kern="1200" dirty="0"/>
            <a:t>/</a:t>
          </a:r>
          <a:r>
            <a:rPr lang="en-US" sz="700" b="0" i="0" kern="1200" dirty="0"/>
            <a:t>, </a:t>
          </a:r>
          <a:r>
            <a:rPr lang="en-US" sz="700" kern="1200" dirty="0"/>
            <a:t>//</a:t>
          </a:r>
          <a:r>
            <a:rPr lang="en-US" sz="700" b="0" i="0" kern="1200" dirty="0"/>
            <a:t>, </a:t>
          </a:r>
          <a:r>
            <a:rPr lang="en-US" sz="700" kern="1200" dirty="0"/>
            <a:t>%</a:t>
          </a:r>
        </a:p>
      </dsp:txBody>
      <dsp:txXfrm>
        <a:off x="3422167" y="814959"/>
        <a:ext cx="1582241" cy="167649"/>
      </dsp:txXfrm>
    </dsp:sp>
    <dsp:sp modelId="{6F53FCB3-FFBE-43B1-AF28-447079B02F1D}">
      <dsp:nvSpPr>
        <dsp:cNvPr id="0" name=""/>
        <dsp:cNvSpPr/>
      </dsp:nvSpPr>
      <dsp:spPr>
        <a:xfrm>
          <a:off x="3413098" y="1014900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+</a:t>
          </a:r>
          <a:r>
            <a:rPr lang="en-US" sz="700" b="0" i="0" kern="1200" dirty="0"/>
            <a:t>, </a:t>
          </a:r>
          <a:r>
            <a:rPr lang="en-US" sz="700" kern="1200" dirty="0"/>
            <a:t>-</a:t>
          </a:r>
        </a:p>
      </dsp:txBody>
      <dsp:txXfrm>
        <a:off x="3422167" y="1023969"/>
        <a:ext cx="1582241" cy="167649"/>
      </dsp:txXfrm>
    </dsp:sp>
    <dsp:sp modelId="{C6D97EDE-4386-4705-B06D-841E9DB77854}">
      <dsp:nvSpPr>
        <dsp:cNvPr id="0" name=""/>
        <dsp:cNvSpPr/>
      </dsp:nvSpPr>
      <dsp:spPr>
        <a:xfrm>
          <a:off x="3413098" y="1223911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&lt;&lt;</a:t>
          </a:r>
          <a:r>
            <a:rPr lang="en-US" sz="700" b="0" i="0" kern="1200" dirty="0"/>
            <a:t>, </a:t>
          </a:r>
          <a:r>
            <a:rPr lang="en-US" sz="700" kern="1200" dirty="0"/>
            <a:t>&gt;&gt;</a:t>
          </a:r>
        </a:p>
      </dsp:txBody>
      <dsp:txXfrm>
        <a:off x="3422167" y="1232980"/>
        <a:ext cx="1582241" cy="167649"/>
      </dsp:txXfrm>
    </dsp:sp>
    <dsp:sp modelId="{FAFE10D9-A82D-4100-8E60-2047BD705AD2}">
      <dsp:nvSpPr>
        <dsp:cNvPr id="0" name=""/>
        <dsp:cNvSpPr/>
      </dsp:nvSpPr>
      <dsp:spPr>
        <a:xfrm>
          <a:off x="3413098" y="1432921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&amp;</a:t>
          </a:r>
          <a:endParaRPr lang="en-US" sz="700" kern="1200" dirty="0"/>
        </a:p>
      </dsp:txBody>
      <dsp:txXfrm>
        <a:off x="3422167" y="1441990"/>
        <a:ext cx="1582241" cy="167649"/>
      </dsp:txXfrm>
    </dsp:sp>
    <dsp:sp modelId="{95DA3C9F-56DC-4950-901E-B4F1F355A7B4}">
      <dsp:nvSpPr>
        <dsp:cNvPr id="0" name=""/>
        <dsp:cNvSpPr/>
      </dsp:nvSpPr>
      <dsp:spPr>
        <a:xfrm>
          <a:off x="3413098" y="1641932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/>
            <a:t>^</a:t>
          </a:r>
          <a:endParaRPr lang="en-US" sz="700" kern="1200" dirty="0"/>
        </a:p>
      </dsp:txBody>
      <dsp:txXfrm>
        <a:off x="3422167" y="1651001"/>
        <a:ext cx="1582241" cy="167649"/>
      </dsp:txXfrm>
    </dsp:sp>
    <dsp:sp modelId="{5944C9E7-48F4-407D-A18A-53FE20B6EF45}">
      <dsp:nvSpPr>
        <dsp:cNvPr id="0" name=""/>
        <dsp:cNvSpPr/>
      </dsp:nvSpPr>
      <dsp:spPr>
        <a:xfrm>
          <a:off x="3413098" y="1850942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/>
            <a:t>|</a:t>
          </a:r>
          <a:endParaRPr lang="en-US" sz="700" kern="1200" dirty="0"/>
        </a:p>
      </dsp:txBody>
      <dsp:txXfrm>
        <a:off x="3422167" y="1860011"/>
        <a:ext cx="1582241" cy="167649"/>
      </dsp:txXfrm>
    </dsp:sp>
    <dsp:sp modelId="{6C9BD5C8-62F8-46BB-952F-4CAC74C12634}">
      <dsp:nvSpPr>
        <dsp:cNvPr id="0" name=""/>
        <dsp:cNvSpPr/>
      </dsp:nvSpPr>
      <dsp:spPr>
        <a:xfrm>
          <a:off x="3413098" y="2059953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hlinkClick xmlns:r="http://schemas.openxmlformats.org/officeDocument/2006/relationships" r:id="rId1"/>
            </a:rPr>
            <a:t>in</a:t>
          </a:r>
          <a:r>
            <a:rPr lang="en-US" sz="700" b="0" i="0" kern="1200" dirty="0"/>
            <a:t>, </a:t>
          </a:r>
          <a:r>
            <a:rPr lang="en-US" sz="700" b="0" i="0" kern="1200" dirty="0">
              <a:hlinkClick xmlns:r="http://schemas.openxmlformats.org/officeDocument/2006/relationships" r:id="rId2"/>
            </a:rPr>
            <a:t>not in</a:t>
          </a:r>
          <a:r>
            <a:rPr lang="en-US" sz="700" b="0" i="0" kern="1200" dirty="0"/>
            <a:t>, </a:t>
          </a:r>
          <a:r>
            <a:rPr lang="en-US" sz="700" b="0" i="0" kern="1200" dirty="0">
              <a:hlinkClick xmlns:r="http://schemas.openxmlformats.org/officeDocument/2006/relationships" r:id="rId3"/>
            </a:rPr>
            <a:t>is</a:t>
          </a:r>
          <a:r>
            <a:rPr lang="en-US" sz="700" b="0" i="0" kern="1200" dirty="0"/>
            <a:t>, </a:t>
          </a:r>
          <a:r>
            <a:rPr lang="en-US" sz="700" b="0" i="0" kern="1200" dirty="0">
              <a:hlinkClick xmlns:r="http://schemas.openxmlformats.org/officeDocument/2006/relationships" r:id="rId4"/>
            </a:rPr>
            <a:t>is not</a:t>
          </a:r>
          <a:r>
            <a:rPr lang="en-US" sz="700" b="0" i="0" kern="1200" dirty="0"/>
            <a:t>, </a:t>
          </a:r>
          <a:r>
            <a:rPr lang="en-US" sz="700" kern="1200" dirty="0"/>
            <a:t>&lt;</a:t>
          </a:r>
          <a:r>
            <a:rPr lang="en-US" sz="700" b="0" i="0" kern="1200" dirty="0"/>
            <a:t>, </a:t>
          </a:r>
          <a:r>
            <a:rPr lang="en-US" sz="700" kern="1200" dirty="0"/>
            <a:t>&lt;=</a:t>
          </a:r>
          <a:r>
            <a:rPr lang="en-US" sz="700" b="0" i="0" kern="1200" dirty="0"/>
            <a:t>, </a:t>
          </a:r>
          <a:r>
            <a:rPr lang="en-US" sz="700" kern="1200" dirty="0"/>
            <a:t>&gt;</a:t>
          </a:r>
          <a:r>
            <a:rPr lang="en-US" sz="700" b="0" i="0" kern="1200" dirty="0"/>
            <a:t>, </a:t>
          </a:r>
          <a:r>
            <a:rPr lang="en-US" sz="700" kern="1200" dirty="0"/>
            <a:t>&gt;=</a:t>
          </a:r>
          <a:r>
            <a:rPr lang="en-US" sz="700" b="0" i="0" kern="1200" dirty="0"/>
            <a:t>, </a:t>
          </a:r>
          <a:r>
            <a:rPr lang="en-US" sz="700" kern="1200" dirty="0"/>
            <a:t>!=</a:t>
          </a:r>
          <a:r>
            <a:rPr lang="en-US" sz="700" b="0" i="0" kern="1200" dirty="0"/>
            <a:t>, </a:t>
          </a:r>
          <a:r>
            <a:rPr lang="en-US" sz="700" kern="1200" dirty="0"/>
            <a:t>==</a:t>
          </a:r>
        </a:p>
      </dsp:txBody>
      <dsp:txXfrm>
        <a:off x="3422167" y="2069022"/>
        <a:ext cx="1582241" cy="167649"/>
      </dsp:txXfrm>
    </dsp:sp>
    <dsp:sp modelId="{E418E9AE-36A3-44D3-B83F-D7F7FF9679FA}">
      <dsp:nvSpPr>
        <dsp:cNvPr id="0" name=""/>
        <dsp:cNvSpPr/>
      </dsp:nvSpPr>
      <dsp:spPr>
        <a:xfrm>
          <a:off x="3413098" y="2268963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hlinkClick xmlns:r="http://schemas.openxmlformats.org/officeDocument/2006/relationships" r:id="rId5"/>
            </a:rPr>
            <a:t>not</a:t>
          </a:r>
          <a:r>
            <a:rPr lang="en-US" sz="700" b="0" i="0" kern="1200" dirty="0"/>
            <a:t> </a:t>
          </a:r>
          <a:r>
            <a:rPr lang="en-US" sz="700" kern="1200" dirty="0"/>
            <a:t>x</a:t>
          </a:r>
        </a:p>
      </dsp:txBody>
      <dsp:txXfrm>
        <a:off x="3422167" y="2278032"/>
        <a:ext cx="1582241" cy="167649"/>
      </dsp:txXfrm>
    </dsp:sp>
    <dsp:sp modelId="{F2B34C89-B74F-4B2E-82B1-46BD3794B05E}">
      <dsp:nvSpPr>
        <dsp:cNvPr id="0" name=""/>
        <dsp:cNvSpPr/>
      </dsp:nvSpPr>
      <dsp:spPr>
        <a:xfrm>
          <a:off x="3413098" y="2477974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and</a:t>
          </a:r>
        </a:p>
      </dsp:txBody>
      <dsp:txXfrm>
        <a:off x="3422167" y="2487043"/>
        <a:ext cx="1582241" cy="167649"/>
      </dsp:txXfrm>
    </dsp:sp>
    <dsp:sp modelId="{6C5A6591-5891-45B1-87C2-D8EA8CB7A07F}">
      <dsp:nvSpPr>
        <dsp:cNvPr id="0" name=""/>
        <dsp:cNvSpPr/>
      </dsp:nvSpPr>
      <dsp:spPr>
        <a:xfrm>
          <a:off x="3413098" y="2686984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or</a:t>
          </a:r>
        </a:p>
      </dsp:txBody>
      <dsp:txXfrm>
        <a:off x="3422167" y="2696053"/>
        <a:ext cx="1582241" cy="167649"/>
      </dsp:txXfrm>
    </dsp:sp>
    <dsp:sp modelId="{917EF927-FB82-4C0A-AADF-115372148FBF}">
      <dsp:nvSpPr>
        <dsp:cNvPr id="0" name=""/>
        <dsp:cNvSpPr/>
      </dsp:nvSpPr>
      <dsp:spPr>
        <a:xfrm>
          <a:off x="3413098" y="2895995"/>
          <a:ext cx="1600379" cy="18578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If-else</a:t>
          </a:r>
        </a:p>
      </dsp:txBody>
      <dsp:txXfrm>
        <a:off x="3422167" y="2905064"/>
        <a:ext cx="1582241" cy="167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DBA7-9B02-49B3-83EA-F7FC2C0709EF}">
      <dsp:nvSpPr>
        <dsp:cNvPr id="0" name=""/>
        <dsp:cNvSpPr/>
      </dsp:nvSpPr>
      <dsp:spPr>
        <a:xfrm>
          <a:off x="1029" y="494686"/>
          <a:ext cx="4013127" cy="240787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for</a:t>
          </a:r>
        </a:p>
      </dsp:txBody>
      <dsp:txXfrm>
        <a:off x="1029" y="494686"/>
        <a:ext cx="4013127" cy="2407876"/>
      </dsp:txXfrm>
    </dsp:sp>
    <dsp:sp modelId="{CAB061AB-49AC-4158-BEAF-777863AA86C3}">
      <dsp:nvSpPr>
        <dsp:cNvPr id="0" name=""/>
        <dsp:cNvSpPr/>
      </dsp:nvSpPr>
      <dsp:spPr>
        <a:xfrm>
          <a:off x="4416497" y="500658"/>
          <a:ext cx="4013127" cy="2407876"/>
        </a:xfrm>
        <a:prstGeom prst="rect">
          <a:avLst/>
        </a:prstGeom>
        <a:solidFill>
          <a:srgbClr val="4645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while</a:t>
          </a:r>
        </a:p>
      </dsp:txBody>
      <dsp:txXfrm>
        <a:off x="4416497" y="500658"/>
        <a:ext cx="4013127" cy="240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Module 2. Operators and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49001493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28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 </a:t>
            </a:r>
            <a:r>
              <a:rPr lang="ru-RU" dirty="0"/>
              <a:t>принадлежности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47401404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71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 </a:t>
            </a:r>
            <a:r>
              <a:rPr lang="ru-RU" dirty="0"/>
              <a:t>идентичности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62914685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23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операторов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85190691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41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УСЛОВИЯ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... else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C00E-7BF9-054F-849F-0B0B021BFD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 marL="0" indent="0">
              <a:lnSpc>
                <a:spcPts val="1540"/>
              </a:lnSpc>
              <a:spcBef>
                <a:spcPts val="0"/>
              </a:spcBef>
              <a:buNone/>
            </a:pPr>
            <a:r>
              <a:rPr lang="en-US" sz="1400" dirty="0"/>
              <a:t>x = </a:t>
            </a:r>
            <a:r>
              <a:rPr lang="en-US" sz="1400" dirty="0">
                <a:solidFill>
                  <a:srgbClr val="000080"/>
                </a:solidFill>
              </a:rPr>
              <a:t>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0080"/>
                </a:solidFill>
              </a:rPr>
              <a:t>input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80"/>
                </a:solidFill>
              </a:rPr>
              <a:t>"Enter a number: "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if </a:t>
            </a:r>
            <a:r>
              <a:rPr lang="en-US" sz="1400" dirty="0"/>
              <a:t>x &lt;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x =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br>
              <a:rPr lang="en-US" sz="1400" dirty="0">
                <a:solidFill>
                  <a:srgbClr val="0000FF"/>
                </a:solidFill>
              </a:rPr>
            </a:br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>
                <a:solidFill>
                  <a:srgbClr val="00008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80"/>
                </a:solidFill>
              </a:rPr>
              <a:t>"Changed to 0"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elif </a:t>
            </a:r>
            <a:r>
              <a:rPr lang="en-US" sz="1400" dirty="0"/>
              <a:t>x ==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008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80"/>
                </a:solidFill>
              </a:rPr>
              <a:t>"Equals 0"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elif </a:t>
            </a:r>
            <a:r>
              <a:rPr lang="en-US" sz="1400" dirty="0"/>
              <a:t>x == </a:t>
            </a:r>
            <a:r>
              <a:rPr lang="en-US" sz="1400" dirty="0">
                <a:solidFill>
                  <a:srgbClr val="0000FF"/>
                </a:solidFill>
              </a:rPr>
              <a:t>1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008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80"/>
                </a:solidFill>
              </a:rPr>
              <a:t>"Equals 1"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b="1" dirty="0">
                <a:solidFill>
                  <a:srgbClr val="000080"/>
                </a:solidFill>
              </a:rPr>
              <a:t>else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008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8080"/>
                </a:solidFill>
              </a:rPr>
              <a:t>"X greater 1"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63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one-line if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0044" y="1422400"/>
            <a:ext cx="3986211" cy="12112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= 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var == 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: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"value of expression is 100"</a:t>
            </a:r>
            <a:r>
              <a:rPr lang="en-US" dirty="0"/>
              <a:t>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35755" y="2914650"/>
            <a:ext cx="3993357" cy="305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= 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'a'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var == </a:t>
            </a:r>
            <a:r>
              <a:rPr lang="en-US" dirty="0">
                <a:solidFill>
                  <a:srgbClr val="0000FF"/>
                </a:solidFill>
              </a:rPr>
              <a:t>100 </a:t>
            </a:r>
            <a:r>
              <a:rPr lang="en-US" b="1" dirty="0">
                <a:solidFill>
                  <a:srgbClr val="000080"/>
                </a:solidFill>
              </a:rPr>
              <a:t>else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"b"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a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res = var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var &gt; </a:t>
            </a:r>
            <a:r>
              <a:rPr lang="en-US" dirty="0">
                <a:solidFill>
                  <a:srgbClr val="0000FF"/>
                </a:solidFill>
              </a:rPr>
              <a:t>100 </a:t>
            </a:r>
            <a:r>
              <a:rPr lang="en-US" b="1" dirty="0">
                <a:solidFill>
                  <a:srgbClr val="000080"/>
                </a:solidFill>
              </a:rPr>
              <a:t>else </a:t>
            </a:r>
            <a:r>
              <a:rPr lang="en-US" dirty="0">
                <a:solidFill>
                  <a:srgbClr val="0000FF"/>
                </a:solidFill>
              </a:rPr>
              <a:t>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(res)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0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35753" y="2571750"/>
            <a:ext cx="3993359" cy="342900"/>
          </a:xfrm>
        </p:spPr>
        <p:txBody>
          <a:bodyPr/>
          <a:lstStyle/>
          <a:p>
            <a:r>
              <a:rPr lang="en-US" dirty="0"/>
              <a:t>If… Else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55740" y="61474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5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4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50078762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99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ru-RU" dirty="0"/>
              <a:t>Циклы пример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0044" y="1422400"/>
            <a:ext cx="3986211" cy="121129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i = 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while </a:t>
            </a:r>
            <a:r>
              <a:rPr lang="en-US" sz="1200" dirty="0"/>
              <a:t>i &gt;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000080"/>
                </a:solidFill>
              </a:rPr>
              <a:t>print</a:t>
            </a:r>
            <a:r>
              <a:rPr lang="en-US" sz="1200" dirty="0"/>
              <a:t>(i)</a:t>
            </a:r>
            <a:br>
              <a:rPr lang="en-US" sz="1200" dirty="0"/>
            </a:br>
            <a:r>
              <a:rPr lang="en-US" sz="1200" dirty="0"/>
              <a:t>    i-=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7189" y="1079500"/>
            <a:ext cx="3986212" cy="342900"/>
          </a:xfrm>
        </p:spPr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35755" y="2914650"/>
            <a:ext cx="3993357" cy="305435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000080"/>
                </a:solidFill>
              </a:rPr>
              <a:t>for </a:t>
            </a:r>
            <a:r>
              <a:rPr lang="en-US" sz="1200" dirty="0"/>
              <a:t>i </a:t>
            </a:r>
            <a:r>
              <a:rPr lang="en-US" sz="1200" b="1" dirty="0">
                <a:solidFill>
                  <a:srgbClr val="000080"/>
                </a:solidFill>
              </a:rPr>
              <a:t>in </a:t>
            </a:r>
            <a:r>
              <a:rPr lang="en-US" sz="1200" dirty="0">
                <a:solidFill>
                  <a:srgbClr val="000080"/>
                </a:solidFill>
              </a:rPr>
              <a:t>range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000080"/>
                </a:solidFill>
              </a:rPr>
              <a:t>print</a:t>
            </a:r>
            <a:r>
              <a:rPr lang="en-US" sz="1200" dirty="0"/>
              <a:t>(i)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35753" y="2571750"/>
            <a:ext cx="3993359" cy="342900"/>
          </a:xfrm>
        </p:spPr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55740" y="61474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2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6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ru-RU"/>
              <a:t>Циклы пример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0044" y="1422400"/>
            <a:ext cx="3986211" cy="121129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i = 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while </a:t>
            </a:r>
            <a:r>
              <a:rPr lang="en-US" sz="1200" dirty="0"/>
              <a:t>i &gt;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000080"/>
                </a:solidFill>
              </a:rPr>
              <a:t>print</a:t>
            </a:r>
            <a:r>
              <a:rPr lang="en-US" sz="1200" dirty="0"/>
              <a:t>(i)</a:t>
            </a:r>
            <a:br>
              <a:rPr lang="en-US" sz="1200" dirty="0"/>
            </a:br>
            <a:r>
              <a:rPr lang="en-US" sz="1200" dirty="0"/>
              <a:t>    i-=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else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000080"/>
                </a:solidFill>
              </a:rPr>
              <a:t>print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80"/>
                </a:solidFill>
              </a:rPr>
              <a:t>"End"</a:t>
            </a:r>
            <a:r>
              <a:rPr lang="en-US" sz="1200" dirty="0"/>
              <a:t>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7189" y="1079500"/>
            <a:ext cx="3986212" cy="342900"/>
          </a:xfrm>
        </p:spPr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335755" y="3148041"/>
            <a:ext cx="3993357" cy="305435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000080"/>
                </a:solidFill>
              </a:rPr>
              <a:t>for </a:t>
            </a:r>
            <a:r>
              <a:rPr lang="en-US" sz="1200" dirty="0"/>
              <a:t>i </a:t>
            </a:r>
            <a:r>
              <a:rPr lang="en-US" sz="1200" b="1" dirty="0">
                <a:solidFill>
                  <a:srgbClr val="000080"/>
                </a:solidFill>
              </a:rPr>
              <a:t>in </a:t>
            </a:r>
            <a:r>
              <a:rPr lang="en-US" sz="1200" dirty="0">
                <a:solidFill>
                  <a:srgbClr val="000080"/>
                </a:solidFill>
              </a:rPr>
              <a:t>range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10</a:t>
            </a:r>
            <a:r>
              <a:rPr lang="en-US" sz="1200" dirty="0"/>
              <a:t>):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000080"/>
                </a:solidFill>
              </a:rPr>
              <a:t>print</a:t>
            </a:r>
            <a:r>
              <a:rPr lang="en-US" sz="1200" dirty="0"/>
              <a:t>(i)</a:t>
            </a: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else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000080"/>
                </a:solidFill>
              </a:rPr>
              <a:t>print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80"/>
                </a:solidFill>
              </a:rPr>
              <a:t>'End'</a:t>
            </a:r>
            <a:r>
              <a:rPr lang="en-US" sz="1200" dirty="0"/>
              <a:t>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35753" y="2805141"/>
            <a:ext cx="3993359" cy="342900"/>
          </a:xfrm>
        </p:spPr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55740" y="61474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</a:t>
            </a:r>
            <a:r>
              <a:rPr lang="en-US" dirty="0"/>
              <a:t> </a:t>
            </a:r>
            <a:r>
              <a:rPr lang="ru-RU" dirty="0"/>
              <a:t>выполнением</a:t>
            </a:r>
            <a:r>
              <a:rPr lang="en-US" dirty="0"/>
              <a:t> </a:t>
            </a:r>
            <a:r>
              <a:rPr lang="ru-RU" dirty="0"/>
              <a:t>цикла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= </a:t>
            </a:r>
            <a:r>
              <a:rPr lang="en-US" dirty="0">
                <a:solidFill>
                  <a:srgbClr val="00008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000080"/>
                </a:solidFill>
              </a:rPr>
              <a:t>input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"int: "</a:t>
            </a:r>
            <a:r>
              <a:rPr lang="en-US" dirty="0"/>
              <a:t>))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i &gt;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i -=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i ==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"5 - skipped"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continue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elif </a:t>
            </a:r>
            <a:r>
              <a:rPr lang="en-US" dirty="0"/>
              <a:t>i ==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"1 - break"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break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(i)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"end"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While	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user_input = </a:t>
            </a:r>
            <a:r>
              <a:rPr lang="en-US" dirty="0">
                <a:solidFill>
                  <a:srgbClr val="00008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000080"/>
                </a:solidFill>
              </a:rPr>
              <a:t>input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"int: "</a:t>
            </a:r>
            <a:r>
              <a:rPr lang="en-US" dirty="0"/>
              <a:t>))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for </a:t>
            </a:r>
            <a:r>
              <a:rPr lang="en-US" dirty="0"/>
              <a:t>i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>
                <a:solidFill>
                  <a:srgbClr val="000080"/>
                </a:solidFill>
              </a:rPr>
              <a:t>range</a:t>
            </a:r>
            <a:r>
              <a:rPr lang="en-US" dirty="0"/>
              <a:t>(user_input):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i ==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"5 - skipped"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continue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elif </a:t>
            </a:r>
            <a:r>
              <a:rPr lang="en-US" dirty="0"/>
              <a:t>i == 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"1 - break"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break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(i)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"end"</a:t>
            </a:r>
            <a:r>
              <a:rPr lang="en-US" dirty="0"/>
              <a:t>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6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9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Чи</a:t>
            </a:r>
            <a:r>
              <a:rPr lang="en-US"/>
              <a:t>c</a:t>
            </a:r>
            <a:r>
              <a:rPr lang="ru-RU"/>
              <a:t>ла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Типы чисел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D5D4A-1FBD-1A44-907F-78E5704F8B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/>
              <a:t>int</a:t>
            </a:r>
          </a:p>
          <a:p>
            <a:pPr lvl="0"/>
            <a:r>
              <a:rPr lang="en-US"/>
              <a:t>float</a:t>
            </a:r>
          </a:p>
          <a:p>
            <a:pPr lvl="0"/>
            <a:r>
              <a:rPr lang="en-US"/>
              <a:t>decimal</a:t>
            </a:r>
          </a:p>
          <a:p>
            <a:pPr lvl="0"/>
            <a:r>
              <a:rPr lang="en-US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870596"/>
            <a:ext cx="8429625" cy="3606154"/>
          </a:xfrm>
        </p:spPr>
        <p:txBody>
          <a:bodyPr/>
          <a:lstStyle/>
          <a:p>
            <a:r>
              <a:rPr lang="en-US" dirty="0"/>
              <a:t>abs(x)</a:t>
            </a:r>
          </a:p>
          <a:p>
            <a:r>
              <a:rPr lang="en-US" dirty="0"/>
              <a:t>exp(x)</a:t>
            </a:r>
          </a:p>
          <a:p>
            <a:r>
              <a:rPr lang="en-US" dirty="0"/>
              <a:t>log(x)</a:t>
            </a:r>
          </a:p>
          <a:p>
            <a:r>
              <a:rPr lang="en-US" dirty="0"/>
              <a:t>log10(x)</a:t>
            </a:r>
          </a:p>
          <a:p>
            <a:r>
              <a:rPr lang="en-US" dirty="0"/>
              <a:t>max(x1, x2,...)</a:t>
            </a:r>
          </a:p>
          <a:p>
            <a:r>
              <a:rPr lang="en-US" dirty="0"/>
              <a:t>min(x1, x2,...)</a:t>
            </a:r>
          </a:p>
          <a:p>
            <a:r>
              <a:rPr lang="en-US" dirty="0"/>
              <a:t>pow(x, y)</a:t>
            </a:r>
          </a:p>
          <a:p>
            <a:r>
              <a:rPr lang="en-US" dirty="0"/>
              <a:t>round(x [,n])</a:t>
            </a:r>
          </a:p>
          <a:p>
            <a:r>
              <a:rPr lang="en-US" dirty="0"/>
              <a:t>sqrt(x)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Тригонометрические функции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8C16BD-DEA4-1447-A224-7738D5F3631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31896084"/>
              </p:ext>
            </p:extLst>
          </p:nvPr>
        </p:nvGraphicFramePr>
        <p:xfrm>
          <a:off x="357188" y="870596"/>
          <a:ext cx="8429625" cy="360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90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псевдо случайных чисел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870596"/>
            <a:ext cx="8429625" cy="36061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dirty="0"/>
              <a:t>random </a:t>
            </a: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choice(seq)</a:t>
            </a:r>
          </a:p>
          <a:p>
            <a:pPr marL="0" indent="0">
              <a:buNone/>
            </a:pPr>
            <a:r>
              <a:rPr lang="en-US" dirty="0"/>
              <a:t>randrange ([start,] stop [,step])</a:t>
            </a:r>
          </a:p>
          <a:p>
            <a:pPr marL="0" indent="0">
              <a:buNone/>
            </a:pPr>
            <a:r>
              <a:rPr lang="en-US" dirty="0"/>
              <a:t>random()</a:t>
            </a:r>
          </a:p>
          <a:p>
            <a:pPr marL="0" indent="0">
              <a:buNone/>
            </a:pPr>
            <a:r>
              <a:rPr lang="en-US" dirty="0"/>
              <a:t>seed([x])</a:t>
            </a:r>
          </a:p>
          <a:p>
            <a:pPr marL="0" indent="0">
              <a:buNone/>
            </a:pPr>
            <a:r>
              <a:rPr lang="en-US" dirty="0"/>
              <a:t>shuffle(lst)</a:t>
            </a:r>
          </a:p>
          <a:p>
            <a:pPr marL="0" indent="0">
              <a:buNone/>
            </a:pPr>
            <a:r>
              <a:rPr lang="en-US" dirty="0"/>
              <a:t>uniform(x, 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24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79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строки?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870596"/>
            <a:ext cx="8429625" cy="36061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test_string = </a:t>
            </a:r>
            <a:r>
              <a:rPr lang="en-US" b="1" dirty="0">
                <a:solidFill>
                  <a:srgbClr val="008080"/>
                </a:solidFill>
              </a:rPr>
              <a:t>"Cloud and DevOps Department"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(test_string)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(test_string[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(test_string[-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])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for </a:t>
            </a:r>
            <a:r>
              <a:rPr lang="en-US" dirty="0"/>
              <a:t>character </a:t>
            </a:r>
            <a:r>
              <a:rPr lang="en-US" b="1" dirty="0">
                <a:solidFill>
                  <a:srgbClr val="000080"/>
                </a:solidFill>
              </a:rPr>
              <a:t>in </a:t>
            </a:r>
            <a:r>
              <a:rPr lang="en-US" dirty="0"/>
              <a:t>test_string: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(character)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7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870596"/>
            <a:ext cx="8429625" cy="36061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F5902"/>
                </a:solidFill>
              </a:rPr>
              <a:t>&gt;&gt;&gt;</a:t>
            </a:r>
            <a:r>
              <a:rPr lang="en-US" b="1" dirty="0">
                <a:solidFill>
                  <a:srgbClr val="008080"/>
                </a:solidFill>
              </a:rPr>
              <a:t>  </a:t>
            </a:r>
            <a:r>
              <a:rPr lang="en-US" dirty="0"/>
              <a:t>test_string = </a:t>
            </a:r>
            <a:r>
              <a:rPr lang="en-US" b="1" dirty="0">
                <a:solidFill>
                  <a:srgbClr val="008080"/>
                </a:solidFill>
              </a:rPr>
              <a:t>"Cloud and DevOps Department"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8F5902"/>
                </a:solidFill>
              </a:rPr>
              <a:t>&gt;&gt;&gt;</a:t>
            </a:r>
            <a:r>
              <a:rPr lang="en-US" b="1" dirty="0">
                <a:solidFill>
                  <a:srgbClr val="008080"/>
                </a:solidFill>
              </a:rPr>
              <a:t>  </a:t>
            </a:r>
            <a:r>
              <a:rPr lang="en-US" dirty="0"/>
              <a:t>test_string[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: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8080"/>
                </a:solidFill>
              </a:rPr>
              <a:t>'Cloud 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8F5902"/>
                </a:solidFill>
              </a:rPr>
              <a:t>&gt;&gt;&gt;</a:t>
            </a:r>
            <a:r>
              <a:rPr lang="en-US" b="1" dirty="0">
                <a:solidFill>
                  <a:srgbClr val="008080"/>
                </a:solidFill>
              </a:rPr>
              <a:t>  </a:t>
            </a:r>
            <a:r>
              <a:rPr lang="en-US" dirty="0"/>
              <a:t>test_string[</a:t>
            </a:r>
            <a:r>
              <a:rPr lang="en-US" dirty="0">
                <a:solidFill>
                  <a:srgbClr val="0000FF"/>
                </a:solidFill>
              </a:rPr>
              <a:t>6</a:t>
            </a:r>
            <a:r>
              <a:rPr lang="en-US" dirty="0"/>
              <a:t>:]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8080"/>
                </a:solidFill>
              </a:rPr>
              <a:t>'and DevOps Department'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8F5902"/>
                </a:solidFill>
              </a:rPr>
              <a:t>&gt;&gt;&gt;</a:t>
            </a:r>
            <a:r>
              <a:rPr lang="en-US" b="1" dirty="0">
                <a:solidFill>
                  <a:srgbClr val="008080"/>
                </a:solidFill>
              </a:rPr>
              <a:t>  </a:t>
            </a:r>
            <a:r>
              <a:rPr lang="en-US" dirty="0"/>
              <a:t>test_string[:]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8080"/>
                </a:solidFill>
              </a:rPr>
              <a:t>'Cloud and DevOps Department'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8F5902"/>
                </a:solidFill>
              </a:rPr>
              <a:t>&gt;&gt;&gt;</a:t>
            </a:r>
            <a:r>
              <a:rPr lang="en-US" b="1" dirty="0">
                <a:solidFill>
                  <a:srgbClr val="008080"/>
                </a:solidFill>
              </a:rPr>
              <a:t>  </a:t>
            </a:r>
            <a:r>
              <a:rPr lang="en-US" dirty="0"/>
              <a:t>test_string[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::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CodadDvp</a:t>
            </a:r>
            <a:r>
              <a:rPr lang="en-US" b="1" dirty="0">
                <a:solidFill>
                  <a:srgbClr val="008080"/>
                </a:solidFill>
              </a:rPr>
              <a:t> </a:t>
            </a:r>
            <a:r>
              <a:rPr lang="en-US" b="1" dirty="0" err="1">
                <a:solidFill>
                  <a:srgbClr val="008080"/>
                </a:solidFill>
              </a:rPr>
              <a:t>eatet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8F5902"/>
                </a:solidFill>
              </a:rPr>
              <a:t>&gt;&gt;&gt;</a:t>
            </a:r>
            <a:r>
              <a:rPr lang="en-US" b="1" dirty="0">
                <a:solidFill>
                  <a:srgbClr val="008080"/>
                </a:solidFill>
              </a:rPr>
              <a:t>  </a:t>
            </a:r>
            <a:r>
              <a:rPr lang="en-US" dirty="0"/>
              <a:t>test_string[::-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tnemtrapeD</a:t>
            </a:r>
            <a:r>
              <a:rPr lang="en-US" b="1" dirty="0">
                <a:solidFill>
                  <a:srgbClr val="008080"/>
                </a:solidFill>
              </a:rPr>
              <a:t> </a:t>
            </a:r>
            <a:r>
              <a:rPr lang="en-US" b="1" dirty="0" err="1">
                <a:solidFill>
                  <a:srgbClr val="008080"/>
                </a:solidFill>
              </a:rPr>
              <a:t>spOveD</a:t>
            </a:r>
            <a:r>
              <a:rPr lang="en-US" b="1" dirty="0">
                <a:solidFill>
                  <a:srgbClr val="008080"/>
                </a:solidFill>
              </a:rPr>
              <a:t> </a:t>
            </a:r>
            <a:r>
              <a:rPr lang="en-US" b="1" dirty="0" err="1">
                <a:solidFill>
                  <a:srgbClr val="008080"/>
                </a:solidFill>
              </a:rPr>
              <a:t>dna</a:t>
            </a:r>
            <a:r>
              <a:rPr lang="en-US" b="1" dirty="0">
                <a:solidFill>
                  <a:srgbClr val="008080"/>
                </a:solidFill>
              </a:rPr>
              <a:t> </a:t>
            </a:r>
            <a:r>
              <a:rPr lang="en-US" b="1" dirty="0" err="1">
                <a:solidFill>
                  <a:srgbClr val="008080"/>
                </a:solidFill>
              </a:rPr>
              <a:t>duolC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8F5902"/>
                </a:solidFill>
              </a:rPr>
              <a:t>&gt;&gt;&gt;</a:t>
            </a:r>
            <a:r>
              <a:rPr lang="en-US" b="1" dirty="0">
                <a:solidFill>
                  <a:srgbClr val="008080"/>
                </a:solidFill>
              </a:rPr>
              <a:t>  </a:t>
            </a:r>
            <a:r>
              <a:rPr lang="en-US" dirty="0"/>
              <a:t>test_string[::-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r>
              <a:rPr lang="en-US" b="1" dirty="0" err="1">
                <a:solidFill>
                  <a:srgbClr val="008080"/>
                </a:solidFill>
              </a:rPr>
              <a:t>tetae</a:t>
            </a:r>
            <a:r>
              <a:rPr lang="en-US" b="1" dirty="0">
                <a:solidFill>
                  <a:srgbClr val="008080"/>
                </a:solidFill>
              </a:rPr>
              <a:t> pvDdadoC'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2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Tuple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ru-RU" dirty="0"/>
              <a:t>(неизменяемые</a:t>
            </a:r>
            <a:r>
              <a:rPr lang="en-US" dirty="0"/>
              <a:t>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Dict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Mutable(</a:t>
            </a:r>
            <a:r>
              <a:rPr lang="ru-RU" dirty="0"/>
              <a:t>изменяемые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09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</a:t>
            </a:r>
            <a:r>
              <a:rPr lang="en-US" dirty="0"/>
              <a:t> </a:t>
            </a:r>
            <a:r>
              <a:rPr lang="ru-RU" dirty="0"/>
              <a:t>строк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BDAE8-A65C-024C-914C-1EEF49469D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17284"/>
            <a:ext cx="8429625" cy="3759466"/>
          </a:xfrm>
        </p:spPr>
        <p:txBody>
          <a:bodyPr/>
          <a:lstStyle/>
          <a:p>
            <a:r>
              <a:rPr lang="en-US" b="1" dirty="0"/>
              <a:t>#1 “Old Style” String Formatting (% Operator)</a:t>
            </a:r>
          </a:p>
          <a:p>
            <a:r>
              <a:rPr lang="en-US" b="1" dirty="0"/>
              <a:t>#2 “New Style” String Formatting (</a:t>
            </a:r>
            <a:r>
              <a:rPr lang="en-US" b="1" dirty="0" err="1"/>
              <a:t>str.format</a:t>
            </a:r>
            <a:r>
              <a:rPr lang="en-US" b="1" dirty="0"/>
              <a:t>)</a:t>
            </a:r>
          </a:p>
          <a:p>
            <a:r>
              <a:rPr lang="en-US" b="1" dirty="0"/>
              <a:t>#3 String Interpolation / f-Strings (Python 3.6+)</a:t>
            </a:r>
          </a:p>
          <a:p>
            <a:r>
              <a:rPr lang="en-US" b="1" dirty="0"/>
              <a:t>#4 Template Strings (Standard Library)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3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</a:t>
            </a:r>
            <a:r>
              <a:rPr lang="en-US" dirty="0"/>
              <a:t> </a:t>
            </a:r>
            <a:r>
              <a:rPr lang="ru-RU" dirty="0"/>
              <a:t>строк</a:t>
            </a:r>
            <a:r>
              <a:rPr lang="en-US" dirty="0"/>
              <a:t>: </a:t>
            </a:r>
            <a:r>
              <a:rPr lang="ru-RU" dirty="0"/>
              <a:t>старый стиль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BDAE8-A65C-024C-914C-1EEF49469D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17284"/>
            <a:ext cx="8429625" cy="3759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b="1" dirty="0">
                <a:solidFill>
                  <a:srgbClr val="008080"/>
                </a:solidFill>
              </a:rPr>
              <a:t>'Bob'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/>
              <a:t>greeting = </a:t>
            </a:r>
            <a:r>
              <a:rPr lang="en-US" b="1" dirty="0">
                <a:solidFill>
                  <a:srgbClr val="008080"/>
                </a:solidFill>
              </a:rPr>
              <a:t>'Hello, %s' </a:t>
            </a:r>
            <a:r>
              <a:rPr lang="en-US" dirty="0"/>
              <a:t>% name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(greeting)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Hello, Bob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server_error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404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response = </a:t>
            </a:r>
            <a:r>
              <a:rPr lang="en-US" b="1" dirty="0">
                <a:solidFill>
                  <a:srgbClr val="008080"/>
                </a:solidFill>
              </a:rPr>
              <a:t>'Error code: %d' </a:t>
            </a:r>
            <a:r>
              <a:rPr lang="en-US" dirty="0"/>
              <a:t>% </a:t>
            </a:r>
            <a:r>
              <a:rPr lang="en-US" dirty="0" err="1"/>
              <a:t>server_error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(response)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Error code: 404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i="1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"%s you will be a hundred in %d" </a:t>
            </a:r>
            <a:r>
              <a:rPr lang="en-US" dirty="0"/>
              <a:t>% name, will_be_100)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Bob you will be a hundred in 2090</a:t>
            </a:r>
          </a:p>
          <a:p>
            <a:pPr marL="0" indent="0">
              <a:buNone/>
            </a:pPr>
            <a:endParaRPr lang="en-US" dirty="0">
              <a:solidFill>
                <a:srgbClr val="8F590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"%(name)s you will be a hundred in %(year)d" </a:t>
            </a:r>
            <a:r>
              <a:rPr lang="en-US" dirty="0"/>
              <a:t>% {</a:t>
            </a:r>
            <a:r>
              <a:rPr lang="en-US" b="1" dirty="0">
                <a:solidFill>
                  <a:srgbClr val="008080"/>
                </a:solidFill>
              </a:rPr>
              <a:t>'name'</a:t>
            </a:r>
            <a:r>
              <a:rPr lang="en-US" dirty="0"/>
              <a:t>: name, </a:t>
            </a:r>
            <a:r>
              <a:rPr lang="en-US" b="1" dirty="0">
                <a:solidFill>
                  <a:srgbClr val="008080"/>
                </a:solidFill>
              </a:rPr>
              <a:t>'year'</a:t>
            </a:r>
            <a:r>
              <a:rPr lang="en-US" dirty="0"/>
              <a:t>: will_be_100})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Bob you will be a hundred in 2090</a:t>
            </a:r>
            <a:endParaRPr lang="en-US" dirty="0">
              <a:solidFill>
                <a:srgbClr val="8F5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15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</a:t>
            </a:r>
            <a:r>
              <a:rPr lang="en-US" dirty="0"/>
              <a:t> </a:t>
            </a:r>
            <a:r>
              <a:rPr lang="ru-RU" dirty="0"/>
              <a:t>строк</a:t>
            </a:r>
            <a:r>
              <a:rPr lang="en-US" dirty="0"/>
              <a:t>: </a:t>
            </a:r>
            <a:r>
              <a:rPr lang="ru-RU" dirty="0"/>
              <a:t>новый стиль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BDAE8-A65C-024C-914C-1EEF49469D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17284"/>
            <a:ext cx="8429625" cy="3759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b="1" dirty="0">
                <a:solidFill>
                  <a:srgbClr val="008080"/>
                </a:solidFill>
              </a:rPr>
              <a:t>'Bob'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/>
              <a:t>greeting = </a:t>
            </a:r>
            <a:r>
              <a:rPr lang="en-US" b="1" dirty="0">
                <a:solidFill>
                  <a:srgbClr val="008080"/>
                </a:solidFill>
              </a:rPr>
              <a:t>'Hello, {}'</a:t>
            </a:r>
            <a:r>
              <a:rPr lang="en-US" dirty="0"/>
              <a:t>.format(name)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(greeting)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Hello, Bob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server_error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404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response = </a:t>
            </a:r>
            <a:r>
              <a:rPr lang="en-US" b="1" dirty="0">
                <a:solidFill>
                  <a:srgbClr val="008080"/>
                </a:solidFill>
              </a:rPr>
              <a:t>'Error code: {}'</a:t>
            </a:r>
            <a:r>
              <a:rPr lang="en-US" dirty="0"/>
              <a:t>.format(</a:t>
            </a:r>
            <a:r>
              <a:rPr lang="en-US" dirty="0" err="1"/>
              <a:t>server_error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(response)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Error code: 404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"{} you will be a hundred in {}"</a:t>
            </a:r>
            <a:r>
              <a:rPr lang="en-US" dirty="0"/>
              <a:t>.format(name, will_be_100))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Bob you will be a hundred in 2090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"{name} you will be a hundred in {year}"</a:t>
            </a:r>
            <a:r>
              <a:rPr lang="en-US" dirty="0"/>
              <a:t>.format(</a:t>
            </a:r>
            <a:r>
              <a:rPr lang="en-US" dirty="0">
                <a:solidFill>
                  <a:srgbClr val="660099"/>
                </a:solidFill>
              </a:rPr>
              <a:t>name</a:t>
            </a:r>
            <a:r>
              <a:rPr lang="en-US" dirty="0"/>
              <a:t>=name, </a:t>
            </a:r>
            <a:r>
              <a:rPr lang="en-US" dirty="0">
                <a:solidFill>
                  <a:srgbClr val="660099"/>
                </a:solidFill>
              </a:rPr>
              <a:t>year</a:t>
            </a:r>
            <a:r>
              <a:rPr lang="en-US" dirty="0"/>
              <a:t>=will_be_100))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Bob you will be a hundred in 2090</a:t>
            </a:r>
            <a:endParaRPr lang="en-US" dirty="0">
              <a:solidFill>
                <a:srgbClr val="8F5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97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Форматирование</a:t>
            </a:r>
            <a:r>
              <a:rPr lang="en-US" dirty="0"/>
              <a:t> </a:t>
            </a:r>
            <a:r>
              <a:rPr lang="ru-RU" dirty="0"/>
              <a:t>строк</a:t>
            </a:r>
            <a:r>
              <a:rPr lang="en-US" dirty="0"/>
              <a:t>: f-string (Python 3.6+)</a:t>
            </a:r>
            <a:br>
              <a:rPr lang="en-US" dirty="0"/>
            </a:b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BDAE8-A65C-024C-914C-1EEF49469D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17284"/>
            <a:ext cx="8429625" cy="3759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b="1" dirty="0">
                <a:solidFill>
                  <a:srgbClr val="008080"/>
                </a:solidFill>
              </a:rPr>
              <a:t>'Bob'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/>
              <a:t>greeting = </a:t>
            </a:r>
            <a:r>
              <a:rPr lang="en-US" b="1" dirty="0" err="1">
                <a:solidFill>
                  <a:srgbClr val="008080"/>
                </a:solidFill>
              </a:rPr>
              <a:t>f'Hello</a:t>
            </a:r>
            <a:r>
              <a:rPr lang="en-US" b="1" dirty="0">
                <a:solidFill>
                  <a:srgbClr val="008080"/>
                </a:solidFill>
              </a:rPr>
              <a:t>, </a:t>
            </a:r>
            <a:r>
              <a:rPr lang="en-US" b="1" dirty="0">
                <a:solidFill>
                  <a:srgbClr val="000080"/>
                </a:solidFill>
              </a:rPr>
              <a:t>{</a:t>
            </a:r>
            <a:r>
              <a:rPr lang="en-US" dirty="0"/>
              <a:t>name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(greeting)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Hello, Bob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server_error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404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response = </a:t>
            </a:r>
            <a:r>
              <a:rPr lang="en-US" b="1" dirty="0" err="1">
                <a:solidFill>
                  <a:srgbClr val="008080"/>
                </a:solidFill>
              </a:rPr>
              <a:t>f'Error</a:t>
            </a:r>
            <a:r>
              <a:rPr lang="en-US" b="1" dirty="0">
                <a:solidFill>
                  <a:srgbClr val="008080"/>
                </a:solidFill>
              </a:rPr>
              <a:t> code: </a:t>
            </a:r>
            <a:r>
              <a:rPr lang="en-US" b="1" dirty="0">
                <a:solidFill>
                  <a:srgbClr val="000080"/>
                </a:solidFill>
              </a:rPr>
              <a:t>{</a:t>
            </a:r>
            <a:r>
              <a:rPr lang="en-US" dirty="0" err="1"/>
              <a:t>server_error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80"/>
                </a:solidFill>
              </a:rPr>
              <a:t>'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(response)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Error code: 404</a:t>
            </a: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f"</a:t>
            </a:r>
            <a:r>
              <a:rPr lang="en-US" b="1" dirty="0">
                <a:solidFill>
                  <a:srgbClr val="000080"/>
                </a:solidFill>
              </a:rPr>
              <a:t>{</a:t>
            </a:r>
            <a:r>
              <a:rPr lang="en-US" dirty="0"/>
              <a:t>name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80"/>
                </a:solidFill>
              </a:rPr>
              <a:t> you will be a hundred in </a:t>
            </a:r>
            <a:r>
              <a:rPr lang="en-US" b="1" dirty="0">
                <a:solidFill>
                  <a:srgbClr val="000080"/>
                </a:solidFill>
              </a:rPr>
              <a:t>{</a:t>
            </a:r>
            <a:r>
              <a:rPr lang="en-US" dirty="0"/>
              <a:t>will_be_100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Bob you will be a hundred in 2090</a:t>
            </a:r>
            <a:endParaRPr lang="en-US" dirty="0">
              <a:solidFill>
                <a:srgbClr val="8F5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03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D6432-C59B-7842-A0CB-1FE7094957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25351"/>
            <a:ext cx="8429625" cy="35513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80"/>
                </a:solidFill>
              </a:rPr>
              <a:t>len</a:t>
            </a:r>
            <a:r>
              <a:rPr lang="en-US" dirty="0"/>
              <a:t>(string)</a:t>
            </a:r>
            <a:br>
              <a:rPr lang="en-US" dirty="0"/>
            </a:br>
            <a:r>
              <a:rPr lang="en-US" dirty="0" err="1"/>
              <a:t>endswith</a:t>
            </a:r>
            <a:r>
              <a:rPr lang="en-US" dirty="0"/>
              <a:t>(suffix, </a:t>
            </a:r>
            <a:r>
              <a:rPr lang="en-US" dirty="0">
                <a:solidFill>
                  <a:srgbClr val="660099"/>
                </a:solidFill>
              </a:rPr>
              <a:t>beg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660099"/>
                </a:solidFill>
              </a:rPr>
              <a:t>end</a:t>
            </a:r>
            <a:r>
              <a:rPr lang="en-US" dirty="0"/>
              <a:t>=</a:t>
            </a:r>
            <a:r>
              <a:rPr lang="en-US" dirty="0" err="1">
                <a:solidFill>
                  <a:srgbClr val="000080"/>
                </a:solidFill>
              </a:rPr>
              <a:t>len</a:t>
            </a:r>
            <a:r>
              <a:rPr lang="en-US" dirty="0"/>
              <a:t>(string)), </a:t>
            </a:r>
            <a:r>
              <a:rPr lang="en-US" dirty="0" err="1"/>
              <a:t>startswith</a:t>
            </a:r>
            <a:r>
              <a:rPr lang="en-US" dirty="0"/>
              <a:t>(</a:t>
            </a:r>
            <a:r>
              <a:rPr lang="en-US" dirty="0">
                <a:solidFill>
                  <a:srgbClr val="000080"/>
                </a:solidFill>
              </a:rPr>
              <a:t>str</a:t>
            </a:r>
            <a:r>
              <a:rPr lang="en-US" dirty="0"/>
              <a:t>, </a:t>
            </a:r>
            <a:r>
              <a:rPr lang="en-US" dirty="0">
                <a:solidFill>
                  <a:srgbClr val="660099"/>
                </a:solidFill>
              </a:rPr>
              <a:t>beg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660099"/>
                </a:solidFill>
              </a:rPr>
              <a:t>end</a:t>
            </a:r>
            <a:r>
              <a:rPr lang="en-US" dirty="0"/>
              <a:t>=</a:t>
            </a:r>
            <a:r>
              <a:rPr lang="en-US" dirty="0" err="1">
                <a:solidFill>
                  <a:srgbClr val="000080"/>
                </a:solidFill>
              </a:rPr>
              <a:t>len</a:t>
            </a:r>
            <a:r>
              <a:rPr lang="en-US" dirty="0"/>
              <a:t>(string))</a:t>
            </a:r>
            <a:br>
              <a:rPr lang="en-US" dirty="0"/>
            </a:br>
            <a:r>
              <a:rPr lang="en-US" dirty="0" err="1"/>
              <a:t>rstrip</a:t>
            </a:r>
            <a:r>
              <a:rPr lang="en-US" dirty="0"/>
              <a:t>(), </a:t>
            </a:r>
            <a:r>
              <a:rPr lang="en-US" dirty="0" err="1"/>
              <a:t>lstrip</a:t>
            </a:r>
            <a:r>
              <a:rPr lang="en-US" dirty="0"/>
              <a:t>(), strip([chars])</a:t>
            </a:r>
            <a:br>
              <a:rPr lang="en-US" dirty="0"/>
            </a:br>
            <a:r>
              <a:rPr lang="en-US" dirty="0"/>
              <a:t>find(</a:t>
            </a:r>
            <a:r>
              <a:rPr lang="en-US" dirty="0">
                <a:solidFill>
                  <a:srgbClr val="000080"/>
                </a:solidFill>
              </a:rPr>
              <a:t>str</a:t>
            </a:r>
            <a:r>
              <a:rPr lang="en-US" dirty="0"/>
              <a:t>, </a:t>
            </a:r>
            <a:r>
              <a:rPr lang="en-US" dirty="0">
                <a:solidFill>
                  <a:srgbClr val="660099"/>
                </a:solidFill>
              </a:rPr>
              <a:t>beg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end=</a:t>
            </a:r>
            <a:r>
              <a:rPr lang="en-US" dirty="0" err="1">
                <a:solidFill>
                  <a:srgbClr val="000080"/>
                </a:solidFill>
              </a:rPr>
              <a:t>len</a:t>
            </a:r>
            <a:r>
              <a:rPr lang="en-US" dirty="0"/>
              <a:t>(string)), count(</a:t>
            </a:r>
            <a:r>
              <a:rPr lang="en-US" dirty="0">
                <a:solidFill>
                  <a:srgbClr val="000080"/>
                </a:solidFill>
              </a:rPr>
              <a:t>str</a:t>
            </a:r>
            <a:r>
              <a:rPr lang="en-US" dirty="0"/>
              <a:t>, </a:t>
            </a:r>
            <a:r>
              <a:rPr lang="en-US" dirty="0">
                <a:solidFill>
                  <a:srgbClr val="660099"/>
                </a:solidFill>
              </a:rPr>
              <a:t>beg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660099"/>
                </a:solidFill>
              </a:rPr>
              <a:t>end</a:t>
            </a:r>
            <a:r>
              <a:rPr lang="en-US" dirty="0"/>
              <a:t>=</a:t>
            </a:r>
            <a:r>
              <a:rPr lang="en-US" dirty="0" err="1">
                <a:solidFill>
                  <a:srgbClr val="000080"/>
                </a:solidFill>
              </a:rPr>
              <a:t>len</a:t>
            </a:r>
            <a:r>
              <a:rPr lang="en-US" dirty="0"/>
              <a:t>(string))</a:t>
            </a:r>
            <a:br>
              <a:rPr lang="en-US" dirty="0"/>
            </a:br>
            <a:r>
              <a:rPr lang="en-US" dirty="0"/>
              <a:t>join(seq), split(</a:t>
            </a:r>
            <a:r>
              <a:rPr lang="en-US" dirty="0">
                <a:solidFill>
                  <a:srgbClr val="660099"/>
                </a:solidFill>
              </a:rPr>
              <a:t>str</a:t>
            </a:r>
            <a:r>
              <a:rPr lang="en-US" dirty="0"/>
              <a:t>=</a:t>
            </a:r>
            <a:r>
              <a:rPr lang="en-US" b="1" dirty="0">
                <a:solidFill>
                  <a:srgbClr val="008080"/>
                </a:solidFill>
              </a:rPr>
              <a:t>""</a:t>
            </a:r>
            <a:r>
              <a:rPr lang="en-US" dirty="0"/>
              <a:t>, </a:t>
            </a:r>
            <a:r>
              <a:rPr lang="en-US" dirty="0">
                <a:solidFill>
                  <a:srgbClr val="660099"/>
                </a:solidFill>
              </a:rPr>
              <a:t>num</a:t>
            </a:r>
            <a:r>
              <a:rPr lang="en-US" dirty="0"/>
              <a:t>=</a:t>
            </a:r>
            <a:r>
              <a:rPr lang="en-US" dirty="0" err="1"/>
              <a:t>string.count</a:t>
            </a:r>
            <a:r>
              <a:rPr lang="en-US" dirty="0"/>
              <a:t>(</a:t>
            </a:r>
            <a:r>
              <a:rPr lang="en-US" dirty="0">
                <a:solidFill>
                  <a:srgbClr val="000080"/>
                </a:solidFill>
              </a:rPr>
              <a:t>str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replace(old, new [, </a:t>
            </a:r>
            <a:r>
              <a:rPr lang="en-US" dirty="0">
                <a:solidFill>
                  <a:srgbClr val="000080"/>
                </a:solidFill>
              </a:rPr>
              <a:t>max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upper(), lower()</a:t>
            </a:r>
          </a:p>
        </p:txBody>
      </p:sp>
    </p:spTree>
    <p:extLst>
      <p:ext uri="{BB962C8B-B14F-4D97-AF65-F5344CB8AC3E}">
        <p14:creationId xmlns:p14="http://schemas.microsoft.com/office/powerpoint/2010/main" val="81672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АРГУМЕНТЫ</a:t>
            </a:r>
            <a:endParaRPr lang="en-US" sz="16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2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D6432-C59B-7842-A0CB-1FE7094957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25351"/>
            <a:ext cx="8429625" cy="3551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dirty="0"/>
              <a:t>sys </a:t>
            </a: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argv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script_name</a:t>
            </a:r>
            <a:r>
              <a:rPr lang="en-US" dirty="0"/>
              <a:t> =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argument_count</a:t>
            </a:r>
            <a:r>
              <a:rPr lang="en-US" dirty="0"/>
              <a:t> = </a:t>
            </a:r>
            <a:r>
              <a:rPr lang="en-US" dirty="0" err="1">
                <a:solidFill>
                  <a:srgbClr val="00008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arg1 =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arg2 =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arg3 =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8080"/>
                </a:solidFill>
              </a:rPr>
              <a:t>f"Running</a:t>
            </a:r>
            <a:r>
              <a:rPr lang="en-US" b="1" dirty="0">
                <a:solidFill>
                  <a:srgbClr val="008080"/>
                </a:solidFill>
              </a:rPr>
              <a:t> script </a:t>
            </a:r>
            <a:r>
              <a:rPr lang="en-US" b="1" dirty="0">
                <a:solidFill>
                  <a:srgbClr val="000080"/>
                </a:solidFill>
              </a:rPr>
              <a:t>{</a:t>
            </a:r>
            <a:r>
              <a:rPr lang="en-US" dirty="0" err="1"/>
              <a:t>script_name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80"/>
                </a:solidFill>
              </a:rPr>
              <a:t> with </a:t>
            </a:r>
            <a:r>
              <a:rPr lang="en-US" b="1" dirty="0">
                <a:solidFill>
                  <a:srgbClr val="000080"/>
                </a:solidFill>
              </a:rPr>
              <a:t>{</a:t>
            </a:r>
            <a:r>
              <a:rPr lang="en-US" dirty="0" err="1"/>
              <a:t>argument_count</a:t>
            </a:r>
            <a:r>
              <a:rPr lang="en-US" b="1" dirty="0">
                <a:solidFill>
                  <a:srgbClr val="000080"/>
                </a:solidFill>
              </a:rPr>
              <a:t>}</a:t>
            </a:r>
            <a:r>
              <a:rPr lang="en-US" b="1" dirty="0">
                <a:solidFill>
                  <a:srgbClr val="008080"/>
                </a:solidFill>
              </a:rPr>
              <a:t> arguments"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/>
              <a:t>(</a:t>
            </a:r>
            <a:r>
              <a:rPr lang="en-US" b="1" dirty="0">
                <a:solidFill>
                  <a:srgbClr val="008080"/>
                </a:solidFill>
              </a:rPr>
              <a:t>'Arguments: '</a:t>
            </a:r>
            <a:r>
              <a:rPr lang="en-US" dirty="0"/>
              <a:t>, </a:t>
            </a:r>
            <a:r>
              <a:rPr lang="en-US" dirty="0">
                <a:solidFill>
                  <a:srgbClr val="000080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))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# Running script python/module2/</a:t>
            </a:r>
            <a:r>
              <a:rPr lang="en-US" i="1" dirty="0" err="1">
                <a:solidFill>
                  <a:srgbClr val="808080"/>
                </a:solidFill>
              </a:rPr>
              <a:t>test.py</a:t>
            </a:r>
            <a:r>
              <a:rPr lang="en-US" i="1" dirty="0">
                <a:solidFill>
                  <a:srgbClr val="808080"/>
                </a:solidFill>
              </a:rPr>
              <a:t> with 4 arguments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# Arguments:  ['python/module2/</a:t>
            </a:r>
            <a:r>
              <a:rPr lang="en-US" i="1" dirty="0" err="1">
                <a:solidFill>
                  <a:srgbClr val="808080"/>
                </a:solidFill>
              </a:rPr>
              <a:t>test.py</a:t>
            </a:r>
            <a:r>
              <a:rPr lang="en-US" i="1" dirty="0">
                <a:solidFill>
                  <a:srgbClr val="808080"/>
                </a:solidFill>
              </a:rPr>
              <a:t>', '</a:t>
            </a:r>
            <a:r>
              <a:rPr lang="en-US" i="1" dirty="0" err="1">
                <a:solidFill>
                  <a:srgbClr val="808080"/>
                </a:solidFill>
              </a:rPr>
              <a:t>asd</a:t>
            </a:r>
            <a:r>
              <a:rPr lang="en-US" i="1" dirty="0">
                <a:solidFill>
                  <a:srgbClr val="808080"/>
                </a:solidFill>
              </a:rPr>
              <a:t>', '--param=123', 'param2=321']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14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Присваивание переменных</a:t>
            </a:r>
          </a:p>
          <a:p>
            <a:pPr marL="0" indent="0">
              <a:buNone/>
            </a:pPr>
            <a:r>
              <a:rPr lang="en-US" dirty="0"/>
              <a:t>var1 =  </a:t>
            </a:r>
            <a:r>
              <a:rPr lang="en-US" dirty="0">
                <a:solidFill>
                  <a:srgbClr val="0000FF"/>
                </a:solidFill>
              </a:rPr>
              <a:t>1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a = b = c =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a, b, c 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"john”</a:t>
            </a:r>
          </a:p>
          <a:p>
            <a:pPr marL="0" indent="0">
              <a:buNone/>
            </a:pPr>
            <a:r>
              <a:rPr lang="en-US" dirty="0"/>
              <a:t>a, b, *names 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"john"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"jane"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b="1" dirty="0" err="1">
                <a:solidFill>
                  <a:srgbClr val="008080"/>
                </a:solidFill>
              </a:rPr>
              <a:t>alex</a:t>
            </a:r>
            <a:r>
              <a:rPr lang="en-US" b="1" dirty="0">
                <a:solidFill>
                  <a:srgbClr val="008080"/>
                </a:solidFill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rgbClr val="008080"/>
                </a:solidFill>
              </a:rPr>
              <a:t>"mike”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Удаление переменных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del </a:t>
            </a:r>
            <a:r>
              <a:rPr lang="en-US" dirty="0"/>
              <a:t>var1[var2[var3[….,</a:t>
            </a:r>
            <a:r>
              <a:rPr lang="en-US" dirty="0" err="1"/>
              <a:t>varN</a:t>
            </a:r>
            <a:r>
              <a:rPr lang="en-US" dirty="0"/>
              <a:t>]]]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Преобразование типов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</a:rPr>
              <a:t>int</a:t>
            </a:r>
            <a:r>
              <a:rPr lang="en-US" dirty="0"/>
              <a:t>(x [base]), </a:t>
            </a:r>
            <a:r>
              <a:rPr lang="en-US" dirty="0">
                <a:solidFill>
                  <a:srgbClr val="000080"/>
                </a:solidFill>
              </a:rPr>
              <a:t>float</a:t>
            </a:r>
            <a:r>
              <a:rPr lang="en-US" dirty="0"/>
              <a:t>(x), </a:t>
            </a:r>
            <a:r>
              <a:rPr lang="en-US" dirty="0">
                <a:solidFill>
                  <a:srgbClr val="000080"/>
                </a:solidFill>
              </a:rPr>
              <a:t>str</a:t>
            </a:r>
            <a:r>
              <a:rPr lang="en-US" dirty="0"/>
              <a:t>(x), </a:t>
            </a:r>
            <a:r>
              <a:rPr lang="en-US" dirty="0" err="1">
                <a:solidFill>
                  <a:srgbClr val="000080"/>
                </a:solidFill>
              </a:rPr>
              <a:t>chr</a:t>
            </a:r>
            <a:r>
              <a:rPr lang="en-US" dirty="0"/>
              <a:t>(x), </a:t>
            </a:r>
            <a:r>
              <a:rPr lang="en-US" dirty="0" err="1">
                <a:solidFill>
                  <a:srgbClr val="000080"/>
                </a:solidFill>
              </a:rPr>
              <a:t>ord</a:t>
            </a:r>
            <a:r>
              <a:rPr lang="en-US" dirty="0"/>
              <a:t>(x), </a:t>
            </a:r>
            <a:r>
              <a:rPr lang="en-US" dirty="0">
                <a:solidFill>
                  <a:srgbClr val="000080"/>
                </a:solidFill>
              </a:rPr>
              <a:t>hex</a:t>
            </a:r>
            <a:r>
              <a:rPr lang="en-US" dirty="0"/>
              <a:t>(x), </a:t>
            </a:r>
            <a:r>
              <a:rPr lang="en-US" dirty="0">
                <a:solidFill>
                  <a:srgbClr val="000080"/>
                </a:solidFill>
              </a:rPr>
              <a:t>oct</a:t>
            </a:r>
            <a:r>
              <a:rPr lang="en-US" dirty="0"/>
              <a:t>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7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2FD29D-8063-714B-8ECC-74309E87A12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8930132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8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68125422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11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79367967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49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 </a:t>
            </a:r>
            <a:r>
              <a:rPr lang="ru-RU" dirty="0"/>
              <a:t>присваивания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77627158"/>
              </p:ext>
            </p:extLst>
          </p:nvPr>
        </p:nvGraphicFramePr>
        <p:xfrm>
          <a:off x="357188" y="1079500"/>
          <a:ext cx="8429625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4267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4727</TotalTime>
  <Words>526</Words>
  <Application>Microsoft Macintosh PowerPoint</Application>
  <PresentationFormat>On-screen Show (16:9)</PresentationFormat>
  <Paragraphs>222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Covers</vt:lpstr>
      <vt:lpstr>General</vt:lpstr>
      <vt:lpstr>Breakers</vt:lpstr>
      <vt:lpstr>Python for DevOps</vt:lpstr>
      <vt:lpstr>Типы данных</vt:lpstr>
      <vt:lpstr>Типы данных</vt:lpstr>
      <vt:lpstr>Работа с данными</vt:lpstr>
      <vt:lpstr>Операторы</vt:lpstr>
      <vt:lpstr>Операторы</vt:lpstr>
      <vt:lpstr>Арифметические операторы</vt:lpstr>
      <vt:lpstr>Операторы сравнения</vt:lpstr>
      <vt:lpstr>Операторы присваивания </vt:lpstr>
      <vt:lpstr>Битовые операторы</vt:lpstr>
      <vt:lpstr>Операторы принадлежности</vt:lpstr>
      <vt:lpstr>Операторы идентичности</vt:lpstr>
      <vt:lpstr>Приоритет операторов</vt:lpstr>
      <vt:lpstr>PowerPoint Presentation</vt:lpstr>
      <vt:lpstr>if ... else ...</vt:lpstr>
      <vt:lpstr>one-line if</vt:lpstr>
      <vt:lpstr>ЦИКЛЫ</vt:lpstr>
      <vt:lpstr>Циклы</vt:lpstr>
      <vt:lpstr>Циклы пример</vt:lpstr>
      <vt:lpstr>Циклы пример</vt:lpstr>
      <vt:lpstr>Управление выполнением цикла</vt:lpstr>
      <vt:lpstr>числа</vt:lpstr>
      <vt:lpstr>Чиcла</vt:lpstr>
      <vt:lpstr>Математические функции</vt:lpstr>
      <vt:lpstr>Тригонометрические функции</vt:lpstr>
      <vt:lpstr>Генератор псевдо случайных чисел</vt:lpstr>
      <vt:lpstr>строки</vt:lpstr>
      <vt:lpstr>Что такое строки?</vt:lpstr>
      <vt:lpstr>Срезы</vt:lpstr>
      <vt:lpstr>Форматирование строк</vt:lpstr>
      <vt:lpstr>Форматирование строк: старый стиль</vt:lpstr>
      <vt:lpstr>Форматирование строк: новый стиль</vt:lpstr>
      <vt:lpstr> Форматирование строк: f-string (Python 3.6+) </vt:lpstr>
      <vt:lpstr>Методы</vt:lpstr>
      <vt:lpstr>PowerPoint Presentation</vt:lpstr>
      <vt:lpstr>Аргументы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Dmitrii Titkov</cp:lastModifiedBy>
  <cp:revision>54</cp:revision>
  <dcterms:created xsi:type="dcterms:W3CDTF">2018-01-26T19:23:30Z</dcterms:created>
  <dcterms:modified xsi:type="dcterms:W3CDTF">2019-06-05T14:00:15Z</dcterms:modified>
</cp:coreProperties>
</file>