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33"/>
  </p:notesMasterIdLst>
  <p:handoutMasterIdLst>
    <p:handoutMasterId r:id="rId34"/>
  </p:handoutMasterIdLst>
  <p:sldIdLst>
    <p:sldId id="256" r:id="rId4"/>
    <p:sldId id="303" r:id="rId5"/>
    <p:sldId id="257" r:id="rId6"/>
    <p:sldId id="306" r:id="rId7"/>
    <p:sldId id="307" r:id="rId8"/>
    <p:sldId id="308" r:id="rId9"/>
    <p:sldId id="309" r:id="rId10"/>
    <p:sldId id="310" r:id="rId11"/>
    <p:sldId id="311" r:id="rId12"/>
    <p:sldId id="314" r:id="rId13"/>
    <p:sldId id="312" r:id="rId14"/>
    <p:sldId id="313" r:id="rId15"/>
    <p:sldId id="315" r:id="rId16"/>
    <p:sldId id="317" r:id="rId17"/>
    <p:sldId id="318" r:id="rId18"/>
    <p:sldId id="319" r:id="rId19"/>
    <p:sldId id="320" r:id="rId20"/>
    <p:sldId id="322" r:id="rId21"/>
    <p:sldId id="323" r:id="rId22"/>
    <p:sldId id="324" r:id="rId23"/>
    <p:sldId id="325" r:id="rId24"/>
    <p:sldId id="326" r:id="rId25"/>
    <p:sldId id="327" r:id="rId26"/>
    <p:sldId id="330" r:id="rId27"/>
    <p:sldId id="328" r:id="rId28"/>
    <p:sldId id="329" r:id="rId29"/>
    <p:sldId id="332" r:id="rId30"/>
    <p:sldId id="331" r:id="rId31"/>
    <p:sldId id="300" r:id="rId32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CDD8"/>
    <a:srgbClr val="CEDB56"/>
    <a:srgbClr val="FD4A37"/>
    <a:srgbClr val="464547"/>
    <a:srgbClr val="D9D9D9"/>
    <a:srgbClr val="068ACF"/>
    <a:srgbClr val="EEFFCC"/>
    <a:srgbClr val="0B0B86"/>
    <a:srgbClr val="75CDD8"/>
    <a:srgbClr val="1A8B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94660"/>
  </p:normalViewPr>
  <p:slideViewPr>
    <p:cSldViewPr snapToGrid="0">
      <p:cViewPr varScale="1">
        <p:scale>
          <a:sx n="232" d="100"/>
          <a:sy n="232" d="100"/>
        </p:scale>
        <p:origin x="176" y="2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6F25E0-EC7E-CF40-936A-288D957B18B8}" type="doc">
      <dgm:prSet loTypeId="urn:microsoft.com/office/officeart/2005/8/layout/radial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79F635-33A1-F64B-9DBA-358194340688}">
      <dgm:prSet phldrT="[Text]"/>
      <dgm:spPr>
        <a:solidFill>
          <a:srgbClr val="CEDB56"/>
        </a:solidFill>
      </dgm:spPr>
      <dgm:t>
        <a:bodyPr/>
        <a:lstStyle/>
        <a:p>
          <a:r>
            <a:rPr lang="en-US" dirty="0"/>
            <a:t>list</a:t>
          </a:r>
        </a:p>
      </dgm:t>
    </dgm:pt>
    <dgm:pt modelId="{46A950A3-02F7-804E-BF95-0076E1593CB0}" type="parTrans" cxnId="{F395BBE8-619F-3744-9284-47643ADE1592}">
      <dgm:prSet/>
      <dgm:spPr/>
      <dgm:t>
        <a:bodyPr/>
        <a:lstStyle/>
        <a:p>
          <a:endParaRPr lang="en-US"/>
        </a:p>
      </dgm:t>
    </dgm:pt>
    <dgm:pt modelId="{7FC20659-24AA-354B-A6A7-3ACAE706148B}" type="sibTrans" cxnId="{F395BBE8-619F-3744-9284-47643ADE1592}">
      <dgm:prSet/>
      <dgm:spPr/>
      <dgm:t>
        <a:bodyPr/>
        <a:lstStyle/>
        <a:p>
          <a:endParaRPr lang="en-US"/>
        </a:p>
      </dgm:t>
    </dgm:pt>
    <dgm:pt modelId="{AF1902F8-3720-BB4A-B22B-3840C4C8CE44}">
      <dgm:prSet phldrT="[Text]"/>
      <dgm:spPr>
        <a:solidFill>
          <a:srgbClr val="76CDD8"/>
        </a:solidFill>
      </dgm:spPr>
      <dgm:t>
        <a:bodyPr/>
        <a:lstStyle/>
        <a:p>
          <a:r>
            <a:rPr lang="en-US" dirty="0" err="1"/>
            <a:t>len</a:t>
          </a:r>
          <a:r>
            <a:rPr lang="en-US" dirty="0"/>
            <a:t>(list)</a:t>
          </a:r>
        </a:p>
      </dgm:t>
    </dgm:pt>
    <dgm:pt modelId="{F618E25C-3200-2D4E-A516-ACC97C6258FE}" type="parTrans" cxnId="{86FF881F-1B26-384F-AE79-F66ADB35BC71}">
      <dgm:prSet/>
      <dgm:spPr/>
      <dgm:t>
        <a:bodyPr/>
        <a:lstStyle/>
        <a:p>
          <a:endParaRPr lang="en-US"/>
        </a:p>
      </dgm:t>
    </dgm:pt>
    <dgm:pt modelId="{1B3BA75A-F2C3-1248-BE14-2DACF74E8E4D}" type="sibTrans" cxnId="{86FF881F-1B26-384F-AE79-F66ADB35BC71}">
      <dgm:prSet/>
      <dgm:spPr/>
      <dgm:t>
        <a:bodyPr/>
        <a:lstStyle/>
        <a:p>
          <a:endParaRPr lang="en-US"/>
        </a:p>
      </dgm:t>
    </dgm:pt>
    <dgm:pt modelId="{1D856FE3-0C9C-6341-8C7E-81EBAFCBDC21}">
      <dgm:prSet phldrT="[Text]"/>
      <dgm:spPr>
        <a:solidFill>
          <a:srgbClr val="76CDD8"/>
        </a:solidFill>
      </dgm:spPr>
      <dgm:t>
        <a:bodyPr/>
        <a:lstStyle/>
        <a:p>
          <a:r>
            <a:rPr lang="en-US" dirty="0"/>
            <a:t>max(list)</a:t>
          </a:r>
        </a:p>
      </dgm:t>
    </dgm:pt>
    <dgm:pt modelId="{F4725DAF-E6F8-A440-BAC8-68BC53B4F922}" type="parTrans" cxnId="{EFFFBF40-7388-1B4D-9B62-9D5D5FB1B35E}">
      <dgm:prSet/>
      <dgm:spPr/>
      <dgm:t>
        <a:bodyPr/>
        <a:lstStyle/>
        <a:p>
          <a:endParaRPr lang="en-US"/>
        </a:p>
      </dgm:t>
    </dgm:pt>
    <dgm:pt modelId="{E2424407-057D-8A46-A4DF-9567B64C1BF0}" type="sibTrans" cxnId="{EFFFBF40-7388-1B4D-9B62-9D5D5FB1B35E}">
      <dgm:prSet/>
      <dgm:spPr/>
      <dgm:t>
        <a:bodyPr/>
        <a:lstStyle/>
        <a:p>
          <a:endParaRPr lang="en-US"/>
        </a:p>
      </dgm:t>
    </dgm:pt>
    <dgm:pt modelId="{284E15D0-5362-3B43-B4EE-2C26EFC1AA8C}">
      <dgm:prSet phldrT="[Text]"/>
      <dgm:spPr>
        <a:solidFill>
          <a:srgbClr val="76CDD8"/>
        </a:solidFill>
      </dgm:spPr>
      <dgm:t>
        <a:bodyPr/>
        <a:lstStyle/>
        <a:p>
          <a:r>
            <a:rPr lang="en-US" dirty="0"/>
            <a:t>min(list)</a:t>
          </a:r>
        </a:p>
      </dgm:t>
    </dgm:pt>
    <dgm:pt modelId="{8B23B2C5-6E48-4C4B-9179-9336841E7E1E}" type="parTrans" cxnId="{0C9888F1-1934-724F-9B2B-40815E657363}">
      <dgm:prSet/>
      <dgm:spPr/>
      <dgm:t>
        <a:bodyPr/>
        <a:lstStyle/>
        <a:p>
          <a:endParaRPr lang="en-US"/>
        </a:p>
      </dgm:t>
    </dgm:pt>
    <dgm:pt modelId="{00D06866-5617-D849-82F9-CD070F56BE25}" type="sibTrans" cxnId="{0C9888F1-1934-724F-9B2B-40815E657363}">
      <dgm:prSet/>
      <dgm:spPr/>
      <dgm:t>
        <a:bodyPr/>
        <a:lstStyle/>
        <a:p>
          <a:endParaRPr lang="en-US"/>
        </a:p>
      </dgm:t>
    </dgm:pt>
    <dgm:pt modelId="{63AC1A92-BF40-4543-BDD7-E44A2D6C8923}">
      <dgm:prSet phldrT="[Text]"/>
      <dgm:spPr>
        <a:solidFill>
          <a:srgbClr val="76CDD8"/>
        </a:solidFill>
      </dgm:spPr>
      <dgm:t>
        <a:bodyPr/>
        <a:lstStyle/>
        <a:p>
          <a:r>
            <a:rPr lang="en-US" dirty="0"/>
            <a:t>list(seq)</a:t>
          </a:r>
        </a:p>
      </dgm:t>
    </dgm:pt>
    <dgm:pt modelId="{6DACBD23-A0C7-4243-88BC-E0703A191725}" type="parTrans" cxnId="{A703474E-238E-8344-9B7A-667D20DB5DF6}">
      <dgm:prSet/>
      <dgm:spPr/>
      <dgm:t>
        <a:bodyPr/>
        <a:lstStyle/>
        <a:p>
          <a:endParaRPr lang="en-US"/>
        </a:p>
      </dgm:t>
    </dgm:pt>
    <dgm:pt modelId="{FFFB58E5-C29A-824B-9CAD-48BE882343FA}" type="sibTrans" cxnId="{A703474E-238E-8344-9B7A-667D20DB5DF6}">
      <dgm:prSet/>
      <dgm:spPr/>
      <dgm:t>
        <a:bodyPr/>
        <a:lstStyle/>
        <a:p>
          <a:endParaRPr lang="en-US"/>
        </a:p>
      </dgm:t>
    </dgm:pt>
    <dgm:pt modelId="{05FE3BF7-3697-8243-8CC9-E140B3C89B1D}">
      <dgm:prSet phldrT="[Text]"/>
      <dgm:spPr>
        <a:solidFill>
          <a:srgbClr val="76CDD8"/>
        </a:solidFill>
      </dgm:spPr>
      <dgm:t>
        <a:bodyPr/>
        <a:lstStyle/>
        <a:p>
          <a:r>
            <a:rPr lang="en-US" dirty="0"/>
            <a:t>all(list)</a:t>
          </a:r>
        </a:p>
      </dgm:t>
    </dgm:pt>
    <dgm:pt modelId="{B5903638-CD41-0940-AD4D-28C98B7A05C0}" type="parTrans" cxnId="{061B3ECB-24A9-E744-A73A-FC3501E97DA4}">
      <dgm:prSet/>
      <dgm:spPr/>
      <dgm:t>
        <a:bodyPr/>
        <a:lstStyle/>
        <a:p>
          <a:endParaRPr lang="en-US"/>
        </a:p>
      </dgm:t>
    </dgm:pt>
    <dgm:pt modelId="{D53A8CEE-6AA6-8F48-88EA-FC2FF34244C7}" type="sibTrans" cxnId="{061B3ECB-24A9-E744-A73A-FC3501E97DA4}">
      <dgm:prSet/>
      <dgm:spPr/>
      <dgm:t>
        <a:bodyPr/>
        <a:lstStyle/>
        <a:p>
          <a:endParaRPr lang="en-US"/>
        </a:p>
      </dgm:t>
    </dgm:pt>
    <dgm:pt modelId="{9F6B5E93-736F-0F41-8721-EECB3494EB1B}">
      <dgm:prSet phldrT="[Text]"/>
      <dgm:spPr>
        <a:solidFill>
          <a:srgbClr val="76CDD8"/>
        </a:solidFill>
      </dgm:spPr>
      <dgm:t>
        <a:bodyPr/>
        <a:lstStyle/>
        <a:p>
          <a:r>
            <a:rPr lang="en-US" dirty="0"/>
            <a:t>any(list)</a:t>
          </a:r>
        </a:p>
      </dgm:t>
    </dgm:pt>
    <dgm:pt modelId="{C13AA163-DEE1-A54D-91C5-5D767FD90973}" type="parTrans" cxnId="{1B4B9153-CFA4-6743-9EDA-BE2A7E51FF0C}">
      <dgm:prSet/>
      <dgm:spPr/>
      <dgm:t>
        <a:bodyPr/>
        <a:lstStyle/>
        <a:p>
          <a:endParaRPr lang="en-US"/>
        </a:p>
      </dgm:t>
    </dgm:pt>
    <dgm:pt modelId="{7606C7A3-7F3B-AA49-9127-3D8A22C26D4D}" type="sibTrans" cxnId="{1B4B9153-CFA4-6743-9EDA-BE2A7E51FF0C}">
      <dgm:prSet/>
      <dgm:spPr/>
      <dgm:t>
        <a:bodyPr/>
        <a:lstStyle/>
        <a:p>
          <a:endParaRPr lang="en-US"/>
        </a:p>
      </dgm:t>
    </dgm:pt>
    <dgm:pt modelId="{9B77F94A-C5F8-A14F-A33F-8C239841FF28}" type="pres">
      <dgm:prSet presAssocID="{FD6F25E0-EC7E-CF40-936A-288D957B18B8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77EACF3-3FF7-C84B-914D-01E4B0DCBDD7}" type="pres">
      <dgm:prSet presAssocID="{C779F635-33A1-F64B-9DBA-358194340688}" presName="centerShape" presStyleLbl="node0" presStyleIdx="0" presStyleCnt="1"/>
      <dgm:spPr/>
    </dgm:pt>
    <dgm:pt modelId="{85348030-FA4E-9E42-A9B9-7D319A44FA8F}" type="pres">
      <dgm:prSet presAssocID="{F618E25C-3200-2D4E-A516-ACC97C6258FE}" presName="Name9" presStyleLbl="parChTrans1D2" presStyleIdx="0" presStyleCnt="6"/>
      <dgm:spPr/>
    </dgm:pt>
    <dgm:pt modelId="{D9489AD6-76CA-2E43-AE3F-6E7E23447A31}" type="pres">
      <dgm:prSet presAssocID="{F618E25C-3200-2D4E-A516-ACC97C6258FE}" presName="connTx" presStyleLbl="parChTrans1D2" presStyleIdx="0" presStyleCnt="6"/>
      <dgm:spPr/>
    </dgm:pt>
    <dgm:pt modelId="{BAC136DC-7F6A-4D4E-8416-D587BF308624}" type="pres">
      <dgm:prSet presAssocID="{AF1902F8-3720-BB4A-B22B-3840C4C8CE44}" presName="node" presStyleLbl="node1" presStyleIdx="0" presStyleCnt="6">
        <dgm:presLayoutVars>
          <dgm:bulletEnabled val="1"/>
        </dgm:presLayoutVars>
      </dgm:prSet>
      <dgm:spPr/>
    </dgm:pt>
    <dgm:pt modelId="{E6B009D9-DC18-834D-8586-1B5B040E97EB}" type="pres">
      <dgm:prSet presAssocID="{F4725DAF-E6F8-A440-BAC8-68BC53B4F922}" presName="Name9" presStyleLbl="parChTrans1D2" presStyleIdx="1" presStyleCnt="6"/>
      <dgm:spPr/>
    </dgm:pt>
    <dgm:pt modelId="{62E14C20-131E-E047-8F5F-FD2055EC3E3F}" type="pres">
      <dgm:prSet presAssocID="{F4725DAF-E6F8-A440-BAC8-68BC53B4F922}" presName="connTx" presStyleLbl="parChTrans1D2" presStyleIdx="1" presStyleCnt="6"/>
      <dgm:spPr/>
    </dgm:pt>
    <dgm:pt modelId="{548044EA-AA15-9742-B628-6B2A473FC226}" type="pres">
      <dgm:prSet presAssocID="{1D856FE3-0C9C-6341-8C7E-81EBAFCBDC21}" presName="node" presStyleLbl="node1" presStyleIdx="1" presStyleCnt="6">
        <dgm:presLayoutVars>
          <dgm:bulletEnabled val="1"/>
        </dgm:presLayoutVars>
      </dgm:prSet>
      <dgm:spPr/>
    </dgm:pt>
    <dgm:pt modelId="{2ACB9E2E-C26A-2A47-8BC2-33F5CB64E3CE}" type="pres">
      <dgm:prSet presAssocID="{8B23B2C5-6E48-4C4B-9179-9336841E7E1E}" presName="Name9" presStyleLbl="parChTrans1D2" presStyleIdx="2" presStyleCnt="6"/>
      <dgm:spPr/>
    </dgm:pt>
    <dgm:pt modelId="{66831AB0-9257-164D-A918-95A662A284EF}" type="pres">
      <dgm:prSet presAssocID="{8B23B2C5-6E48-4C4B-9179-9336841E7E1E}" presName="connTx" presStyleLbl="parChTrans1D2" presStyleIdx="2" presStyleCnt="6"/>
      <dgm:spPr/>
    </dgm:pt>
    <dgm:pt modelId="{0E70CBF6-3DFE-9D42-AE1B-C0FE6CBB9C15}" type="pres">
      <dgm:prSet presAssocID="{284E15D0-5362-3B43-B4EE-2C26EFC1AA8C}" presName="node" presStyleLbl="node1" presStyleIdx="2" presStyleCnt="6">
        <dgm:presLayoutVars>
          <dgm:bulletEnabled val="1"/>
        </dgm:presLayoutVars>
      </dgm:prSet>
      <dgm:spPr/>
    </dgm:pt>
    <dgm:pt modelId="{BED3A30A-0C77-6246-BC06-E63115E60EA9}" type="pres">
      <dgm:prSet presAssocID="{6DACBD23-A0C7-4243-88BC-E0703A191725}" presName="Name9" presStyleLbl="parChTrans1D2" presStyleIdx="3" presStyleCnt="6"/>
      <dgm:spPr/>
    </dgm:pt>
    <dgm:pt modelId="{ED79D1C3-80F6-5F41-A9F4-AA1FF7A021C6}" type="pres">
      <dgm:prSet presAssocID="{6DACBD23-A0C7-4243-88BC-E0703A191725}" presName="connTx" presStyleLbl="parChTrans1D2" presStyleIdx="3" presStyleCnt="6"/>
      <dgm:spPr/>
    </dgm:pt>
    <dgm:pt modelId="{A80EA8E6-14B7-9D47-A254-0662EF965F5B}" type="pres">
      <dgm:prSet presAssocID="{63AC1A92-BF40-4543-BDD7-E44A2D6C8923}" presName="node" presStyleLbl="node1" presStyleIdx="3" presStyleCnt="6">
        <dgm:presLayoutVars>
          <dgm:bulletEnabled val="1"/>
        </dgm:presLayoutVars>
      </dgm:prSet>
      <dgm:spPr/>
    </dgm:pt>
    <dgm:pt modelId="{2EFF4B60-A15D-F24B-BCEE-812398AF927C}" type="pres">
      <dgm:prSet presAssocID="{B5903638-CD41-0940-AD4D-28C98B7A05C0}" presName="Name9" presStyleLbl="parChTrans1D2" presStyleIdx="4" presStyleCnt="6"/>
      <dgm:spPr/>
    </dgm:pt>
    <dgm:pt modelId="{984B9E32-F6E1-D24B-A900-F10C01048293}" type="pres">
      <dgm:prSet presAssocID="{B5903638-CD41-0940-AD4D-28C98B7A05C0}" presName="connTx" presStyleLbl="parChTrans1D2" presStyleIdx="4" presStyleCnt="6"/>
      <dgm:spPr/>
    </dgm:pt>
    <dgm:pt modelId="{F954ACE9-8D98-AE47-B364-4E13E0F2649C}" type="pres">
      <dgm:prSet presAssocID="{05FE3BF7-3697-8243-8CC9-E140B3C89B1D}" presName="node" presStyleLbl="node1" presStyleIdx="4" presStyleCnt="6">
        <dgm:presLayoutVars>
          <dgm:bulletEnabled val="1"/>
        </dgm:presLayoutVars>
      </dgm:prSet>
      <dgm:spPr/>
    </dgm:pt>
    <dgm:pt modelId="{D20A6CC5-B046-9E4E-84B1-84EA1A250956}" type="pres">
      <dgm:prSet presAssocID="{C13AA163-DEE1-A54D-91C5-5D767FD90973}" presName="Name9" presStyleLbl="parChTrans1D2" presStyleIdx="5" presStyleCnt="6"/>
      <dgm:spPr/>
    </dgm:pt>
    <dgm:pt modelId="{CD258ACD-2128-A544-BB03-31DF5A351DB3}" type="pres">
      <dgm:prSet presAssocID="{C13AA163-DEE1-A54D-91C5-5D767FD90973}" presName="connTx" presStyleLbl="parChTrans1D2" presStyleIdx="5" presStyleCnt="6"/>
      <dgm:spPr/>
    </dgm:pt>
    <dgm:pt modelId="{3A339FC3-5259-FD48-AEDF-27986B37B043}" type="pres">
      <dgm:prSet presAssocID="{9F6B5E93-736F-0F41-8721-EECB3494EB1B}" presName="node" presStyleLbl="node1" presStyleIdx="5" presStyleCnt="6">
        <dgm:presLayoutVars>
          <dgm:bulletEnabled val="1"/>
        </dgm:presLayoutVars>
      </dgm:prSet>
      <dgm:spPr/>
    </dgm:pt>
  </dgm:ptLst>
  <dgm:cxnLst>
    <dgm:cxn modelId="{58E52C10-70FE-6B4A-BD48-18C496E7729C}" type="presOf" srcId="{C13AA163-DEE1-A54D-91C5-5D767FD90973}" destId="{CD258ACD-2128-A544-BB03-31DF5A351DB3}" srcOrd="1" destOrd="0" presId="urn:microsoft.com/office/officeart/2005/8/layout/radial1"/>
    <dgm:cxn modelId="{ADB03515-B471-BF49-A44E-0BCF9C7F06F5}" type="presOf" srcId="{FD6F25E0-EC7E-CF40-936A-288D957B18B8}" destId="{9B77F94A-C5F8-A14F-A33F-8C239841FF28}" srcOrd="0" destOrd="0" presId="urn:microsoft.com/office/officeart/2005/8/layout/radial1"/>
    <dgm:cxn modelId="{86FF881F-1B26-384F-AE79-F66ADB35BC71}" srcId="{C779F635-33A1-F64B-9DBA-358194340688}" destId="{AF1902F8-3720-BB4A-B22B-3840C4C8CE44}" srcOrd="0" destOrd="0" parTransId="{F618E25C-3200-2D4E-A516-ACC97C6258FE}" sibTransId="{1B3BA75A-F2C3-1248-BE14-2DACF74E8E4D}"/>
    <dgm:cxn modelId="{82C3FC26-DC4A-1B4F-BD52-EE1DDDE4431B}" type="presOf" srcId="{05FE3BF7-3697-8243-8CC9-E140B3C89B1D}" destId="{F954ACE9-8D98-AE47-B364-4E13E0F2649C}" srcOrd="0" destOrd="0" presId="urn:microsoft.com/office/officeart/2005/8/layout/radial1"/>
    <dgm:cxn modelId="{4B0B6D29-CC7F-3A46-A843-938253614281}" type="presOf" srcId="{AF1902F8-3720-BB4A-B22B-3840C4C8CE44}" destId="{BAC136DC-7F6A-4D4E-8416-D587BF308624}" srcOrd="0" destOrd="0" presId="urn:microsoft.com/office/officeart/2005/8/layout/radial1"/>
    <dgm:cxn modelId="{EFFFBF40-7388-1B4D-9B62-9D5D5FB1B35E}" srcId="{C779F635-33A1-F64B-9DBA-358194340688}" destId="{1D856FE3-0C9C-6341-8C7E-81EBAFCBDC21}" srcOrd="1" destOrd="0" parTransId="{F4725DAF-E6F8-A440-BAC8-68BC53B4F922}" sibTransId="{E2424407-057D-8A46-A4DF-9567B64C1BF0}"/>
    <dgm:cxn modelId="{440D9E48-6099-774D-AA6D-AA8B27E7D182}" type="presOf" srcId="{8B23B2C5-6E48-4C4B-9179-9336841E7E1E}" destId="{66831AB0-9257-164D-A918-95A662A284EF}" srcOrd="1" destOrd="0" presId="urn:microsoft.com/office/officeart/2005/8/layout/radial1"/>
    <dgm:cxn modelId="{A703474E-238E-8344-9B7A-667D20DB5DF6}" srcId="{C779F635-33A1-F64B-9DBA-358194340688}" destId="{63AC1A92-BF40-4543-BDD7-E44A2D6C8923}" srcOrd="3" destOrd="0" parTransId="{6DACBD23-A0C7-4243-88BC-E0703A191725}" sibTransId="{FFFB58E5-C29A-824B-9CAD-48BE882343FA}"/>
    <dgm:cxn modelId="{1B4B9153-CFA4-6743-9EDA-BE2A7E51FF0C}" srcId="{C779F635-33A1-F64B-9DBA-358194340688}" destId="{9F6B5E93-736F-0F41-8721-EECB3494EB1B}" srcOrd="5" destOrd="0" parTransId="{C13AA163-DEE1-A54D-91C5-5D767FD90973}" sibTransId="{7606C7A3-7F3B-AA49-9127-3D8A22C26D4D}"/>
    <dgm:cxn modelId="{C30DA358-6E43-C044-92BE-BD680B7E762D}" type="presOf" srcId="{284E15D0-5362-3B43-B4EE-2C26EFC1AA8C}" destId="{0E70CBF6-3DFE-9D42-AE1B-C0FE6CBB9C15}" srcOrd="0" destOrd="0" presId="urn:microsoft.com/office/officeart/2005/8/layout/radial1"/>
    <dgm:cxn modelId="{25F68A5C-FDE4-084D-8818-0102A705EFA1}" type="presOf" srcId="{F4725DAF-E6F8-A440-BAC8-68BC53B4F922}" destId="{62E14C20-131E-E047-8F5F-FD2055EC3E3F}" srcOrd="1" destOrd="0" presId="urn:microsoft.com/office/officeart/2005/8/layout/radial1"/>
    <dgm:cxn modelId="{6E555664-8B89-9946-95D0-0AEF1E888062}" type="presOf" srcId="{F4725DAF-E6F8-A440-BAC8-68BC53B4F922}" destId="{E6B009D9-DC18-834D-8586-1B5B040E97EB}" srcOrd="0" destOrd="0" presId="urn:microsoft.com/office/officeart/2005/8/layout/radial1"/>
    <dgm:cxn modelId="{BE6B1572-2DBD-6148-B076-DF9DF6FE0763}" type="presOf" srcId="{1D856FE3-0C9C-6341-8C7E-81EBAFCBDC21}" destId="{548044EA-AA15-9742-B628-6B2A473FC226}" srcOrd="0" destOrd="0" presId="urn:microsoft.com/office/officeart/2005/8/layout/radial1"/>
    <dgm:cxn modelId="{9EAA8F7C-E96F-B34F-8D18-EDAEFE1BFB59}" type="presOf" srcId="{6DACBD23-A0C7-4243-88BC-E0703A191725}" destId="{ED79D1C3-80F6-5F41-A9F4-AA1FF7A021C6}" srcOrd="1" destOrd="0" presId="urn:microsoft.com/office/officeart/2005/8/layout/radial1"/>
    <dgm:cxn modelId="{F5A1347F-A116-3F43-884C-51FDB36AB67C}" type="presOf" srcId="{63AC1A92-BF40-4543-BDD7-E44A2D6C8923}" destId="{A80EA8E6-14B7-9D47-A254-0662EF965F5B}" srcOrd="0" destOrd="0" presId="urn:microsoft.com/office/officeart/2005/8/layout/radial1"/>
    <dgm:cxn modelId="{4E3B1297-7040-764A-BDCD-58455828A69C}" type="presOf" srcId="{8B23B2C5-6E48-4C4B-9179-9336841E7E1E}" destId="{2ACB9E2E-C26A-2A47-8BC2-33F5CB64E3CE}" srcOrd="0" destOrd="0" presId="urn:microsoft.com/office/officeart/2005/8/layout/radial1"/>
    <dgm:cxn modelId="{CED494A5-1183-FC45-8B16-BCA2586DA821}" type="presOf" srcId="{C13AA163-DEE1-A54D-91C5-5D767FD90973}" destId="{D20A6CC5-B046-9E4E-84B1-84EA1A250956}" srcOrd="0" destOrd="0" presId="urn:microsoft.com/office/officeart/2005/8/layout/radial1"/>
    <dgm:cxn modelId="{BD7B24BB-B475-9941-8600-78D8AEC239AD}" type="presOf" srcId="{F618E25C-3200-2D4E-A516-ACC97C6258FE}" destId="{D9489AD6-76CA-2E43-AE3F-6E7E23447A31}" srcOrd="1" destOrd="0" presId="urn:microsoft.com/office/officeart/2005/8/layout/radial1"/>
    <dgm:cxn modelId="{CB474BC6-6D85-D542-AA14-9CC813241D04}" type="presOf" srcId="{9F6B5E93-736F-0F41-8721-EECB3494EB1B}" destId="{3A339FC3-5259-FD48-AEDF-27986B37B043}" srcOrd="0" destOrd="0" presId="urn:microsoft.com/office/officeart/2005/8/layout/radial1"/>
    <dgm:cxn modelId="{061B3ECB-24A9-E744-A73A-FC3501E97DA4}" srcId="{C779F635-33A1-F64B-9DBA-358194340688}" destId="{05FE3BF7-3697-8243-8CC9-E140B3C89B1D}" srcOrd="4" destOrd="0" parTransId="{B5903638-CD41-0940-AD4D-28C98B7A05C0}" sibTransId="{D53A8CEE-6AA6-8F48-88EA-FC2FF34244C7}"/>
    <dgm:cxn modelId="{0BD3C8D4-A5CA-A145-9A28-FCF2A6C1786B}" type="presOf" srcId="{B5903638-CD41-0940-AD4D-28C98B7A05C0}" destId="{984B9E32-F6E1-D24B-A900-F10C01048293}" srcOrd="1" destOrd="0" presId="urn:microsoft.com/office/officeart/2005/8/layout/radial1"/>
    <dgm:cxn modelId="{3BCE80D6-DCF5-6D4D-8111-CC0236829197}" type="presOf" srcId="{6DACBD23-A0C7-4243-88BC-E0703A191725}" destId="{BED3A30A-0C77-6246-BC06-E63115E60EA9}" srcOrd="0" destOrd="0" presId="urn:microsoft.com/office/officeart/2005/8/layout/radial1"/>
    <dgm:cxn modelId="{F5196BE0-5FCB-FF4B-A070-2B6DA9F06774}" type="presOf" srcId="{F618E25C-3200-2D4E-A516-ACC97C6258FE}" destId="{85348030-FA4E-9E42-A9B9-7D319A44FA8F}" srcOrd="0" destOrd="0" presId="urn:microsoft.com/office/officeart/2005/8/layout/radial1"/>
    <dgm:cxn modelId="{F395BBE8-619F-3744-9284-47643ADE1592}" srcId="{FD6F25E0-EC7E-CF40-936A-288D957B18B8}" destId="{C779F635-33A1-F64B-9DBA-358194340688}" srcOrd="0" destOrd="0" parTransId="{46A950A3-02F7-804E-BF95-0076E1593CB0}" sibTransId="{7FC20659-24AA-354B-A6A7-3ACAE706148B}"/>
    <dgm:cxn modelId="{4BF51AEE-0263-AF42-83CF-7E8A458AB26B}" type="presOf" srcId="{C779F635-33A1-F64B-9DBA-358194340688}" destId="{577EACF3-3FF7-C84B-914D-01E4B0DCBDD7}" srcOrd="0" destOrd="0" presId="urn:microsoft.com/office/officeart/2005/8/layout/radial1"/>
    <dgm:cxn modelId="{0C9888F1-1934-724F-9B2B-40815E657363}" srcId="{C779F635-33A1-F64B-9DBA-358194340688}" destId="{284E15D0-5362-3B43-B4EE-2C26EFC1AA8C}" srcOrd="2" destOrd="0" parTransId="{8B23B2C5-6E48-4C4B-9179-9336841E7E1E}" sibTransId="{00D06866-5617-D849-82F9-CD070F56BE25}"/>
    <dgm:cxn modelId="{6B77D3F2-2B1A-ED49-98C7-D32A26C27254}" type="presOf" srcId="{B5903638-CD41-0940-AD4D-28C98B7A05C0}" destId="{2EFF4B60-A15D-F24B-BCEE-812398AF927C}" srcOrd="0" destOrd="0" presId="urn:microsoft.com/office/officeart/2005/8/layout/radial1"/>
    <dgm:cxn modelId="{48ECD18B-A7F1-7A46-8A56-DF9774A3CE41}" type="presParOf" srcId="{9B77F94A-C5F8-A14F-A33F-8C239841FF28}" destId="{577EACF3-3FF7-C84B-914D-01E4B0DCBDD7}" srcOrd="0" destOrd="0" presId="urn:microsoft.com/office/officeart/2005/8/layout/radial1"/>
    <dgm:cxn modelId="{5F4CFFE1-9056-8648-AE15-5709489A9F78}" type="presParOf" srcId="{9B77F94A-C5F8-A14F-A33F-8C239841FF28}" destId="{85348030-FA4E-9E42-A9B9-7D319A44FA8F}" srcOrd="1" destOrd="0" presId="urn:microsoft.com/office/officeart/2005/8/layout/radial1"/>
    <dgm:cxn modelId="{BEB3B991-8985-6D41-B625-193BB345AA8E}" type="presParOf" srcId="{85348030-FA4E-9E42-A9B9-7D319A44FA8F}" destId="{D9489AD6-76CA-2E43-AE3F-6E7E23447A31}" srcOrd="0" destOrd="0" presId="urn:microsoft.com/office/officeart/2005/8/layout/radial1"/>
    <dgm:cxn modelId="{3D4F944A-7F3B-3945-BBF7-5442AE1817C0}" type="presParOf" srcId="{9B77F94A-C5F8-A14F-A33F-8C239841FF28}" destId="{BAC136DC-7F6A-4D4E-8416-D587BF308624}" srcOrd="2" destOrd="0" presId="urn:microsoft.com/office/officeart/2005/8/layout/radial1"/>
    <dgm:cxn modelId="{56B72BAF-5136-6F46-9B7D-349ECB4A904C}" type="presParOf" srcId="{9B77F94A-C5F8-A14F-A33F-8C239841FF28}" destId="{E6B009D9-DC18-834D-8586-1B5B040E97EB}" srcOrd="3" destOrd="0" presId="urn:microsoft.com/office/officeart/2005/8/layout/radial1"/>
    <dgm:cxn modelId="{366F2B24-0F0A-6A4B-9BA2-167CCC49100F}" type="presParOf" srcId="{E6B009D9-DC18-834D-8586-1B5B040E97EB}" destId="{62E14C20-131E-E047-8F5F-FD2055EC3E3F}" srcOrd="0" destOrd="0" presId="urn:microsoft.com/office/officeart/2005/8/layout/radial1"/>
    <dgm:cxn modelId="{0078FB79-69AC-414A-ADAE-BD4B0BB5ACA2}" type="presParOf" srcId="{9B77F94A-C5F8-A14F-A33F-8C239841FF28}" destId="{548044EA-AA15-9742-B628-6B2A473FC226}" srcOrd="4" destOrd="0" presId="urn:microsoft.com/office/officeart/2005/8/layout/radial1"/>
    <dgm:cxn modelId="{3469DD1D-63C6-0047-A4E5-42D64193CA30}" type="presParOf" srcId="{9B77F94A-C5F8-A14F-A33F-8C239841FF28}" destId="{2ACB9E2E-C26A-2A47-8BC2-33F5CB64E3CE}" srcOrd="5" destOrd="0" presId="urn:microsoft.com/office/officeart/2005/8/layout/radial1"/>
    <dgm:cxn modelId="{0A86C819-ABCC-CB4F-8069-5203EF788236}" type="presParOf" srcId="{2ACB9E2E-C26A-2A47-8BC2-33F5CB64E3CE}" destId="{66831AB0-9257-164D-A918-95A662A284EF}" srcOrd="0" destOrd="0" presId="urn:microsoft.com/office/officeart/2005/8/layout/radial1"/>
    <dgm:cxn modelId="{5E67F86A-03A9-4F47-B99E-79A0FD3DED38}" type="presParOf" srcId="{9B77F94A-C5F8-A14F-A33F-8C239841FF28}" destId="{0E70CBF6-3DFE-9D42-AE1B-C0FE6CBB9C15}" srcOrd="6" destOrd="0" presId="urn:microsoft.com/office/officeart/2005/8/layout/radial1"/>
    <dgm:cxn modelId="{879808D9-AF2F-1F48-AFFF-51DAC99C1678}" type="presParOf" srcId="{9B77F94A-C5F8-A14F-A33F-8C239841FF28}" destId="{BED3A30A-0C77-6246-BC06-E63115E60EA9}" srcOrd="7" destOrd="0" presId="urn:microsoft.com/office/officeart/2005/8/layout/radial1"/>
    <dgm:cxn modelId="{E566478A-B143-A84A-BD80-D75265D18153}" type="presParOf" srcId="{BED3A30A-0C77-6246-BC06-E63115E60EA9}" destId="{ED79D1C3-80F6-5F41-A9F4-AA1FF7A021C6}" srcOrd="0" destOrd="0" presId="urn:microsoft.com/office/officeart/2005/8/layout/radial1"/>
    <dgm:cxn modelId="{C716D143-E7FA-7840-AF4C-450E72430815}" type="presParOf" srcId="{9B77F94A-C5F8-A14F-A33F-8C239841FF28}" destId="{A80EA8E6-14B7-9D47-A254-0662EF965F5B}" srcOrd="8" destOrd="0" presId="urn:microsoft.com/office/officeart/2005/8/layout/radial1"/>
    <dgm:cxn modelId="{4C30B232-174F-3144-B87F-C004133D5C1D}" type="presParOf" srcId="{9B77F94A-C5F8-A14F-A33F-8C239841FF28}" destId="{2EFF4B60-A15D-F24B-BCEE-812398AF927C}" srcOrd="9" destOrd="0" presId="urn:microsoft.com/office/officeart/2005/8/layout/radial1"/>
    <dgm:cxn modelId="{188FBFEF-12ED-7C42-83E4-78B69CDD79FD}" type="presParOf" srcId="{2EFF4B60-A15D-F24B-BCEE-812398AF927C}" destId="{984B9E32-F6E1-D24B-A900-F10C01048293}" srcOrd="0" destOrd="0" presId="urn:microsoft.com/office/officeart/2005/8/layout/radial1"/>
    <dgm:cxn modelId="{1B653302-55E4-9E4C-89FE-70DFA6B1BF69}" type="presParOf" srcId="{9B77F94A-C5F8-A14F-A33F-8C239841FF28}" destId="{F954ACE9-8D98-AE47-B364-4E13E0F2649C}" srcOrd="10" destOrd="0" presId="urn:microsoft.com/office/officeart/2005/8/layout/radial1"/>
    <dgm:cxn modelId="{6CD37EDA-2CED-764F-A591-C69F2CBEFA68}" type="presParOf" srcId="{9B77F94A-C5F8-A14F-A33F-8C239841FF28}" destId="{D20A6CC5-B046-9E4E-84B1-84EA1A250956}" srcOrd="11" destOrd="0" presId="urn:microsoft.com/office/officeart/2005/8/layout/radial1"/>
    <dgm:cxn modelId="{252FC2DE-E128-A540-B9DF-17F7ADC4B143}" type="presParOf" srcId="{D20A6CC5-B046-9E4E-84B1-84EA1A250956}" destId="{CD258ACD-2128-A544-BB03-31DF5A351DB3}" srcOrd="0" destOrd="0" presId="urn:microsoft.com/office/officeart/2005/8/layout/radial1"/>
    <dgm:cxn modelId="{59B3EF14-CF37-1343-A907-B0A0E4887E43}" type="presParOf" srcId="{9B77F94A-C5F8-A14F-A33F-8C239841FF28}" destId="{3A339FC3-5259-FD48-AEDF-27986B37B043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261F84-2F64-3547-BA24-C896C8EFBC40}" type="doc">
      <dgm:prSet loTypeId="urn:microsoft.com/office/officeart/2008/layout/LinedList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BC2706A-E21B-9F42-B445-D87AE6285CB1}">
      <dgm:prSet phldrT="[Text]"/>
      <dgm:spPr/>
      <dgm:t>
        <a:bodyPr/>
        <a:lstStyle/>
        <a:p>
          <a:r>
            <a:rPr lang="en-US" dirty="0"/>
            <a:t>list</a:t>
          </a:r>
        </a:p>
      </dgm:t>
    </dgm:pt>
    <dgm:pt modelId="{DE4FA8DA-B051-6241-A26F-66E2577E9982}" type="parTrans" cxnId="{23E91494-1F35-1C4E-92B1-1C12C42F790F}">
      <dgm:prSet/>
      <dgm:spPr/>
      <dgm:t>
        <a:bodyPr/>
        <a:lstStyle/>
        <a:p>
          <a:endParaRPr lang="en-US"/>
        </a:p>
      </dgm:t>
    </dgm:pt>
    <dgm:pt modelId="{9CC07938-71C2-FC42-A156-A61B74CB5885}" type="sibTrans" cxnId="{23E91494-1F35-1C4E-92B1-1C12C42F790F}">
      <dgm:prSet/>
      <dgm:spPr/>
      <dgm:t>
        <a:bodyPr/>
        <a:lstStyle/>
        <a:p>
          <a:endParaRPr lang="en-US"/>
        </a:p>
      </dgm:t>
    </dgm:pt>
    <dgm:pt modelId="{BC402D9F-B97F-4E42-BC27-A06564BF2605}">
      <dgm:prSet phldrT="[Text]"/>
      <dgm:spPr/>
      <dgm:t>
        <a:bodyPr/>
        <a:lstStyle/>
        <a:p>
          <a:r>
            <a:rPr lang="en-US" dirty="0"/>
            <a:t>count(value)</a:t>
          </a:r>
        </a:p>
      </dgm:t>
    </dgm:pt>
    <dgm:pt modelId="{A59EC951-1700-8C49-A21F-8D9F305B7DE2}" type="parTrans" cxnId="{139529FD-38FA-D74A-A9AB-F90E2A7957F1}">
      <dgm:prSet/>
      <dgm:spPr/>
      <dgm:t>
        <a:bodyPr/>
        <a:lstStyle/>
        <a:p>
          <a:endParaRPr lang="en-US"/>
        </a:p>
      </dgm:t>
    </dgm:pt>
    <dgm:pt modelId="{0A92C6CA-B4F6-F84D-8AC2-2C763741168A}" type="sibTrans" cxnId="{139529FD-38FA-D74A-A9AB-F90E2A7957F1}">
      <dgm:prSet/>
      <dgm:spPr/>
      <dgm:t>
        <a:bodyPr/>
        <a:lstStyle/>
        <a:p>
          <a:endParaRPr lang="en-US"/>
        </a:p>
      </dgm:t>
    </dgm:pt>
    <dgm:pt modelId="{84D3468B-DFF1-A44C-8161-811AB6503042}">
      <dgm:prSet phldrT="[Text]"/>
      <dgm:spPr/>
      <dgm:t>
        <a:bodyPr/>
        <a:lstStyle/>
        <a:p>
          <a:r>
            <a:rPr lang="en-US" dirty="0"/>
            <a:t>index(value, [start, [stop]])</a:t>
          </a:r>
        </a:p>
      </dgm:t>
    </dgm:pt>
    <dgm:pt modelId="{4FEEA4D6-CFB5-7D4B-9CD4-E47CF4D6E05B}" type="parTrans" cxnId="{61BC3AA8-4631-CA41-9E40-F1FC3DA4545E}">
      <dgm:prSet/>
      <dgm:spPr/>
      <dgm:t>
        <a:bodyPr/>
        <a:lstStyle/>
        <a:p>
          <a:endParaRPr lang="en-US"/>
        </a:p>
      </dgm:t>
    </dgm:pt>
    <dgm:pt modelId="{F697B7B0-5D9D-1A49-81FC-5B9426B97000}" type="sibTrans" cxnId="{61BC3AA8-4631-CA41-9E40-F1FC3DA4545E}">
      <dgm:prSet/>
      <dgm:spPr/>
      <dgm:t>
        <a:bodyPr/>
        <a:lstStyle/>
        <a:p>
          <a:endParaRPr lang="en-US"/>
        </a:p>
      </dgm:t>
    </dgm:pt>
    <dgm:pt modelId="{0B088B03-8EDF-BD4B-953E-26C5CAB0FFF5}">
      <dgm:prSet phldrT="[Text]"/>
      <dgm:spPr/>
      <dgm:t>
        <a:bodyPr/>
        <a:lstStyle/>
        <a:p>
          <a:r>
            <a:rPr lang="en-US" dirty="0"/>
            <a:t>pop([index = -1])</a:t>
          </a:r>
        </a:p>
      </dgm:t>
    </dgm:pt>
    <dgm:pt modelId="{50B5387C-EDDE-0047-ACD9-C50B5CD74343}" type="parTrans" cxnId="{97505A34-6611-CF47-A858-6C1BF3522D83}">
      <dgm:prSet/>
      <dgm:spPr/>
      <dgm:t>
        <a:bodyPr/>
        <a:lstStyle/>
        <a:p>
          <a:endParaRPr lang="en-US"/>
        </a:p>
      </dgm:t>
    </dgm:pt>
    <dgm:pt modelId="{F2F40946-0444-F540-96B6-23C6AF4AC72E}" type="sibTrans" cxnId="{97505A34-6611-CF47-A858-6C1BF3522D83}">
      <dgm:prSet/>
      <dgm:spPr/>
      <dgm:t>
        <a:bodyPr/>
        <a:lstStyle/>
        <a:p>
          <a:endParaRPr lang="en-US"/>
        </a:p>
      </dgm:t>
    </dgm:pt>
    <dgm:pt modelId="{0130C6DA-A4AF-BF4D-AF72-C3A38CDF0618}">
      <dgm:prSet phldrT="[Text]"/>
      <dgm:spPr/>
      <dgm:t>
        <a:bodyPr/>
        <a:lstStyle/>
        <a:p>
          <a:r>
            <a:rPr lang="en-US" dirty="0"/>
            <a:t>append(obj)</a:t>
          </a:r>
        </a:p>
      </dgm:t>
    </dgm:pt>
    <dgm:pt modelId="{28A154AB-3467-E644-AE72-460EE132E461}" type="parTrans" cxnId="{D8FB0FD7-B0BA-CB47-BA7A-EAF434CF1E34}">
      <dgm:prSet/>
      <dgm:spPr/>
      <dgm:t>
        <a:bodyPr/>
        <a:lstStyle/>
        <a:p>
          <a:endParaRPr lang="en-US"/>
        </a:p>
      </dgm:t>
    </dgm:pt>
    <dgm:pt modelId="{8FACBC91-76DD-1B4F-91F5-4AD44A7F354A}" type="sibTrans" cxnId="{D8FB0FD7-B0BA-CB47-BA7A-EAF434CF1E34}">
      <dgm:prSet/>
      <dgm:spPr/>
      <dgm:t>
        <a:bodyPr/>
        <a:lstStyle/>
        <a:p>
          <a:endParaRPr lang="en-US"/>
        </a:p>
      </dgm:t>
    </dgm:pt>
    <dgm:pt modelId="{F1ED1C93-5555-1B4E-A938-7E7132F79DC7}">
      <dgm:prSet phldrT="[Text]"/>
      <dgm:spPr/>
      <dgm:t>
        <a:bodyPr/>
        <a:lstStyle/>
        <a:p>
          <a:r>
            <a:rPr lang="en-US" dirty="0"/>
            <a:t>extend(</a:t>
          </a:r>
          <a:r>
            <a:rPr lang="en-US" dirty="0" err="1"/>
            <a:t>iterable</a:t>
          </a:r>
          <a:r>
            <a:rPr lang="en-US" dirty="0"/>
            <a:t>)</a:t>
          </a:r>
        </a:p>
      </dgm:t>
    </dgm:pt>
    <dgm:pt modelId="{9211FE3F-463A-6B4D-B3AF-FD3190C9D244}" type="parTrans" cxnId="{25EA3AF2-96A2-024A-82C9-FF542369D312}">
      <dgm:prSet/>
      <dgm:spPr/>
      <dgm:t>
        <a:bodyPr/>
        <a:lstStyle/>
        <a:p>
          <a:endParaRPr lang="en-US"/>
        </a:p>
      </dgm:t>
    </dgm:pt>
    <dgm:pt modelId="{2E8B3079-E734-074F-BDDD-EB021883A547}" type="sibTrans" cxnId="{25EA3AF2-96A2-024A-82C9-FF542369D312}">
      <dgm:prSet/>
      <dgm:spPr/>
      <dgm:t>
        <a:bodyPr/>
        <a:lstStyle/>
        <a:p>
          <a:endParaRPr lang="en-US"/>
        </a:p>
      </dgm:t>
    </dgm:pt>
    <dgm:pt modelId="{4BE9C863-E6A5-3445-9556-77C831F4AF80}">
      <dgm:prSet phldrT="[Text]"/>
      <dgm:spPr/>
      <dgm:t>
        <a:bodyPr/>
        <a:lstStyle/>
        <a:p>
          <a:r>
            <a:rPr lang="en-US" dirty="0"/>
            <a:t>insert([index, obj])</a:t>
          </a:r>
        </a:p>
      </dgm:t>
    </dgm:pt>
    <dgm:pt modelId="{857C4959-93A6-AA4F-A9AF-6E1EC7334681}" type="parTrans" cxnId="{12C0EE57-78AE-5640-A5AA-BD3FD8C33E33}">
      <dgm:prSet/>
      <dgm:spPr/>
      <dgm:t>
        <a:bodyPr/>
        <a:lstStyle/>
        <a:p>
          <a:endParaRPr lang="en-US"/>
        </a:p>
      </dgm:t>
    </dgm:pt>
    <dgm:pt modelId="{F9094A16-5C75-4242-92E1-BB8D1D850075}" type="sibTrans" cxnId="{12C0EE57-78AE-5640-A5AA-BD3FD8C33E33}">
      <dgm:prSet/>
      <dgm:spPr/>
      <dgm:t>
        <a:bodyPr/>
        <a:lstStyle/>
        <a:p>
          <a:endParaRPr lang="en-US"/>
        </a:p>
      </dgm:t>
    </dgm:pt>
    <dgm:pt modelId="{C1F2CA9D-0F28-4A4F-B2E3-4EA00F7650F7}">
      <dgm:prSet phldrT="[Text]"/>
      <dgm:spPr/>
      <dgm:t>
        <a:bodyPr/>
        <a:lstStyle/>
        <a:p>
          <a:r>
            <a:rPr lang="en-US" dirty="0"/>
            <a:t>remove(obj)</a:t>
          </a:r>
        </a:p>
      </dgm:t>
    </dgm:pt>
    <dgm:pt modelId="{08A97C6C-924F-334B-A186-194D2C72DE05}" type="parTrans" cxnId="{0DA73CB0-16E1-9844-93AD-F5C937574E19}">
      <dgm:prSet/>
      <dgm:spPr/>
      <dgm:t>
        <a:bodyPr/>
        <a:lstStyle/>
        <a:p>
          <a:endParaRPr lang="en-US"/>
        </a:p>
      </dgm:t>
    </dgm:pt>
    <dgm:pt modelId="{22C83D0B-CD96-7343-9435-525C942996A9}" type="sibTrans" cxnId="{0DA73CB0-16E1-9844-93AD-F5C937574E19}">
      <dgm:prSet/>
      <dgm:spPr/>
      <dgm:t>
        <a:bodyPr/>
        <a:lstStyle/>
        <a:p>
          <a:endParaRPr lang="en-US"/>
        </a:p>
      </dgm:t>
    </dgm:pt>
    <dgm:pt modelId="{3DDEB088-CFD0-9D49-B6D2-FC56D8FDF395}">
      <dgm:prSet phldrT="[Text]"/>
      <dgm:spPr/>
      <dgm:t>
        <a:bodyPr/>
        <a:lstStyle/>
        <a:p>
          <a:r>
            <a:rPr lang="en-US" dirty="0"/>
            <a:t>reverse()</a:t>
          </a:r>
        </a:p>
      </dgm:t>
    </dgm:pt>
    <dgm:pt modelId="{DBBD0060-A94E-7740-9FFA-112DF4652310}" type="parTrans" cxnId="{65EE4EEF-AD80-E644-8D2E-3D8225BD07FC}">
      <dgm:prSet/>
      <dgm:spPr/>
      <dgm:t>
        <a:bodyPr/>
        <a:lstStyle/>
        <a:p>
          <a:endParaRPr lang="en-US"/>
        </a:p>
      </dgm:t>
    </dgm:pt>
    <dgm:pt modelId="{963904E0-EA6A-D849-A1DA-C61CC9CDFD32}" type="sibTrans" cxnId="{65EE4EEF-AD80-E644-8D2E-3D8225BD07FC}">
      <dgm:prSet/>
      <dgm:spPr/>
      <dgm:t>
        <a:bodyPr/>
        <a:lstStyle/>
        <a:p>
          <a:endParaRPr lang="en-US"/>
        </a:p>
      </dgm:t>
    </dgm:pt>
    <dgm:pt modelId="{84E218B0-F195-DD40-826A-D070E8F0BDD2}">
      <dgm:prSet phldrT="[Text]"/>
      <dgm:spPr/>
      <dgm:t>
        <a:bodyPr/>
        <a:lstStyle/>
        <a:p>
          <a:r>
            <a:rPr lang="en-US" dirty="0"/>
            <a:t>sort(key=None, reverse=False)</a:t>
          </a:r>
        </a:p>
      </dgm:t>
    </dgm:pt>
    <dgm:pt modelId="{10FBF2AC-9DBC-EC46-BD8D-46C5A6CD2E9E}" type="parTrans" cxnId="{F3C69E22-9ACE-A341-B588-546398D934DB}">
      <dgm:prSet/>
      <dgm:spPr/>
      <dgm:t>
        <a:bodyPr/>
        <a:lstStyle/>
        <a:p>
          <a:endParaRPr lang="en-US"/>
        </a:p>
      </dgm:t>
    </dgm:pt>
    <dgm:pt modelId="{F9F6794B-52AA-DA49-A971-121E3340E7AD}" type="sibTrans" cxnId="{F3C69E22-9ACE-A341-B588-546398D934DB}">
      <dgm:prSet/>
      <dgm:spPr/>
      <dgm:t>
        <a:bodyPr/>
        <a:lstStyle/>
        <a:p>
          <a:endParaRPr lang="en-US"/>
        </a:p>
      </dgm:t>
    </dgm:pt>
    <dgm:pt modelId="{AD1E19BA-7801-DD4D-B0EF-ABC545EE799F}" type="pres">
      <dgm:prSet presAssocID="{B1261F84-2F64-3547-BA24-C896C8EFBC40}" presName="vert0" presStyleCnt="0">
        <dgm:presLayoutVars>
          <dgm:dir/>
          <dgm:animOne val="branch"/>
          <dgm:animLvl val="lvl"/>
        </dgm:presLayoutVars>
      </dgm:prSet>
      <dgm:spPr/>
    </dgm:pt>
    <dgm:pt modelId="{8F97C695-BA4F-BF43-9CBF-7D099B9C12C5}" type="pres">
      <dgm:prSet presAssocID="{1BC2706A-E21B-9F42-B445-D87AE6285CB1}" presName="thickLine" presStyleLbl="alignNode1" presStyleIdx="0" presStyleCnt="1"/>
      <dgm:spPr/>
    </dgm:pt>
    <dgm:pt modelId="{7444A0AA-3AE4-8044-B115-C6F00BDB5C8F}" type="pres">
      <dgm:prSet presAssocID="{1BC2706A-E21B-9F42-B445-D87AE6285CB1}" presName="horz1" presStyleCnt="0"/>
      <dgm:spPr/>
    </dgm:pt>
    <dgm:pt modelId="{686E82A6-728A-B24E-9412-30B950B603A4}" type="pres">
      <dgm:prSet presAssocID="{1BC2706A-E21B-9F42-B445-D87AE6285CB1}" presName="tx1" presStyleLbl="revTx" presStyleIdx="0" presStyleCnt="10"/>
      <dgm:spPr/>
    </dgm:pt>
    <dgm:pt modelId="{DE43ECAF-2352-D84D-9F0F-EB5B1AB8A0F8}" type="pres">
      <dgm:prSet presAssocID="{1BC2706A-E21B-9F42-B445-D87AE6285CB1}" presName="vert1" presStyleCnt="0"/>
      <dgm:spPr/>
    </dgm:pt>
    <dgm:pt modelId="{6944DF43-16D8-EA49-A7B5-91B81D81A9EB}" type="pres">
      <dgm:prSet presAssocID="{0130C6DA-A4AF-BF4D-AF72-C3A38CDF0618}" presName="vertSpace2a" presStyleCnt="0"/>
      <dgm:spPr/>
    </dgm:pt>
    <dgm:pt modelId="{87F5187D-5957-EE41-93F7-6F3ED1B91A0D}" type="pres">
      <dgm:prSet presAssocID="{0130C6DA-A4AF-BF4D-AF72-C3A38CDF0618}" presName="horz2" presStyleCnt="0"/>
      <dgm:spPr/>
    </dgm:pt>
    <dgm:pt modelId="{67A937D7-0B86-AF4F-87C3-40A9803C80F9}" type="pres">
      <dgm:prSet presAssocID="{0130C6DA-A4AF-BF4D-AF72-C3A38CDF0618}" presName="horzSpace2" presStyleCnt="0"/>
      <dgm:spPr/>
    </dgm:pt>
    <dgm:pt modelId="{41E5DA8C-EC93-9D44-B1EE-175D96CA1C51}" type="pres">
      <dgm:prSet presAssocID="{0130C6DA-A4AF-BF4D-AF72-C3A38CDF0618}" presName="tx2" presStyleLbl="revTx" presStyleIdx="1" presStyleCnt="10"/>
      <dgm:spPr/>
    </dgm:pt>
    <dgm:pt modelId="{E3A93FC7-5AEC-6C4A-B57A-B1917A293757}" type="pres">
      <dgm:prSet presAssocID="{0130C6DA-A4AF-BF4D-AF72-C3A38CDF0618}" presName="vert2" presStyleCnt="0"/>
      <dgm:spPr/>
    </dgm:pt>
    <dgm:pt modelId="{8609364A-F836-F846-BA53-6748C1730C7A}" type="pres">
      <dgm:prSet presAssocID="{0130C6DA-A4AF-BF4D-AF72-C3A38CDF0618}" presName="thinLine2b" presStyleLbl="callout" presStyleIdx="0" presStyleCnt="9"/>
      <dgm:spPr/>
    </dgm:pt>
    <dgm:pt modelId="{3FDD2F84-9EA5-154A-9919-F9DE2CCC1364}" type="pres">
      <dgm:prSet presAssocID="{0130C6DA-A4AF-BF4D-AF72-C3A38CDF0618}" presName="vertSpace2b" presStyleCnt="0"/>
      <dgm:spPr/>
    </dgm:pt>
    <dgm:pt modelId="{0236F308-2C22-0642-8E14-0182E8EFFB6F}" type="pres">
      <dgm:prSet presAssocID="{BC402D9F-B97F-4E42-BC27-A06564BF2605}" presName="horz2" presStyleCnt="0"/>
      <dgm:spPr/>
    </dgm:pt>
    <dgm:pt modelId="{BE53F362-D8D9-C347-9704-EFF2805FF43F}" type="pres">
      <dgm:prSet presAssocID="{BC402D9F-B97F-4E42-BC27-A06564BF2605}" presName="horzSpace2" presStyleCnt="0"/>
      <dgm:spPr/>
    </dgm:pt>
    <dgm:pt modelId="{7E79AF06-83ED-2544-BF60-948B964D1417}" type="pres">
      <dgm:prSet presAssocID="{BC402D9F-B97F-4E42-BC27-A06564BF2605}" presName="tx2" presStyleLbl="revTx" presStyleIdx="2" presStyleCnt="10"/>
      <dgm:spPr/>
    </dgm:pt>
    <dgm:pt modelId="{151429E3-7F7C-CC4D-8D76-FECDCA1367AF}" type="pres">
      <dgm:prSet presAssocID="{BC402D9F-B97F-4E42-BC27-A06564BF2605}" presName="vert2" presStyleCnt="0"/>
      <dgm:spPr/>
    </dgm:pt>
    <dgm:pt modelId="{B3106449-E136-5346-95EC-FB51F5BDF178}" type="pres">
      <dgm:prSet presAssocID="{BC402D9F-B97F-4E42-BC27-A06564BF2605}" presName="thinLine2b" presStyleLbl="callout" presStyleIdx="1" presStyleCnt="9"/>
      <dgm:spPr/>
    </dgm:pt>
    <dgm:pt modelId="{7EDA2C35-B44B-C54A-A466-74AB83849A77}" type="pres">
      <dgm:prSet presAssocID="{BC402D9F-B97F-4E42-BC27-A06564BF2605}" presName="vertSpace2b" presStyleCnt="0"/>
      <dgm:spPr/>
    </dgm:pt>
    <dgm:pt modelId="{F7A15846-F57F-3B4E-8E68-806BD6BFDECB}" type="pres">
      <dgm:prSet presAssocID="{F1ED1C93-5555-1B4E-A938-7E7132F79DC7}" presName="horz2" presStyleCnt="0"/>
      <dgm:spPr/>
    </dgm:pt>
    <dgm:pt modelId="{E1BB7953-06FF-944D-AE81-94DC899251B5}" type="pres">
      <dgm:prSet presAssocID="{F1ED1C93-5555-1B4E-A938-7E7132F79DC7}" presName="horzSpace2" presStyleCnt="0"/>
      <dgm:spPr/>
    </dgm:pt>
    <dgm:pt modelId="{294739BA-1D35-3A43-9C4C-708A882B378E}" type="pres">
      <dgm:prSet presAssocID="{F1ED1C93-5555-1B4E-A938-7E7132F79DC7}" presName="tx2" presStyleLbl="revTx" presStyleIdx="3" presStyleCnt="10"/>
      <dgm:spPr/>
    </dgm:pt>
    <dgm:pt modelId="{729A8448-2683-CF46-96B4-82C72EF0939E}" type="pres">
      <dgm:prSet presAssocID="{F1ED1C93-5555-1B4E-A938-7E7132F79DC7}" presName="vert2" presStyleCnt="0"/>
      <dgm:spPr/>
    </dgm:pt>
    <dgm:pt modelId="{1A3FBE73-6670-6446-8F1B-3B8BE583CF93}" type="pres">
      <dgm:prSet presAssocID="{F1ED1C93-5555-1B4E-A938-7E7132F79DC7}" presName="thinLine2b" presStyleLbl="callout" presStyleIdx="2" presStyleCnt="9"/>
      <dgm:spPr/>
    </dgm:pt>
    <dgm:pt modelId="{031DE416-B9DE-814E-8B97-32D831EF6618}" type="pres">
      <dgm:prSet presAssocID="{F1ED1C93-5555-1B4E-A938-7E7132F79DC7}" presName="vertSpace2b" presStyleCnt="0"/>
      <dgm:spPr/>
    </dgm:pt>
    <dgm:pt modelId="{A160CC3D-EE4D-EF4F-8945-185AEF458011}" type="pres">
      <dgm:prSet presAssocID="{84D3468B-DFF1-A44C-8161-811AB6503042}" presName="horz2" presStyleCnt="0"/>
      <dgm:spPr/>
    </dgm:pt>
    <dgm:pt modelId="{58C26394-80EE-C84C-9F22-694F21B0EE82}" type="pres">
      <dgm:prSet presAssocID="{84D3468B-DFF1-A44C-8161-811AB6503042}" presName="horzSpace2" presStyleCnt="0"/>
      <dgm:spPr/>
    </dgm:pt>
    <dgm:pt modelId="{ACA20891-A0A8-C741-A59A-0AC57B5A4BDB}" type="pres">
      <dgm:prSet presAssocID="{84D3468B-DFF1-A44C-8161-811AB6503042}" presName="tx2" presStyleLbl="revTx" presStyleIdx="4" presStyleCnt="10"/>
      <dgm:spPr/>
    </dgm:pt>
    <dgm:pt modelId="{69C0C065-317F-8646-AD0E-5E2462C4398F}" type="pres">
      <dgm:prSet presAssocID="{84D3468B-DFF1-A44C-8161-811AB6503042}" presName="vert2" presStyleCnt="0"/>
      <dgm:spPr/>
    </dgm:pt>
    <dgm:pt modelId="{9B8560DD-5121-2C4F-81D5-B925072D3AE7}" type="pres">
      <dgm:prSet presAssocID="{84D3468B-DFF1-A44C-8161-811AB6503042}" presName="thinLine2b" presStyleLbl="callout" presStyleIdx="3" presStyleCnt="9"/>
      <dgm:spPr/>
    </dgm:pt>
    <dgm:pt modelId="{CDEDAF8A-83F8-7249-88AF-CC62EF3EEC40}" type="pres">
      <dgm:prSet presAssocID="{84D3468B-DFF1-A44C-8161-811AB6503042}" presName="vertSpace2b" presStyleCnt="0"/>
      <dgm:spPr/>
    </dgm:pt>
    <dgm:pt modelId="{48D52D99-6CBD-A14F-87C6-C3D1696F2DCF}" type="pres">
      <dgm:prSet presAssocID="{4BE9C863-E6A5-3445-9556-77C831F4AF80}" presName="horz2" presStyleCnt="0"/>
      <dgm:spPr/>
    </dgm:pt>
    <dgm:pt modelId="{E90DF84C-FE9A-1443-BF32-7B86F918593A}" type="pres">
      <dgm:prSet presAssocID="{4BE9C863-E6A5-3445-9556-77C831F4AF80}" presName="horzSpace2" presStyleCnt="0"/>
      <dgm:spPr/>
    </dgm:pt>
    <dgm:pt modelId="{19A5C619-17CF-D144-9DFB-0829821D800B}" type="pres">
      <dgm:prSet presAssocID="{4BE9C863-E6A5-3445-9556-77C831F4AF80}" presName="tx2" presStyleLbl="revTx" presStyleIdx="5" presStyleCnt="10"/>
      <dgm:spPr/>
    </dgm:pt>
    <dgm:pt modelId="{1A1D4E78-6B7F-224F-87A3-8A456D692D9A}" type="pres">
      <dgm:prSet presAssocID="{4BE9C863-E6A5-3445-9556-77C831F4AF80}" presName="vert2" presStyleCnt="0"/>
      <dgm:spPr/>
    </dgm:pt>
    <dgm:pt modelId="{15216D43-2A03-B647-B1E4-4A18B7812B68}" type="pres">
      <dgm:prSet presAssocID="{4BE9C863-E6A5-3445-9556-77C831F4AF80}" presName="thinLine2b" presStyleLbl="callout" presStyleIdx="4" presStyleCnt="9"/>
      <dgm:spPr/>
    </dgm:pt>
    <dgm:pt modelId="{B30E21DD-0CFA-7B44-BBBE-7D8B1D7573C4}" type="pres">
      <dgm:prSet presAssocID="{4BE9C863-E6A5-3445-9556-77C831F4AF80}" presName="vertSpace2b" presStyleCnt="0"/>
      <dgm:spPr/>
    </dgm:pt>
    <dgm:pt modelId="{4F90A913-FE95-A94C-B6C7-7BCA50C9E772}" type="pres">
      <dgm:prSet presAssocID="{0B088B03-8EDF-BD4B-953E-26C5CAB0FFF5}" presName="horz2" presStyleCnt="0"/>
      <dgm:spPr/>
    </dgm:pt>
    <dgm:pt modelId="{F92D6110-DFB0-DE46-826A-77D47C3F2C67}" type="pres">
      <dgm:prSet presAssocID="{0B088B03-8EDF-BD4B-953E-26C5CAB0FFF5}" presName="horzSpace2" presStyleCnt="0"/>
      <dgm:spPr/>
    </dgm:pt>
    <dgm:pt modelId="{334FB868-9C66-6F46-968D-0838832D3B23}" type="pres">
      <dgm:prSet presAssocID="{0B088B03-8EDF-BD4B-953E-26C5CAB0FFF5}" presName="tx2" presStyleLbl="revTx" presStyleIdx="6" presStyleCnt="10"/>
      <dgm:spPr/>
    </dgm:pt>
    <dgm:pt modelId="{3A3B7E34-F3A1-D841-8AFC-B47738C27DED}" type="pres">
      <dgm:prSet presAssocID="{0B088B03-8EDF-BD4B-953E-26C5CAB0FFF5}" presName="vert2" presStyleCnt="0"/>
      <dgm:spPr/>
    </dgm:pt>
    <dgm:pt modelId="{D938178F-F528-4E4E-AC85-F5DFBC0C3813}" type="pres">
      <dgm:prSet presAssocID="{0B088B03-8EDF-BD4B-953E-26C5CAB0FFF5}" presName="thinLine2b" presStyleLbl="callout" presStyleIdx="5" presStyleCnt="9"/>
      <dgm:spPr/>
    </dgm:pt>
    <dgm:pt modelId="{1CCF22F8-3B54-1E48-BAB1-B91808F9C8DF}" type="pres">
      <dgm:prSet presAssocID="{0B088B03-8EDF-BD4B-953E-26C5CAB0FFF5}" presName="vertSpace2b" presStyleCnt="0"/>
      <dgm:spPr/>
    </dgm:pt>
    <dgm:pt modelId="{880EF969-958F-D14B-9D86-0E2228750499}" type="pres">
      <dgm:prSet presAssocID="{C1F2CA9D-0F28-4A4F-B2E3-4EA00F7650F7}" presName="horz2" presStyleCnt="0"/>
      <dgm:spPr/>
    </dgm:pt>
    <dgm:pt modelId="{05F779D4-1605-7543-80F2-AE86B2C66270}" type="pres">
      <dgm:prSet presAssocID="{C1F2CA9D-0F28-4A4F-B2E3-4EA00F7650F7}" presName="horzSpace2" presStyleCnt="0"/>
      <dgm:spPr/>
    </dgm:pt>
    <dgm:pt modelId="{B653669C-B4E2-4E49-8F58-03B0CCD93D93}" type="pres">
      <dgm:prSet presAssocID="{C1F2CA9D-0F28-4A4F-B2E3-4EA00F7650F7}" presName="tx2" presStyleLbl="revTx" presStyleIdx="7" presStyleCnt="10"/>
      <dgm:spPr/>
    </dgm:pt>
    <dgm:pt modelId="{A7736821-3403-ED4A-8F2F-A43A078CCAE5}" type="pres">
      <dgm:prSet presAssocID="{C1F2CA9D-0F28-4A4F-B2E3-4EA00F7650F7}" presName="vert2" presStyleCnt="0"/>
      <dgm:spPr/>
    </dgm:pt>
    <dgm:pt modelId="{25E7B921-C489-1344-86CD-365BE5EE895A}" type="pres">
      <dgm:prSet presAssocID="{C1F2CA9D-0F28-4A4F-B2E3-4EA00F7650F7}" presName="thinLine2b" presStyleLbl="callout" presStyleIdx="6" presStyleCnt="9"/>
      <dgm:spPr/>
    </dgm:pt>
    <dgm:pt modelId="{49C7C70C-4A7B-0D42-98C3-2E51438234DF}" type="pres">
      <dgm:prSet presAssocID="{C1F2CA9D-0F28-4A4F-B2E3-4EA00F7650F7}" presName="vertSpace2b" presStyleCnt="0"/>
      <dgm:spPr/>
    </dgm:pt>
    <dgm:pt modelId="{0C32C9E8-4410-CA4A-B988-A2CA291DB5E1}" type="pres">
      <dgm:prSet presAssocID="{3DDEB088-CFD0-9D49-B6D2-FC56D8FDF395}" presName="horz2" presStyleCnt="0"/>
      <dgm:spPr/>
    </dgm:pt>
    <dgm:pt modelId="{A0BC8810-C7D1-274F-8A0A-EFAF8FB59670}" type="pres">
      <dgm:prSet presAssocID="{3DDEB088-CFD0-9D49-B6D2-FC56D8FDF395}" presName="horzSpace2" presStyleCnt="0"/>
      <dgm:spPr/>
    </dgm:pt>
    <dgm:pt modelId="{4847B745-DF31-0447-AFC9-6C6A519ECE03}" type="pres">
      <dgm:prSet presAssocID="{3DDEB088-CFD0-9D49-B6D2-FC56D8FDF395}" presName="tx2" presStyleLbl="revTx" presStyleIdx="8" presStyleCnt="10"/>
      <dgm:spPr/>
    </dgm:pt>
    <dgm:pt modelId="{4BC0F9E4-F098-054E-8216-EA264D95FD35}" type="pres">
      <dgm:prSet presAssocID="{3DDEB088-CFD0-9D49-B6D2-FC56D8FDF395}" presName="vert2" presStyleCnt="0"/>
      <dgm:spPr/>
    </dgm:pt>
    <dgm:pt modelId="{798CC8D6-B456-5648-A83B-880105DF73DB}" type="pres">
      <dgm:prSet presAssocID="{3DDEB088-CFD0-9D49-B6D2-FC56D8FDF395}" presName="thinLine2b" presStyleLbl="callout" presStyleIdx="7" presStyleCnt="9"/>
      <dgm:spPr/>
    </dgm:pt>
    <dgm:pt modelId="{AEE5AFFE-4001-0943-9705-A2F91132806A}" type="pres">
      <dgm:prSet presAssocID="{3DDEB088-CFD0-9D49-B6D2-FC56D8FDF395}" presName="vertSpace2b" presStyleCnt="0"/>
      <dgm:spPr/>
    </dgm:pt>
    <dgm:pt modelId="{9245B661-5F8F-894E-BFE1-EB17D2565C76}" type="pres">
      <dgm:prSet presAssocID="{84E218B0-F195-DD40-826A-D070E8F0BDD2}" presName="horz2" presStyleCnt="0"/>
      <dgm:spPr/>
    </dgm:pt>
    <dgm:pt modelId="{F6AFAD6B-2A6D-C341-A71D-9FD84158695A}" type="pres">
      <dgm:prSet presAssocID="{84E218B0-F195-DD40-826A-D070E8F0BDD2}" presName="horzSpace2" presStyleCnt="0"/>
      <dgm:spPr/>
    </dgm:pt>
    <dgm:pt modelId="{A34B2860-AA49-1A4C-B0DA-B267ED51B689}" type="pres">
      <dgm:prSet presAssocID="{84E218B0-F195-DD40-826A-D070E8F0BDD2}" presName="tx2" presStyleLbl="revTx" presStyleIdx="9" presStyleCnt="10"/>
      <dgm:spPr/>
    </dgm:pt>
    <dgm:pt modelId="{2B7A305C-384F-D14D-B73B-1A3D556082D3}" type="pres">
      <dgm:prSet presAssocID="{84E218B0-F195-DD40-826A-D070E8F0BDD2}" presName="vert2" presStyleCnt="0"/>
      <dgm:spPr/>
    </dgm:pt>
    <dgm:pt modelId="{C3558113-DF01-6E46-BA9D-0D1D4D470C23}" type="pres">
      <dgm:prSet presAssocID="{84E218B0-F195-DD40-826A-D070E8F0BDD2}" presName="thinLine2b" presStyleLbl="callout" presStyleIdx="8" presStyleCnt="9"/>
      <dgm:spPr/>
    </dgm:pt>
    <dgm:pt modelId="{E84401F1-CC71-7E4D-8B54-3597F21F7368}" type="pres">
      <dgm:prSet presAssocID="{84E218B0-F195-DD40-826A-D070E8F0BDD2}" presName="vertSpace2b" presStyleCnt="0"/>
      <dgm:spPr/>
    </dgm:pt>
  </dgm:ptLst>
  <dgm:cxnLst>
    <dgm:cxn modelId="{EAD31F1C-3DC1-DD4D-9B10-597BC5B1BCD7}" type="presOf" srcId="{84E218B0-F195-DD40-826A-D070E8F0BDD2}" destId="{A34B2860-AA49-1A4C-B0DA-B267ED51B689}" srcOrd="0" destOrd="0" presId="urn:microsoft.com/office/officeart/2008/layout/LinedList"/>
    <dgm:cxn modelId="{F3C69E22-9ACE-A341-B588-546398D934DB}" srcId="{1BC2706A-E21B-9F42-B445-D87AE6285CB1}" destId="{84E218B0-F195-DD40-826A-D070E8F0BDD2}" srcOrd="8" destOrd="0" parTransId="{10FBF2AC-9DBC-EC46-BD8D-46C5A6CD2E9E}" sibTransId="{F9F6794B-52AA-DA49-A971-121E3340E7AD}"/>
    <dgm:cxn modelId="{CEDBEA32-40FB-7B49-88A7-BF3BF35A1D82}" type="presOf" srcId="{0B088B03-8EDF-BD4B-953E-26C5CAB0FFF5}" destId="{334FB868-9C66-6F46-968D-0838832D3B23}" srcOrd="0" destOrd="0" presId="urn:microsoft.com/office/officeart/2008/layout/LinedList"/>
    <dgm:cxn modelId="{97505A34-6611-CF47-A858-6C1BF3522D83}" srcId="{1BC2706A-E21B-9F42-B445-D87AE6285CB1}" destId="{0B088B03-8EDF-BD4B-953E-26C5CAB0FFF5}" srcOrd="5" destOrd="0" parTransId="{50B5387C-EDDE-0047-ACD9-C50B5CD74343}" sibTransId="{F2F40946-0444-F540-96B6-23C6AF4AC72E}"/>
    <dgm:cxn modelId="{7347BF35-0072-0E49-9127-1CC41265E58C}" type="presOf" srcId="{3DDEB088-CFD0-9D49-B6D2-FC56D8FDF395}" destId="{4847B745-DF31-0447-AFC9-6C6A519ECE03}" srcOrd="0" destOrd="0" presId="urn:microsoft.com/office/officeart/2008/layout/LinedList"/>
    <dgm:cxn modelId="{5596403F-B77D-D24A-A6C3-53E093D9E017}" type="presOf" srcId="{BC402D9F-B97F-4E42-BC27-A06564BF2605}" destId="{7E79AF06-83ED-2544-BF60-948B964D1417}" srcOrd="0" destOrd="0" presId="urn:microsoft.com/office/officeart/2008/layout/LinedList"/>
    <dgm:cxn modelId="{53DD9043-B26E-644A-849B-E980D0D88BAC}" type="presOf" srcId="{B1261F84-2F64-3547-BA24-C896C8EFBC40}" destId="{AD1E19BA-7801-DD4D-B0EF-ABC545EE799F}" srcOrd="0" destOrd="0" presId="urn:microsoft.com/office/officeart/2008/layout/LinedList"/>
    <dgm:cxn modelId="{12C0EE57-78AE-5640-A5AA-BD3FD8C33E33}" srcId="{1BC2706A-E21B-9F42-B445-D87AE6285CB1}" destId="{4BE9C863-E6A5-3445-9556-77C831F4AF80}" srcOrd="4" destOrd="0" parTransId="{857C4959-93A6-AA4F-A9AF-6E1EC7334681}" sibTransId="{F9094A16-5C75-4242-92E1-BB8D1D850075}"/>
    <dgm:cxn modelId="{F098DB80-0A5C-D846-A024-AC80B412255D}" type="presOf" srcId="{1BC2706A-E21B-9F42-B445-D87AE6285CB1}" destId="{686E82A6-728A-B24E-9412-30B950B603A4}" srcOrd="0" destOrd="0" presId="urn:microsoft.com/office/officeart/2008/layout/LinedList"/>
    <dgm:cxn modelId="{E5CB7890-570D-C349-8525-972AB61D04A7}" type="presOf" srcId="{4BE9C863-E6A5-3445-9556-77C831F4AF80}" destId="{19A5C619-17CF-D144-9DFB-0829821D800B}" srcOrd="0" destOrd="0" presId="urn:microsoft.com/office/officeart/2008/layout/LinedList"/>
    <dgm:cxn modelId="{23E91494-1F35-1C4E-92B1-1C12C42F790F}" srcId="{B1261F84-2F64-3547-BA24-C896C8EFBC40}" destId="{1BC2706A-E21B-9F42-B445-D87AE6285CB1}" srcOrd="0" destOrd="0" parTransId="{DE4FA8DA-B051-6241-A26F-66E2577E9982}" sibTransId="{9CC07938-71C2-FC42-A156-A61B74CB5885}"/>
    <dgm:cxn modelId="{01B91C97-6CE8-6843-B453-3CE1D428010A}" type="presOf" srcId="{F1ED1C93-5555-1B4E-A938-7E7132F79DC7}" destId="{294739BA-1D35-3A43-9C4C-708A882B378E}" srcOrd="0" destOrd="0" presId="urn:microsoft.com/office/officeart/2008/layout/LinedList"/>
    <dgm:cxn modelId="{FF2EFA9C-7C34-864E-9DA9-D812C2F044B8}" type="presOf" srcId="{84D3468B-DFF1-A44C-8161-811AB6503042}" destId="{ACA20891-A0A8-C741-A59A-0AC57B5A4BDB}" srcOrd="0" destOrd="0" presId="urn:microsoft.com/office/officeart/2008/layout/LinedList"/>
    <dgm:cxn modelId="{61BC3AA8-4631-CA41-9E40-F1FC3DA4545E}" srcId="{1BC2706A-E21B-9F42-B445-D87AE6285CB1}" destId="{84D3468B-DFF1-A44C-8161-811AB6503042}" srcOrd="3" destOrd="0" parTransId="{4FEEA4D6-CFB5-7D4B-9CD4-E47CF4D6E05B}" sibTransId="{F697B7B0-5D9D-1A49-81FC-5B9426B97000}"/>
    <dgm:cxn modelId="{0DA73CB0-16E1-9844-93AD-F5C937574E19}" srcId="{1BC2706A-E21B-9F42-B445-D87AE6285CB1}" destId="{C1F2CA9D-0F28-4A4F-B2E3-4EA00F7650F7}" srcOrd="6" destOrd="0" parTransId="{08A97C6C-924F-334B-A186-194D2C72DE05}" sibTransId="{22C83D0B-CD96-7343-9435-525C942996A9}"/>
    <dgm:cxn modelId="{2B4573C3-9596-A54D-8338-41BF926B0BE6}" type="presOf" srcId="{C1F2CA9D-0F28-4A4F-B2E3-4EA00F7650F7}" destId="{B653669C-B4E2-4E49-8F58-03B0CCD93D93}" srcOrd="0" destOrd="0" presId="urn:microsoft.com/office/officeart/2008/layout/LinedList"/>
    <dgm:cxn modelId="{C2E63BC6-7463-674A-AFAB-5C5D7ADF338A}" type="presOf" srcId="{0130C6DA-A4AF-BF4D-AF72-C3A38CDF0618}" destId="{41E5DA8C-EC93-9D44-B1EE-175D96CA1C51}" srcOrd="0" destOrd="0" presId="urn:microsoft.com/office/officeart/2008/layout/LinedList"/>
    <dgm:cxn modelId="{D8FB0FD7-B0BA-CB47-BA7A-EAF434CF1E34}" srcId="{1BC2706A-E21B-9F42-B445-D87AE6285CB1}" destId="{0130C6DA-A4AF-BF4D-AF72-C3A38CDF0618}" srcOrd="0" destOrd="0" parTransId="{28A154AB-3467-E644-AE72-460EE132E461}" sibTransId="{8FACBC91-76DD-1B4F-91F5-4AD44A7F354A}"/>
    <dgm:cxn modelId="{65EE4EEF-AD80-E644-8D2E-3D8225BD07FC}" srcId="{1BC2706A-E21B-9F42-B445-D87AE6285CB1}" destId="{3DDEB088-CFD0-9D49-B6D2-FC56D8FDF395}" srcOrd="7" destOrd="0" parTransId="{DBBD0060-A94E-7740-9FFA-112DF4652310}" sibTransId="{963904E0-EA6A-D849-A1DA-C61CC9CDFD32}"/>
    <dgm:cxn modelId="{25EA3AF2-96A2-024A-82C9-FF542369D312}" srcId="{1BC2706A-E21B-9F42-B445-D87AE6285CB1}" destId="{F1ED1C93-5555-1B4E-A938-7E7132F79DC7}" srcOrd="2" destOrd="0" parTransId="{9211FE3F-463A-6B4D-B3AF-FD3190C9D244}" sibTransId="{2E8B3079-E734-074F-BDDD-EB021883A547}"/>
    <dgm:cxn modelId="{139529FD-38FA-D74A-A9AB-F90E2A7957F1}" srcId="{1BC2706A-E21B-9F42-B445-D87AE6285CB1}" destId="{BC402D9F-B97F-4E42-BC27-A06564BF2605}" srcOrd="1" destOrd="0" parTransId="{A59EC951-1700-8C49-A21F-8D9F305B7DE2}" sibTransId="{0A92C6CA-B4F6-F84D-8AC2-2C763741168A}"/>
    <dgm:cxn modelId="{4175BE0A-86ED-CA4E-8DC4-692606B964D3}" type="presParOf" srcId="{AD1E19BA-7801-DD4D-B0EF-ABC545EE799F}" destId="{8F97C695-BA4F-BF43-9CBF-7D099B9C12C5}" srcOrd="0" destOrd="0" presId="urn:microsoft.com/office/officeart/2008/layout/LinedList"/>
    <dgm:cxn modelId="{0F6ED786-A505-6B41-ACAF-0EA670107D09}" type="presParOf" srcId="{AD1E19BA-7801-DD4D-B0EF-ABC545EE799F}" destId="{7444A0AA-3AE4-8044-B115-C6F00BDB5C8F}" srcOrd="1" destOrd="0" presId="urn:microsoft.com/office/officeart/2008/layout/LinedList"/>
    <dgm:cxn modelId="{DC34EB84-8758-EC45-ABAF-026BC5357074}" type="presParOf" srcId="{7444A0AA-3AE4-8044-B115-C6F00BDB5C8F}" destId="{686E82A6-728A-B24E-9412-30B950B603A4}" srcOrd="0" destOrd="0" presId="urn:microsoft.com/office/officeart/2008/layout/LinedList"/>
    <dgm:cxn modelId="{4B3A99CE-BFD8-3D45-8AF9-129BCA33EC93}" type="presParOf" srcId="{7444A0AA-3AE4-8044-B115-C6F00BDB5C8F}" destId="{DE43ECAF-2352-D84D-9F0F-EB5B1AB8A0F8}" srcOrd="1" destOrd="0" presId="urn:microsoft.com/office/officeart/2008/layout/LinedList"/>
    <dgm:cxn modelId="{D859A680-D0F1-7D47-885A-492990BBA68C}" type="presParOf" srcId="{DE43ECAF-2352-D84D-9F0F-EB5B1AB8A0F8}" destId="{6944DF43-16D8-EA49-A7B5-91B81D81A9EB}" srcOrd="0" destOrd="0" presId="urn:microsoft.com/office/officeart/2008/layout/LinedList"/>
    <dgm:cxn modelId="{E8AAAD4E-9E42-3A4A-99C1-7353E6FE496D}" type="presParOf" srcId="{DE43ECAF-2352-D84D-9F0F-EB5B1AB8A0F8}" destId="{87F5187D-5957-EE41-93F7-6F3ED1B91A0D}" srcOrd="1" destOrd="0" presId="urn:microsoft.com/office/officeart/2008/layout/LinedList"/>
    <dgm:cxn modelId="{80E8A915-E1BE-B64C-9737-B04982AC82CE}" type="presParOf" srcId="{87F5187D-5957-EE41-93F7-6F3ED1B91A0D}" destId="{67A937D7-0B86-AF4F-87C3-40A9803C80F9}" srcOrd="0" destOrd="0" presId="urn:microsoft.com/office/officeart/2008/layout/LinedList"/>
    <dgm:cxn modelId="{4BFA74B0-3359-C144-AE23-81D39C6F5A57}" type="presParOf" srcId="{87F5187D-5957-EE41-93F7-6F3ED1B91A0D}" destId="{41E5DA8C-EC93-9D44-B1EE-175D96CA1C51}" srcOrd="1" destOrd="0" presId="urn:microsoft.com/office/officeart/2008/layout/LinedList"/>
    <dgm:cxn modelId="{A82EF20C-0E10-5242-9217-2E1F0DA9B88D}" type="presParOf" srcId="{87F5187D-5957-EE41-93F7-6F3ED1B91A0D}" destId="{E3A93FC7-5AEC-6C4A-B57A-B1917A293757}" srcOrd="2" destOrd="0" presId="urn:microsoft.com/office/officeart/2008/layout/LinedList"/>
    <dgm:cxn modelId="{B344EBF1-0E3F-2F44-A64D-BCF407A23A51}" type="presParOf" srcId="{DE43ECAF-2352-D84D-9F0F-EB5B1AB8A0F8}" destId="{8609364A-F836-F846-BA53-6748C1730C7A}" srcOrd="2" destOrd="0" presId="urn:microsoft.com/office/officeart/2008/layout/LinedList"/>
    <dgm:cxn modelId="{E012A14B-32BD-B94B-B71F-9218030F529E}" type="presParOf" srcId="{DE43ECAF-2352-D84D-9F0F-EB5B1AB8A0F8}" destId="{3FDD2F84-9EA5-154A-9919-F9DE2CCC1364}" srcOrd="3" destOrd="0" presId="urn:microsoft.com/office/officeart/2008/layout/LinedList"/>
    <dgm:cxn modelId="{A000D60D-F743-EB41-9974-282988ED5D7C}" type="presParOf" srcId="{DE43ECAF-2352-D84D-9F0F-EB5B1AB8A0F8}" destId="{0236F308-2C22-0642-8E14-0182E8EFFB6F}" srcOrd="4" destOrd="0" presId="urn:microsoft.com/office/officeart/2008/layout/LinedList"/>
    <dgm:cxn modelId="{6EB19D94-B2C8-B44A-B77A-D3EB79DF44F4}" type="presParOf" srcId="{0236F308-2C22-0642-8E14-0182E8EFFB6F}" destId="{BE53F362-D8D9-C347-9704-EFF2805FF43F}" srcOrd="0" destOrd="0" presId="urn:microsoft.com/office/officeart/2008/layout/LinedList"/>
    <dgm:cxn modelId="{84BCC2E3-615D-E240-9957-3FA76E8E9725}" type="presParOf" srcId="{0236F308-2C22-0642-8E14-0182E8EFFB6F}" destId="{7E79AF06-83ED-2544-BF60-948B964D1417}" srcOrd="1" destOrd="0" presId="urn:microsoft.com/office/officeart/2008/layout/LinedList"/>
    <dgm:cxn modelId="{D602691F-D86D-DB4C-A6CF-FF64329CAEA0}" type="presParOf" srcId="{0236F308-2C22-0642-8E14-0182E8EFFB6F}" destId="{151429E3-7F7C-CC4D-8D76-FECDCA1367AF}" srcOrd="2" destOrd="0" presId="urn:microsoft.com/office/officeart/2008/layout/LinedList"/>
    <dgm:cxn modelId="{53882F9E-0E14-F746-A402-2FABE735967F}" type="presParOf" srcId="{DE43ECAF-2352-D84D-9F0F-EB5B1AB8A0F8}" destId="{B3106449-E136-5346-95EC-FB51F5BDF178}" srcOrd="5" destOrd="0" presId="urn:microsoft.com/office/officeart/2008/layout/LinedList"/>
    <dgm:cxn modelId="{51A11C95-A648-0D44-9C49-D19E6EC8F372}" type="presParOf" srcId="{DE43ECAF-2352-D84D-9F0F-EB5B1AB8A0F8}" destId="{7EDA2C35-B44B-C54A-A466-74AB83849A77}" srcOrd="6" destOrd="0" presId="urn:microsoft.com/office/officeart/2008/layout/LinedList"/>
    <dgm:cxn modelId="{EA676F61-9D7E-BD4C-A4FB-D2DAE54427EB}" type="presParOf" srcId="{DE43ECAF-2352-D84D-9F0F-EB5B1AB8A0F8}" destId="{F7A15846-F57F-3B4E-8E68-806BD6BFDECB}" srcOrd="7" destOrd="0" presId="urn:microsoft.com/office/officeart/2008/layout/LinedList"/>
    <dgm:cxn modelId="{C305D121-3540-944D-9DC7-4B97C3137A4D}" type="presParOf" srcId="{F7A15846-F57F-3B4E-8E68-806BD6BFDECB}" destId="{E1BB7953-06FF-944D-AE81-94DC899251B5}" srcOrd="0" destOrd="0" presId="urn:microsoft.com/office/officeart/2008/layout/LinedList"/>
    <dgm:cxn modelId="{AE8CCD0A-AE24-5041-A6F2-A2EC781AAE1C}" type="presParOf" srcId="{F7A15846-F57F-3B4E-8E68-806BD6BFDECB}" destId="{294739BA-1D35-3A43-9C4C-708A882B378E}" srcOrd="1" destOrd="0" presId="urn:microsoft.com/office/officeart/2008/layout/LinedList"/>
    <dgm:cxn modelId="{E8453DC3-C14E-154B-8804-124CBFC09BCD}" type="presParOf" srcId="{F7A15846-F57F-3B4E-8E68-806BD6BFDECB}" destId="{729A8448-2683-CF46-96B4-82C72EF0939E}" srcOrd="2" destOrd="0" presId="urn:microsoft.com/office/officeart/2008/layout/LinedList"/>
    <dgm:cxn modelId="{35201300-CD1B-534C-97CF-19494562D122}" type="presParOf" srcId="{DE43ECAF-2352-D84D-9F0F-EB5B1AB8A0F8}" destId="{1A3FBE73-6670-6446-8F1B-3B8BE583CF93}" srcOrd="8" destOrd="0" presId="urn:microsoft.com/office/officeart/2008/layout/LinedList"/>
    <dgm:cxn modelId="{239E75A8-0A75-2843-A86F-83F8242FFFDB}" type="presParOf" srcId="{DE43ECAF-2352-D84D-9F0F-EB5B1AB8A0F8}" destId="{031DE416-B9DE-814E-8B97-32D831EF6618}" srcOrd="9" destOrd="0" presId="urn:microsoft.com/office/officeart/2008/layout/LinedList"/>
    <dgm:cxn modelId="{268CADC5-E236-FF47-A3C5-A7269E552491}" type="presParOf" srcId="{DE43ECAF-2352-D84D-9F0F-EB5B1AB8A0F8}" destId="{A160CC3D-EE4D-EF4F-8945-185AEF458011}" srcOrd="10" destOrd="0" presId="urn:microsoft.com/office/officeart/2008/layout/LinedList"/>
    <dgm:cxn modelId="{1D8C9A65-2C87-F040-B8B4-C1CA14D85BBD}" type="presParOf" srcId="{A160CC3D-EE4D-EF4F-8945-185AEF458011}" destId="{58C26394-80EE-C84C-9F22-694F21B0EE82}" srcOrd="0" destOrd="0" presId="urn:microsoft.com/office/officeart/2008/layout/LinedList"/>
    <dgm:cxn modelId="{D4694B2A-7CDB-5B4E-91B0-2CC9ACED4343}" type="presParOf" srcId="{A160CC3D-EE4D-EF4F-8945-185AEF458011}" destId="{ACA20891-A0A8-C741-A59A-0AC57B5A4BDB}" srcOrd="1" destOrd="0" presId="urn:microsoft.com/office/officeart/2008/layout/LinedList"/>
    <dgm:cxn modelId="{9178D09F-41AF-AE48-ACEA-356AC4B5112A}" type="presParOf" srcId="{A160CC3D-EE4D-EF4F-8945-185AEF458011}" destId="{69C0C065-317F-8646-AD0E-5E2462C4398F}" srcOrd="2" destOrd="0" presId="urn:microsoft.com/office/officeart/2008/layout/LinedList"/>
    <dgm:cxn modelId="{5FC41AFE-A532-3541-9ECA-A1A0C97C03FF}" type="presParOf" srcId="{DE43ECAF-2352-D84D-9F0F-EB5B1AB8A0F8}" destId="{9B8560DD-5121-2C4F-81D5-B925072D3AE7}" srcOrd="11" destOrd="0" presId="urn:microsoft.com/office/officeart/2008/layout/LinedList"/>
    <dgm:cxn modelId="{8B199909-EEB4-5746-AA4D-79AE68C4EC02}" type="presParOf" srcId="{DE43ECAF-2352-D84D-9F0F-EB5B1AB8A0F8}" destId="{CDEDAF8A-83F8-7249-88AF-CC62EF3EEC40}" srcOrd="12" destOrd="0" presId="urn:microsoft.com/office/officeart/2008/layout/LinedList"/>
    <dgm:cxn modelId="{D0544E2C-D04B-FA46-A77C-F5AE453B77A8}" type="presParOf" srcId="{DE43ECAF-2352-D84D-9F0F-EB5B1AB8A0F8}" destId="{48D52D99-6CBD-A14F-87C6-C3D1696F2DCF}" srcOrd="13" destOrd="0" presId="urn:microsoft.com/office/officeart/2008/layout/LinedList"/>
    <dgm:cxn modelId="{631E5935-7F04-904B-B577-02BAF05013C9}" type="presParOf" srcId="{48D52D99-6CBD-A14F-87C6-C3D1696F2DCF}" destId="{E90DF84C-FE9A-1443-BF32-7B86F918593A}" srcOrd="0" destOrd="0" presId="urn:microsoft.com/office/officeart/2008/layout/LinedList"/>
    <dgm:cxn modelId="{CC88E23A-3385-E246-9381-2BF8BF0E1850}" type="presParOf" srcId="{48D52D99-6CBD-A14F-87C6-C3D1696F2DCF}" destId="{19A5C619-17CF-D144-9DFB-0829821D800B}" srcOrd="1" destOrd="0" presId="urn:microsoft.com/office/officeart/2008/layout/LinedList"/>
    <dgm:cxn modelId="{7C37584F-B9C4-B949-AD4B-8986DDDA496A}" type="presParOf" srcId="{48D52D99-6CBD-A14F-87C6-C3D1696F2DCF}" destId="{1A1D4E78-6B7F-224F-87A3-8A456D692D9A}" srcOrd="2" destOrd="0" presId="urn:microsoft.com/office/officeart/2008/layout/LinedList"/>
    <dgm:cxn modelId="{D178E642-5295-CE4E-88F5-6B7E587B9159}" type="presParOf" srcId="{DE43ECAF-2352-D84D-9F0F-EB5B1AB8A0F8}" destId="{15216D43-2A03-B647-B1E4-4A18B7812B68}" srcOrd="14" destOrd="0" presId="urn:microsoft.com/office/officeart/2008/layout/LinedList"/>
    <dgm:cxn modelId="{3EEC9BC3-4819-834F-BDF6-7AEDAE411B3B}" type="presParOf" srcId="{DE43ECAF-2352-D84D-9F0F-EB5B1AB8A0F8}" destId="{B30E21DD-0CFA-7B44-BBBE-7D8B1D7573C4}" srcOrd="15" destOrd="0" presId="urn:microsoft.com/office/officeart/2008/layout/LinedList"/>
    <dgm:cxn modelId="{85174779-EA81-5749-9817-647168879F85}" type="presParOf" srcId="{DE43ECAF-2352-D84D-9F0F-EB5B1AB8A0F8}" destId="{4F90A913-FE95-A94C-B6C7-7BCA50C9E772}" srcOrd="16" destOrd="0" presId="urn:microsoft.com/office/officeart/2008/layout/LinedList"/>
    <dgm:cxn modelId="{F69305FF-20C0-A147-8EBF-619563D8DC88}" type="presParOf" srcId="{4F90A913-FE95-A94C-B6C7-7BCA50C9E772}" destId="{F92D6110-DFB0-DE46-826A-77D47C3F2C67}" srcOrd="0" destOrd="0" presId="urn:microsoft.com/office/officeart/2008/layout/LinedList"/>
    <dgm:cxn modelId="{EE36833B-1966-9D4D-921F-C2CC05BB949C}" type="presParOf" srcId="{4F90A913-FE95-A94C-B6C7-7BCA50C9E772}" destId="{334FB868-9C66-6F46-968D-0838832D3B23}" srcOrd="1" destOrd="0" presId="urn:microsoft.com/office/officeart/2008/layout/LinedList"/>
    <dgm:cxn modelId="{5F0F7B1D-7E37-0844-ABE9-8AED2E98CA57}" type="presParOf" srcId="{4F90A913-FE95-A94C-B6C7-7BCA50C9E772}" destId="{3A3B7E34-F3A1-D841-8AFC-B47738C27DED}" srcOrd="2" destOrd="0" presId="urn:microsoft.com/office/officeart/2008/layout/LinedList"/>
    <dgm:cxn modelId="{7E3311D2-4F5F-D143-A683-D28B05990716}" type="presParOf" srcId="{DE43ECAF-2352-D84D-9F0F-EB5B1AB8A0F8}" destId="{D938178F-F528-4E4E-AC85-F5DFBC0C3813}" srcOrd="17" destOrd="0" presId="urn:microsoft.com/office/officeart/2008/layout/LinedList"/>
    <dgm:cxn modelId="{72E689C4-7A17-C742-A00E-5000FBE40FAB}" type="presParOf" srcId="{DE43ECAF-2352-D84D-9F0F-EB5B1AB8A0F8}" destId="{1CCF22F8-3B54-1E48-BAB1-B91808F9C8DF}" srcOrd="18" destOrd="0" presId="urn:microsoft.com/office/officeart/2008/layout/LinedList"/>
    <dgm:cxn modelId="{DF3BDFE2-242E-C14C-B9CC-B5FC37D0A08A}" type="presParOf" srcId="{DE43ECAF-2352-D84D-9F0F-EB5B1AB8A0F8}" destId="{880EF969-958F-D14B-9D86-0E2228750499}" srcOrd="19" destOrd="0" presId="urn:microsoft.com/office/officeart/2008/layout/LinedList"/>
    <dgm:cxn modelId="{8A1F9A86-83F0-8B48-B005-6FBC12F9602D}" type="presParOf" srcId="{880EF969-958F-D14B-9D86-0E2228750499}" destId="{05F779D4-1605-7543-80F2-AE86B2C66270}" srcOrd="0" destOrd="0" presId="urn:microsoft.com/office/officeart/2008/layout/LinedList"/>
    <dgm:cxn modelId="{C8F6B889-B22D-7B4F-AD37-65238AF6D3A1}" type="presParOf" srcId="{880EF969-958F-D14B-9D86-0E2228750499}" destId="{B653669C-B4E2-4E49-8F58-03B0CCD93D93}" srcOrd="1" destOrd="0" presId="urn:microsoft.com/office/officeart/2008/layout/LinedList"/>
    <dgm:cxn modelId="{F2DB04F9-F432-3245-9C63-ADF0F7B76913}" type="presParOf" srcId="{880EF969-958F-D14B-9D86-0E2228750499}" destId="{A7736821-3403-ED4A-8F2F-A43A078CCAE5}" srcOrd="2" destOrd="0" presId="urn:microsoft.com/office/officeart/2008/layout/LinedList"/>
    <dgm:cxn modelId="{A6ADE565-6478-5A40-850A-7431285E749C}" type="presParOf" srcId="{DE43ECAF-2352-D84D-9F0F-EB5B1AB8A0F8}" destId="{25E7B921-C489-1344-86CD-365BE5EE895A}" srcOrd="20" destOrd="0" presId="urn:microsoft.com/office/officeart/2008/layout/LinedList"/>
    <dgm:cxn modelId="{2DB95EAD-DF3C-9C48-91FD-86076F0008D7}" type="presParOf" srcId="{DE43ECAF-2352-D84D-9F0F-EB5B1AB8A0F8}" destId="{49C7C70C-4A7B-0D42-98C3-2E51438234DF}" srcOrd="21" destOrd="0" presId="urn:microsoft.com/office/officeart/2008/layout/LinedList"/>
    <dgm:cxn modelId="{CBB5FA15-6610-D64A-8048-5B2F4D5625B4}" type="presParOf" srcId="{DE43ECAF-2352-D84D-9F0F-EB5B1AB8A0F8}" destId="{0C32C9E8-4410-CA4A-B988-A2CA291DB5E1}" srcOrd="22" destOrd="0" presId="urn:microsoft.com/office/officeart/2008/layout/LinedList"/>
    <dgm:cxn modelId="{2C7E2FE0-6A3D-D647-95E4-C4F0A54F6037}" type="presParOf" srcId="{0C32C9E8-4410-CA4A-B988-A2CA291DB5E1}" destId="{A0BC8810-C7D1-274F-8A0A-EFAF8FB59670}" srcOrd="0" destOrd="0" presId="urn:microsoft.com/office/officeart/2008/layout/LinedList"/>
    <dgm:cxn modelId="{4BB5C5A6-72B5-204B-ADC6-B400EDD55B2F}" type="presParOf" srcId="{0C32C9E8-4410-CA4A-B988-A2CA291DB5E1}" destId="{4847B745-DF31-0447-AFC9-6C6A519ECE03}" srcOrd="1" destOrd="0" presId="urn:microsoft.com/office/officeart/2008/layout/LinedList"/>
    <dgm:cxn modelId="{CA7BBF8B-85E0-0841-A723-317CA110FF25}" type="presParOf" srcId="{0C32C9E8-4410-CA4A-B988-A2CA291DB5E1}" destId="{4BC0F9E4-F098-054E-8216-EA264D95FD35}" srcOrd="2" destOrd="0" presId="urn:microsoft.com/office/officeart/2008/layout/LinedList"/>
    <dgm:cxn modelId="{FA80FCD4-86A4-074F-9506-AC726A6AE0D6}" type="presParOf" srcId="{DE43ECAF-2352-D84D-9F0F-EB5B1AB8A0F8}" destId="{798CC8D6-B456-5648-A83B-880105DF73DB}" srcOrd="23" destOrd="0" presId="urn:microsoft.com/office/officeart/2008/layout/LinedList"/>
    <dgm:cxn modelId="{7F2DF50F-4893-844B-97CE-D1B71FE64988}" type="presParOf" srcId="{DE43ECAF-2352-D84D-9F0F-EB5B1AB8A0F8}" destId="{AEE5AFFE-4001-0943-9705-A2F91132806A}" srcOrd="24" destOrd="0" presId="urn:microsoft.com/office/officeart/2008/layout/LinedList"/>
    <dgm:cxn modelId="{348C0299-0C39-B742-9603-A4EDF0D2BDE5}" type="presParOf" srcId="{DE43ECAF-2352-D84D-9F0F-EB5B1AB8A0F8}" destId="{9245B661-5F8F-894E-BFE1-EB17D2565C76}" srcOrd="25" destOrd="0" presId="urn:microsoft.com/office/officeart/2008/layout/LinedList"/>
    <dgm:cxn modelId="{C432631A-7E25-3C44-AFFE-3BC4F5F6B199}" type="presParOf" srcId="{9245B661-5F8F-894E-BFE1-EB17D2565C76}" destId="{F6AFAD6B-2A6D-C341-A71D-9FD84158695A}" srcOrd="0" destOrd="0" presId="urn:microsoft.com/office/officeart/2008/layout/LinedList"/>
    <dgm:cxn modelId="{2DDA193A-369A-6B4E-A43B-54CCD3ADCA87}" type="presParOf" srcId="{9245B661-5F8F-894E-BFE1-EB17D2565C76}" destId="{A34B2860-AA49-1A4C-B0DA-B267ED51B689}" srcOrd="1" destOrd="0" presId="urn:microsoft.com/office/officeart/2008/layout/LinedList"/>
    <dgm:cxn modelId="{CC36CD1A-EE3B-624B-BFA4-C480D800EC2D}" type="presParOf" srcId="{9245B661-5F8F-894E-BFE1-EB17D2565C76}" destId="{2B7A305C-384F-D14D-B73B-1A3D556082D3}" srcOrd="2" destOrd="0" presId="urn:microsoft.com/office/officeart/2008/layout/LinedList"/>
    <dgm:cxn modelId="{5B3CD525-2A98-D448-9C37-4A234E324887}" type="presParOf" srcId="{DE43ECAF-2352-D84D-9F0F-EB5B1AB8A0F8}" destId="{C3558113-DF01-6E46-BA9D-0D1D4D470C23}" srcOrd="26" destOrd="0" presId="urn:microsoft.com/office/officeart/2008/layout/LinedList"/>
    <dgm:cxn modelId="{A5DCAFB5-6800-8C47-9336-E093EADDD298}" type="presParOf" srcId="{DE43ECAF-2352-D84D-9F0F-EB5B1AB8A0F8}" destId="{E84401F1-CC71-7E4D-8B54-3597F21F7368}" srcOrd="27" destOrd="0" presId="urn:microsoft.com/office/officeart/2008/layout/LinedList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6F25E0-EC7E-CF40-936A-288D957B18B8}" type="doc">
      <dgm:prSet loTypeId="urn:microsoft.com/office/officeart/2005/8/layout/radial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79F635-33A1-F64B-9DBA-358194340688}">
      <dgm:prSet phldrT="[Text]"/>
      <dgm:spPr>
        <a:solidFill>
          <a:srgbClr val="CEDB56"/>
        </a:solidFill>
      </dgm:spPr>
      <dgm:t>
        <a:bodyPr/>
        <a:lstStyle/>
        <a:p>
          <a:r>
            <a:rPr lang="en-US" dirty="0" err="1"/>
            <a:t>dict</a:t>
          </a:r>
          <a:endParaRPr lang="en-US" dirty="0"/>
        </a:p>
      </dgm:t>
    </dgm:pt>
    <dgm:pt modelId="{46A950A3-02F7-804E-BF95-0076E1593CB0}" type="parTrans" cxnId="{F395BBE8-619F-3744-9284-47643ADE1592}">
      <dgm:prSet/>
      <dgm:spPr/>
      <dgm:t>
        <a:bodyPr/>
        <a:lstStyle/>
        <a:p>
          <a:endParaRPr lang="en-US"/>
        </a:p>
      </dgm:t>
    </dgm:pt>
    <dgm:pt modelId="{7FC20659-24AA-354B-A6A7-3ACAE706148B}" type="sibTrans" cxnId="{F395BBE8-619F-3744-9284-47643ADE1592}">
      <dgm:prSet/>
      <dgm:spPr/>
      <dgm:t>
        <a:bodyPr/>
        <a:lstStyle/>
        <a:p>
          <a:endParaRPr lang="en-US"/>
        </a:p>
      </dgm:t>
    </dgm:pt>
    <dgm:pt modelId="{AF1902F8-3720-BB4A-B22B-3840C4C8CE44}">
      <dgm:prSet phldrT="[Text]"/>
      <dgm:spPr>
        <a:solidFill>
          <a:srgbClr val="76CDD8"/>
        </a:solidFill>
      </dgm:spPr>
      <dgm:t>
        <a:bodyPr/>
        <a:lstStyle/>
        <a:p>
          <a:r>
            <a:rPr lang="en-US" dirty="0" err="1"/>
            <a:t>len</a:t>
          </a:r>
          <a:r>
            <a:rPr lang="en-US" dirty="0"/>
            <a:t>(list)</a:t>
          </a:r>
        </a:p>
      </dgm:t>
    </dgm:pt>
    <dgm:pt modelId="{F618E25C-3200-2D4E-A516-ACC97C6258FE}" type="parTrans" cxnId="{86FF881F-1B26-384F-AE79-F66ADB35BC71}">
      <dgm:prSet/>
      <dgm:spPr/>
      <dgm:t>
        <a:bodyPr/>
        <a:lstStyle/>
        <a:p>
          <a:endParaRPr lang="en-US"/>
        </a:p>
      </dgm:t>
    </dgm:pt>
    <dgm:pt modelId="{1B3BA75A-F2C3-1248-BE14-2DACF74E8E4D}" type="sibTrans" cxnId="{86FF881F-1B26-384F-AE79-F66ADB35BC71}">
      <dgm:prSet/>
      <dgm:spPr/>
      <dgm:t>
        <a:bodyPr/>
        <a:lstStyle/>
        <a:p>
          <a:endParaRPr lang="en-US"/>
        </a:p>
      </dgm:t>
    </dgm:pt>
    <dgm:pt modelId="{1D856FE3-0C9C-6341-8C7E-81EBAFCBDC21}">
      <dgm:prSet phldrT="[Text]"/>
      <dgm:spPr>
        <a:solidFill>
          <a:srgbClr val="76CDD8"/>
        </a:solidFill>
      </dgm:spPr>
      <dgm:t>
        <a:bodyPr/>
        <a:lstStyle/>
        <a:p>
          <a:r>
            <a:rPr lang="en-US" dirty="0"/>
            <a:t>str()</a:t>
          </a:r>
        </a:p>
      </dgm:t>
    </dgm:pt>
    <dgm:pt modelId="{F4725DAF-E6F8-A440-BAC8-68BC53B4F922}" type="parTrans" cxnId="{EFFFBF40-7388-1B4D-9B62-9D5D5FB1B35E}">
      <dgm:prSet/>
      <dgm:spPr/>
      <dgm:t>
        <a:bodyPr/>
        <a:lstStyle/>
        <a:p>
          <a:endParaRPr lang="en-US"/>
        </a:p>
      </dgm:t>
    </dgm:pt>
    <dgm:pt modelId="{E2424407-057D-8A46-A4DF-9567B64C1BF0}" type="sibTrans" cxnId="{EFFFBF40-7388-1B4D-9B62-9D5D5FB1B35E}">
      <dgm:prSet/>
      <dgm:spPr/>
      <dgm:t>
        <a:bodyPr/>
        <a:lstStyle/>
        <a:p>
          <a:endParaRPr lang="en-US"/>
        </a:p>
      </dgm:t>
    </dgm:pt>
    <dgm:pt modelId="{284E15D0-5362-3B43-B4EE-2C26EFC1AA8C}">
      <dgm:prSet phldrT="[Text]"/>
      <dgm:spPr>
        <a:solidFill>
          <a:srgbClr val="76CDD8"/>
        </a:solidFill>
      </dgm:spPr>
      <dgm:t>
        <a:bodyPr/>
        <a:lstStyle/>
        <a:p>
          <a:r>
            <a:rPr lang="en-US" dirty="0"/>
            <a:t>type()</a:t>
          </a:r>
        </a:p>
      </dgm:t>
    </dgm:pt>
    <dgm:pt modelId="{8B23B2C5-6E48-4C4B-9179-9336841E7E1E}" type="parTrans" cxnId="{0C9888F1-1934-724F-9B2B-40815E657363}">
      <dgm:prSet/>
      <dgm:spPr/>
      <dgm:t>
        <a:bodyPr/>
        <a:lstStyle/>
        <a:p>
          <a:endParaRPr lang="en-US"/>
        </a:p>
      </dgm:t>
    </dgm:pt>
    <dgm:pt modelId="{00D06866-5617-D849-82F9-CD070F56BE25}" type="sibTrans" cxnId="{0C9888F1-1934-724F-9B2B-40815E657363}">
      <dgm:prSet/>
      <dgm:spPr/>
      <dgm:t>
        <a:bodyPr/>
        <a:lstStyle/>
        <a:p>
          <a:endParaRPr lang="en-US"/>
        </a:p>
      </dgm:t>
    </dgm:pt>
    <dgm:pt modelId="{9B77F94A-C5F8-A14F-A33F-8C239841FF28}" type="pres">
      <dgm:prSet presAssocID="{FD6F25E0-EC7E-CF40-936A-288D957B18B8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77EACF3-3FF7-C84B-914D-01E4B0DCBDD7}" type="pres">
      <dgm:prSet presAssocID="{C779F635-33A1-F64B-9DBA-358194340688}" presName="centerShape" presStyleLbl="node0" presStyleIdx="0" presStyleCnt="1"/>
      <dgm:spPr/>
    </dgm:pt>
    <dgm:pt modelId="{85348030-FA4E-9E42-A9B9-7D319A44FA8F}" type="pres">
      <dgm:prSet presAssocID="{F618E25C-3200-2D4E-A516-ACC97C6258FE}" presName="Name9" presStyleLbl="parChTrans1D2" presStyleIdx="0" presStyleCnt="3"/>
      <dgm:spPr/>
    </dgm:pt>
    <dgm:pt modelId="{D9489AD6-76CA-2E43-AE3F-6E7E23447A31}" type="pres">
      <dgm:prSet presAssocID="{F618E25C-3200-2D4E-A516-ACC97C6258FE}" presName="connTx" presStyleLbl="parChTrans1D2" presStyleIdx="0" presStyleCnt="3"/>
      <dgm:spPr/>
    </dgm:pt>
    <dgm:pt modelId="{BAC136DC-7F6A-4D4E-8416-D587BF308624}" type="pres">
      <dgm:prSet presAssocID="{AF1902F8-3720-BB4A-B22B-3840C4C8CE44}" presName="node" presStyleLbl="node1" presStyleIdx="0" presStyleCnt="3">
        <dgm:presLayoutVars>
          <dgm:bulletEnabled val="1"/>
        </dgm:presLayoutVars>
      </dgm:prSet>
      <dgm:spPr/>
    </dgm:pt>
    <dgm:pt modelId="{E6B009D9-DC18-834D-8586-1B5B040E97EB}" type="pres">
      <dgm:prSet presAssocID="{F4725DAF-E6F8-A440-BAC8-68BC53B4F922}" presName="Name9" presStyleLbl="parChTrans1D2" presStyleIdx="1" presStyleCnt="3"/>
      <dgm:spPr/>
    </dgm:pt>
    <dgm:pt modelId="{62E14C20-131E-E047-8F5F-FD2055EC3E3F}" type="pres">
      <dgm:prSet presAssocID="{F4725DAF-E6F8-A440-BAC8-68BC53B4F922}" presName="connTx" presStyleLbl="parChTrans1D2" presStyleIdx="1" presStyleCnt="3"/>
      <dgm:spPr/>
    </dgm:pt>
    <dgm:pt modelId="{548044EA-AA15-9742-B628-6B2A473FC226}" type="pres">
      <dgm:prSet presAssocID="{1D856FE3-0C9C-6341-8C7E-81EBAFCBDC21}" presName="node" presStyleLbl="node1" presStyleIdx="1" presStyleCnt="3">
        <dgm:presLayoutVars>
          <dgm:bulletEnabled val="1"/>
        </dgm:presLayoutVars>
      </dgm:prSet>
      <dgm:spPr/>
    </dgm:pt>
    <dgm:pt modelId="{2ACB9E2E-C26A-2A47-8BC2-33F5CB64E3CE}" type="pres">
      <dgm:prSet presAssocID="{8B23B2C5-6E48-4C4B-9179-9336841E7E1E}" presName="Name9" presStyleLbl="parChTrans1D2" presStyleIdx="2" presStyleCnt="3"/>
      <dgm:spPr/>
    </dgm:pt>
    <dgm:pt modelId="{66831AB0-9257-164D-A918-95A662A284EF}" type="pres">
      <dgm:prSet presAssocID="{8B23B2C5-6E48-4C4B-9179-9336841E7E1E}" presName="connTx" presStyleLbl="parChTrans1D2" presStyleIdx="2" presStyleCnt="3"/>
      <dgm:spPr/>
    </dgm:pt>
    <dgm:pt modelId="{0E70CBF6-3DFE-9D42-AE1B-C0FE6CBB9C15}" type="pres">
      <dgm:prSet presAssocID="{284E15D0-5362-3B43-B4EE-2C26EFC1AA8C}" presName="node" presStyleLbl="node1" presStyleIdx="2" presStyleCnt="3">
        <dgm:presLayoutVars>
          <dgm:bulletEnabled val="1"/>
        </dgm:presLayoutVars>
      </dgm:prSet>
      <dgm:spPr/>
    </dgm:pt>
  </dgm:ptLst>
  <dgm:cxnLst>
    <dgm:cxn modelId="{ADB03515-B471-BF49-A44E-0BCF9C7F06F5}" type="presOf" srcId="{FD6F25E0-EC7E-CF40-936A-288D957B18B8}" destId="{9B77F94A-C5F8-A14F-A33F-8C239841FF28}" srcOrd="0" destOrd="0" presId="urn:microsoft.com/office/officeart/2005/8/layout/radial1"/>
    <dgm:cxn modelId="{86FF881F-1B26-384F-AE79-F66ADB35BC71}" srcId="{C779F635-33A1-F64B-9DBA-358194340688}" destId="{AF1902F8-3720-BB4A-B22B-3840C4C8CE44}" srcOrd="0" destOrd="0" parTransId="{F618E25C-3200-2D4E-A516-ACC97C6258FE}" sibTransId="{1B3BA75A-F2C3-1248-BE14-2DACF74E8E4D}"/>
    <dgm:cxn modelId="{4B0B6D29-CC7F-3A46-A843-938253614281}" type="presOf" srcId="{AF1902F8-3720-BB4A-B22B-3840C4C8CE44}" destId="{BAC136DC-7F6A-4D4E-8416-D587BF308624}" srcOrd="0" destOrd="0" presId="urn:microsoft.com/office/officeart/2005/8/layout/radial1"/>
    <dgm:cxn modelId="{EFFFBF40-7388-1B4D-9B62-9D5D5FB1B35E}" srcId="{C779F635-33A1-F64B-9DBA-358194340688}" destId="{1D856FE3-0C9C-6341-8C7E-81EBAFCBDC21}" srcOrd="1" destOrd="0" parTransId="{F4725DAF-E6F8-A440-BAC8-68BC53B4F922}" sibTransId="{E2424407-057D-8A46-A4DF-9567B64C1BF0}"/>
    <dgm:cxn modelId="{440D9E48-6099-774D-AA6D-AA8B27E7D182}" type="presOf" srcId="{8B23B2C5-6E48-4C4B-9179-9336841E7E1E}" destId="{66831AB0-9257-164D-A918-95A662A284EF}" srcOrd="1" destOrd="0" presId="urn:microsoft.com/office/officeart/2005/8/layout/radial1"/>
    <dgm:cxn modelId="{C30DA358-6E43-C044-92BE-BD680B7E762D}" type="presOf" srcId="{284E15D0-5362-3B43-B4EE-2C26EFC1AA8C}" destId="{0E70CBF6-3DFE-9D42-AE1B-C0FE6CBB9C15}" srcOrd="0" destOrd="0" presId="urn:microsoft.com/office/officeart/2005/8/layout/radial1"/>
    <dgm:cxn modelId="{25F68A5C-FDE4-084D-8818-0102A705EFA1}" type="presOf" srcId="{F4725DAF-E6F8-A440-BAC8-68BC53B4F922}" destId="{62E14C20-131E-E047-8F5F-FD2055EC3E3F}" srcOrd="1" destOrd="0" presId="urn:microsoft.com/office/officeart/2005/8/layout/radial1"/>
    <dgm:cxn modelId="{6E555664-8B89-9946-95D0-0AEF1E888062}" type="presOf" srcId="{F4725DAF-E6F8-A440-BAC8-68BC53B4F922}" destId="{E6B009D9-DC18-834D-8586-1B5B040E97EB}" srcOrd="0" destOrd="0" presId="urn:microsoft.com/office/officeart/2005/8/layout/radial1"/>
    <dgm:cxn modelId="{BE6B1572-2DBD-6148-B076-DF9DF6FE0763}" type="presOf" srcId="{1D856FE3-0C9C-6341-8C7E-81EBAFCBDC21}" destId="{548044EA-AA15-9742-B628-6B2A473FC226}" srcOrd="0" destOrd="0" presId="urn:microsoft.com/office/officeart/2005/8/layout/radial1"/>
    <dgm:cxn modelId="{4E3B1297-7040-764A-BDCD-58455828A69C}" type="presOf" srcId="{8B23B2C5-6E48-4C4B-9179-9336841E7E1E}" destId="{2ACB9E2E-C26A-2A47-8BC2-33F5CB64E3CE}" srcOrd="0" destOrd="0" presId="urn:microsoft.com/office/officeart/2005/8/layout/radial1"/>
    <dgm:cxn modelId="{BD7B24BB-B475-9941-8600-78D8AEC239AD}" type="presOf" srcId="{F618E25C-3200-2D4E-A516-ACC97C6258FE}" destId="{D9489AD6-76CA-2E43-AE3F-6E7E23447A31}" srcOrd="1" destOrd="0" presId="urn:microsoft.com/office/officeart/2005/8/layout/radial1"/>
    <dgm:cxn modelId="{F5196BE0-5FCB-FF4B-A070-2B6DA9F06774}" type="presOf" srcId="{F618E25C-3200-2D4E-A516-ACC97C6258FE}" destId="{85348030-FA4E-9E42-A9B9-7D319A44FA8F}" srcOrd="0" destOrd="0" presId="urn:microsoft.com/office/officeart/2005/8/layout/radial1"/>
    <dgm:cxn modelId="{F395BBE8-619F-3744-9284-47643ADE1592}" srcId="{FD6F25E0-EC7E-CF40-936A-288D957B18B8}" destId="{C779F635-33A1-F64B-9DBA-358194340688}" srcOrd="0" destOrd="0" parTransId="{46A950A3-02F7-804E-BF95-0076E1593CB0}" sibTransId="{7FC20659-24AA-354B-A6A7-3ACAE706148B}"/>
    <dgm:cxn modelId="{4BF51AEE-0263-AF42-83CF-7E8A458AB26B}" type="presOf" srcId="{C779F635-33A1-F64B-9DBA-358194340688}" destId="{577EACF3-3FF7-C84B-914D-01E4B0DCBDD7}" srcOrd="0" destOrd="0" presId="urn:microsoft.com/office/officeart/2005/8/layout/radial1"/>
    <dgm:cxn modelId="{0C9888F1-1934-724F-9B2B-40815E657363}" srcId="{C779F635-33A1-F64B-9DBA-358194340688}" destId="{284E15D0-5362-3B43-B4EE-2C26EFC1AA8C}" srcOrd="2" destOrd="0" parTransId="{8B23B2C5-6E48-4C4B-9179-9336841E7E1E}" sibTransId="{00D06866-5617-D849-82F9-CD070F56BE25}"/>
    <dgm:cxn modelId="{48ECD18B-A7F1-7A46-8A56-DF9774A3CE41}" type="presParOf" srcId="{9B77F94A-C5F8-A14F-A33F-8C239841FF28}" destId="{577EACF3-3FF7-C84B-914D-01E4B0DCBDD7}" srcOrd="0" destOrd="0" presId="urn:microsoft.com/office/officeart/2005/8/layout/radial1"/>
    <dgm:cxn modelId="{5F4CFFE1-9056-8648-AE15-5709489A9F78}" type="presParOf" srcId="{9B77F94A-C5F8-A14F-A33F-8C239841FF28}" destId="{85348030-FA4E-9E42-A9B9-7D319A44FA8F}" srcOrd="1" destOrd="0" presId="urn:microsoft.com/office/officeart/2005/8/layout/radial1"/>
    <dgm:cxn modelId="{BEB3B991-8985-6D41-B625-193BB345AA8E}" type="presParOf" srcId="{85348030-FA4E-9E42-A9B9-7D319A44FA8F}" destId="{D9489AD6-76CA-2E43-AE3F-6E7E23447A31}" srcOrd="0" destOrd="0" presId="urn:microsoft.com/office/officeart/2005/8/layout/radial1"/>
    <dgm:cxn modelId="{3D4F944A-7F3B-3945-BBF7-5442AE1817C0}" type="presParOf" srcId="{9B77F94A-C5F8-A14F-A33F-8C239841FF28}" destId="{BAC136DC-7F6A-4D4E-8416-D587BF308624}" srcOrd="2" destOrd="0" presId="urn:microsoft.com/office/officeart/2005/8/layout/radial1"/>
    <dgm:cxn modelId="{56B72BAF-5136-6F46-9B7D-349ECB4A904C}" type="presParOf" srcId="{9B77F94A-C5F8-A14F-A33F-8C239841FF28}" destId="{E6B009D9-DC18-834D-8586-1B5B040E97EB}" srcOrd="3" destOrd="0" presId="urn:microsoft.com/office/officeart/2005/8/layout/radial1"/>
    <dgm:cxn modelId="{366F2B24-0F0A-6A4B-9BA2-167CCC49100F}" type="presParOf" srcId="{E6B009D9-DC18-834D-8586-1B5B040E97EB}" destId="{62E14C20-131E-E047-8F5F-FD2055EC3E3F}" srcOrd="0" destOrd="0" presId="urn:microsoft.com/office/officeart/2005/8/layout/radial1"/>
    <dgm:cxn modelId="{0078FB79-69AC-414A-ADAE-BD4B0BB5ACA2}" type="presParOf" srcId="{9B77F94A-C5F8-A14F-A33F-8C239841FF28}" destId="{548044EA-AA15-9742-B628-6B2A473FC226}" srcOrd="4" destOrd="0" presId="urn:microsoft.com/office/officeart/2005/8/layout/radial1"/>
    <dgm:cxn modelId="{3469DD1D-63C6-0047-A4E5-42D64193CA30}" type="presParOf" srcId="{9B77F94A-C5F8-A14F-A33F-8C239841FF28}" destId="{2ACB9E2E-C26A-2A47-8BC2-33F5CB64E3CE}" srcOrd="5" destOrd="0" presId="urn:microsoft.com/office/officeart/2005/8/layout/radial1"/>
    <dgm:cxn modelId="{0A86C819-ABCC-CB4F-8069-5203EF788236}" type="presParOf" srcId="{2ACB9E2E-C26A-2A47-8BC2-33F5CB64E3CE}" destId="{66831AB0-9257-164D-A918-95A662A284EF}" srcOrd="0" destOrd="0" presId="urn:microsoft.com/office/officeart/2005/8/layout/radial1"/>
    <dgm:cxn modelId="{5E67F86A-03A9-4F47-B99E-79A0FD3DED38}" type="presParOf" srcId="{9B77F94A-C5F8-A14F-A33F-8C239841FF28}" destId="{0E70CBF6-3DFE-9D42-AE1B-C0FE6CBB9C15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261F84-2F64-3547-BA24-C896C8EFBC40}" type="doc">
      <dgm:prSet loTypeId="urn:microsoft.com/office/officeart/2008/layout/Lin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C2706A-E21B-9F42-B445-D87AE6285CB1}">
      <dgm:prSet phldrT="[Text]"/>
      <dgm:spPr/>
      <dgm:t>
        <a:bodyPr/>
        <a:lstStyle/>
        <a:p>
          <a:r>
            <a:rPr lang="en-US" dirty="0" err="1"/>
            <a:t>dict</a:t>
          </a:r>
          <a:endParaRPr lang="en-US" dirty="0"/>
        </a:p>
      </dgm:t>
    </dgm:pt>
    <dgm:pt modelId="{DE4FA8DA-B051-6241-A26F-66E2577E9982}" type="parTrans" cxnId="{23E91494-1F35-1C4E-92B1-1C12C42F790F}">
      <dgm:prSet/>
      <dgm:spPr/>
      <dgm:t>
        <a:bodyPr/>
        <a:lstStyle/>
        <a:p>
          <a:endParaRPr lang="en-US"/>
        </a:p>
      </dgm:t>
    </dgm:pt>
    <dgm:pt modelId="{9CC07938-71C2-FC42-A156-A61B74CB5885}" type="sibTrans" cxnId="{23E91494-1F35-1C4E-92B1-1C12C42F790F}">
      <dgm:prSet/>
      <dgm:spPr/>
      <dgm:t>
        <a:bodyPr/>
        <a:lstStyle/>
        <a:p>
          <a:endParaRPr lang="en-US"/>
        </a:p>
      </dgm:t>
    </dgm:pt>
    <dgm:pt modelId="{86F4AAE4-E0D9-674E-9EF9-73F49CB607B2}">
      <dgm:prSet phldrT="[Text]"/>
      <dgm:spPr/>
      <dgm:t>
        <a:bodyPr/>
        <a:lstStyle/>
        <a:p>
          <a:r>
            <a:rPr lang="en-US" dirty="0"/>
            <a:t>clear()</a:t>
          </a:r>
        </a:p>
      </dgm:t>
    </dgm:pt>
    <dgm:pt modelId="{D727197F-8B91-BD4E-86A5-65458EBFB301}" type="parTrans" cxnId="{266BB90B-3570-3043-A73B-C9F2BBED8282}">
      <dgm:prSet/>
      <dgm:spPr/>
      <dgm:t>
        <a:bodyPr/>
        <a:lstStyle/>
        <a:p>
          <a:endParaRPr lang="en-US"/>
        </a:p>
      </dgm:t>
    </dgm:pt>
    <dgm:pt modelId="{2B2800A4-AB55-A24F-BB51-C657D16362DB}" type="sibTrans" cxnId="{266BB90B-3570-3043-A73B-C9F2BBED8282}">
      <dgm:prSet/>
      <dgm:spPr/>
      <dgm:t>
        <a:bodyPr/>
        <a:lstStyle/>
        <a:p>
          <a:endParaRPr lang="en-US"/>
        </a:p>
      </dgm:t>
    </dgm:pt>
    <dgm:pt modelId="{64E2FCCE-2E68-2A40-BFCB-14D94BE62558}">
      <dgm:prSet phldrT="[Text]"/>
      <dgm:spPr/>
      <dgm:t>
        <a:bodyPr/>
        <a:lstStyle/>
        <a:p>
          <a:r>
            <a:rPr lang="en-US" dirty="0"/>
            <a:t>copy()</a:t>
          </a:r>
        </a:p>
      </dgm:t>
    </dgm:pt>
    <dgm:pt modelId="{CD2AF9B4-0C15-D344-8656-453E06A43DA7}" type="parTrans" cxnId="{7629CC73-545A-7344-8830-ED8E90E7B0FB}">
      <dgm:prSet/>
      <dgm:spPr/>
      <dgm:t>
        <a:bodyPr/>
        <a:lstStyle/>
        <a:p>
          <a:endParaRPr lang="en-US"/>
        </a:p>
      </dgm:t>
    </dgm:pt>
    <dgm:pt modelId="{F5D555F2-2FA2-6D40-AF63-E08446EC04CC}" type="sibTrans" cxnId="{7629CC73-545A-7344-8830-ED8E90E7B0FB}">
      <dgm:prSet/>
      <dgm:spPr/>
      <dgm:t>
        <a:bodyPr/>
        <a:lstStyle/>
        <a:p>
          <a:endParaRPr lang="en-US"/>
        </a:p>
      </dgm:t>
    </dgm:pt>
    <dgm:pt modelId="{AE860F62-5BB1-6E4A-9844-59023B5F5BE4}">
      <dgm:prSet phldrT="[Text]"/>
      <dgm:spPr/>
      <dgm:t>
        <a:bodyPr/>
        <a:lstStyle/>
        <a:p>
          <a:r>
            <a:rPr lang="en-US" dirty="0" err="1"/>
            <a:t>fromkeys</a:t>
          </a:r>
          <a:r>
            <a:rPr lang="en-US" dirty="0"/>
            <a:t>(</a:t>
          </a:r>
          <a:r>
            <a:rPr lang="en-US" dirty="0" err="1"/>
            <a:t>iterable</a:t>
          </a:r>
          <a:r>
            <a:rPr lang="en-US" dirty="0"/>
            <a:t>[,value])</a:t>
          </a:r>
        </a:p>
      </dgm:t>
    </dgm:pt>
    <dgm:pt modelId="{1B714FFD-98EA-A747-BAC3-27834C14A34E}" type="parTrans" cxnId="{85FD9F2E-7911-1740-AE87-46FE3504B025}">
      <dgm:prSet/>
      <dgm:spPr/>
      <dgm:t>
        <a:bodyPr/>
        <a:lstStyle/>
        <a:p>
          <a:endParaRPr lang="en-US"/>
        </a:p>
      </dgm:t>
    </dgm:pt>
    <dgm:pt modelId="{0885AFF6-1618-9A45-9D9E-C6D299F97209}" type="sibTrans" cxnId="{85FD9F2E-7911-1740-AE87-46FE3504B025}">
      <dgm:prSet/>
      <dgm:spPr/>
      <dgm:t>
        <a:bodyPr/>
        <a:lstStyle/>
        <a:p>
          <a:endParaRPr lang="en-US"/>
        </a:p>
      </dgm:t>
    </dgm:pt>
    <dgm:pt modelId="{DF92FAC9-EF70-034B-81C0-084793734C82}">
      <dgm:prSet phldrT="[Text]"/>
      <dgm:spPr/>
      <dgm:t>
        <a:bodyPr/>
        <a:lstStyle/>
        <a:p>
          <a:r>
            <a:rPr lang="en-US" dirty="0"/>
            <a:t>get(key[,default])</a:t>
          </a:r>
        </a:p>
      </dgm:t>
    </dgm:pt>
    <dgm:pt modelId="{F1A520E2-CA64-854C-A1C4-BBA0E29F2FA7}" type="parTrans" cxnId="{F1BF2218-59CA-F14F-97CB-32A70E0D3BAE}">
      <dgm:prSet/>
      <dgm:spPr/>
      <dgm:t>
        <a:bodyPr/>
        <a:lstStyle/>
        <a:p>
          <a:endParaRPr lang="en-US"/>
        </a:p>
      </dgm:t>
    </dgm:pt>
    <dgm:pt modelId="{D0A16D9A-4472-324B-A83D-C74F02D5DC4A}" type="sibTrans" cxnId="{F1BF2218-59CA-F14F-97CB-32A70E0D3BAE}">
      <dgm:prSet/>
      <dgm:spPr/>
      <dgm:t>
        <a:bodyPr/>
        <a:lstStyle/>
        <a:p>
          <a:endParaRPr lang="en-US"/>
        </a:p>
      </dgm:t>
    </dgm:pt>
    <dgm:pt modelId="{9127122D-A45A-334C-BAC0-22899CBBD456}">
      <dgm:prSet phldrT="[Text]"/>
      <dgm:spPr/>
      <dgm:t>
        <a:bodyPr/>
        <a:lstStyle/>
        <a:p>
          <a:r>
            <a:rPr lang="en-US" dirty="0"/>
            <a:t>items(), keys(), values()</a:t>
          </a:r>
        </a:p>
      </dgm:t>
    </dgm:pt>
    <dgm:pt modelId="{C2A0736C-F7EF-6448-93E3-83A0EF90C5BF}" type="parTrans" cxnId="{2D7D46F6-F536-E547-BBAD-FF8FF0F90018}">
      <dgm:prSet/>
      <dgm:spPr/>
      <dgm:t>
        <a:bodyPr/>
        <a:lstStyle/>
        <a:p>
          <a:endParaRPr lang="en-US"/>
        </a:p>
      </dgm:t>
    </dgm:pt>
    <dgm:pt modelId="{8A3CAC87-1BF0-D845-B0F2-B73A826011BB}" type="sibTrans" cxnId="{2D7D46F6-F536-E547-BBAD-FF8FF0F90018}">
      <dgm:prSet/>
      <dgm:spPr/>
      <dgm:t>
        <a:bodyPr/>
        <a:lstStyle/>
        <a:p>
          <a:endParaRPr lang="en-US"/>
        </a:p>
      </dgm:t>
    </dgm:pt>
    <dgm:pt modelId="{B6141472-08F9-8F43-814D-386AB3277386}">
      <dgm:prSet phldrT="[Text]"/>
      <dgm:spPr/>
      <dgm:t>
        <a:bodyPr/>
        <a:lstStyle/>
        <a:p>
          <a:r>
            <a:rPr lang="en-US" dirty="0"/>
            <a:t>pop(key,[,default])</a:t>
          </a:r>
        </a:p>
      </dgm:t>
    </dgm:pt>
    <dgm:pt modelId="{B72316EA-E0B3-494C-A5DE-E34B2232BB57}" type="parTrans" cxnId="{B7CE4088-DECB-314E-A3C7-D24996D01846}">
      <dgm:prSet/>
      <dgm:spPr/>
      <dgm:t>
        <a:bodyPr/>
        <a:lstStyle/>
        <a:p>
          <a:endParaRPr lang="en-US"/>
        </a:p>
      </dgm:t>
    </dgm:pt>
    <dgm:pt modelId="{C1833610-9CCB-694F-AC21-04840EDB6CEB}" type="sibTrans" cxnId="{B7CE4088-DECB-314E-A3C7-D24996D01846}">
      <dgm:prSet/>
      <dgm:spPr/>
      <dgm:t>
        <a:bodyPr/>
        <a:lstStyle/>
        <a:p>
          <a:endParaRPr lang="en-US"/>
        </a:p>
      </dgm:t>
    </dgm:pt>
    <dgm:pt modelId="{E7488487-E302-C543-A17E-D3E77B59DB11}">
      <dgm:prSet phldrT="[Text]"/>
      <dgm:spPr/>
      <dgm:t>
        <a:bodyPr/>
        <a:lstStyle/>
        <a:p>
          <a:r>
            <a:rPr lang="en-US" dirty="0" err="1"/>
            <a:t>popitem</a:t>
          </a:r>
          <a:r>
            <a:rPr lang="en-US" dirty="0"/>
            <a:t>()</a:t>
          </a:r>
        </a:p>
      </dgm:t>
    </dgm:pt>
    <dgm:pt modelId="{EFE9D1F6-2E49-B247-BE58-9892E05FDA6B}" type="parTrans" cxnId="{BC3A6C6B-F2DD-1349-BBFF-CF95CC0B6B88}">
      <dgm:prSet/>
      <dgm:spPr/>
      <dgm:t>
        <a:bodyPr/>
        <a:lstStyle/>
        <a:p>
          <a:endParaRPr lang="en-US"/>
        </a:p>
      </dgm:t>
    </dgm:pt>
    <dgm:pt modelId="{B77CC47E-21F8-8543-A822-09D9B0E01D98}" type="sibTrans" cxnId="{BC3A6C6B-F2DD-1349-BBFF-CF95CC0B6B88}">
      <dgm:prSet/>
      <dgm:spPr/>
      <dgm:t>
        <a:bodyPr/>
        <a:lstStyle/>
        <a:p>
          <a:endParaRPr lang="en-US"/>
        </a:p>
      </dgm:t>
    </dgm:pt>
    <dgm:pt modelId="{AA2D6776-F993-7343-9DEE-89DECB357B41}">
      <dgm:prSet phldrT="[Text]"/>
      <dgm:spPr/>
      <dgm:t>
        <a:bodyPr/>
        <a:lstStyle/>
        <a:p>
          <a:r>
            <a:rPr lang="en-US" dirty="0" err="1"/>
            <a:t>setdefault</a:t>
          </a:r>
          <a:r>
            <a:rPr lang="en-US" dirty="0"/>
            <a:t>(key[,default])</a:t>
          </a:r>
        </a:p>
      </dgm:t>
    </dgm:pt>
    <dgm:pt modelId="{76D1CDFC-BC0F-F442-8163-9C8E48F24E20}" type="parTrans" cxnId="{FBDF74D7-A7FE-804B-84E5-19DA0A1A9DC7}">
      <dgm:prSet/>
      <dgm:spPr/>
      <dgm:t>
        <a:bodyPr/>
        <a:lstStyle/>
        <a:p>
          <a:endParaRPr lang="en-US"/>
        </a:p>
      </dgm:t>
    </dgm:pt>
    <dgm:pt modelId="{FBBCEBEF-E159-F245-A826-30AFB360E6AD}" type="sibTrans" cxnId="{FBDF74D7-A7FE-804B-84E5-19DA0A1A9DC7}">
      <dgm:prSet/>
      <dgm:spPr/>
      <dgm:t>
        <a:bodyPr/>
        <a:lstStyle/>
        <a:p>
          <a:endParaRPr lang="en-US"/>
        </a:p>
      </dgm:t>
    </dgm:pt>
    <dgm:pt modelId="{3CDE1EAC-A16A-E241-91C2-78162DD0C0AB}">
      <dgm:prSet phldrT="[Text]"/>
      <dgm:spPr/>
      <dgm:t>
        <a:bodyPr/>
        <a:lstStyle/>
        <a:p>
          <a:r>
            <a:rPr lang="en-US" dirty="0"/>
            <a:t>update(</a:t>
          </a:r>
          <a:r>
            <a:rPr lang="en-US" dirty="0" err="1"/>
            <a:t>dict</a:t>
          </a:r>
          <a:r>
            <a:rPr lang="en-US" dirty="0"/>
            <a:t>)</a:t>
          </a:r>
        </a:p>
      </dgm:t>
    </dgm:pt>
    <dgm:pt modelId="{7F6B76C7-6145-EB47-BBC9-5B3AAD88E473}" type="parTrans" cxnId="{6B9349AF-4F76-A04A-B4E9-177BB98C2059}">
      <dgm:prSet/>
      <dgm:spPr/>
      <dgm:t>
        <a:bodyPr/>
        <a:lstStyle/>
        <a:p>
          <a:endParaRPr lang="en-US"/>
        </a:p>
      </dgm:t>
    </dgm:pt>
    <dgm:pt modelId="{5FAE7F7A-F120-E941-B5BF-E8CFFF86B09E}" type="sibTrans" cxnId="{6B9349AF-4F76-A04A-B4E9-177BB98C2059}">
      <dgm:prSet/>
      <dgm:spPr/>
      <dgm:t>
        <a:bodyPr/>
        <a:lstStyle/>
        <a:p>
          <a:endParaRPr lang="en-US"/>
        </a:p>
      </dgm:t>
    </dgm:pt>
    <dgm:pt modelId="{AD1E19BA-7801-DD4D-B0EF-ABC545EE799F}" type="pres">
      <dgm:prSet presAssocID="{B1261F84-2F64-3547-BA24-C896C8EFBC40}" presName="vert0" presStyleCnt="0">
        <dgm:presLayoutVars>
          <dgm:dir/>
          <dgm:animOne val="branch"/>
          <dgm:animLvl val="lvl"/>
        </dgm:presLayoutVars>
      </dgm:prSet>
      <dgm:spPr/>
    </dgm:pt>
    <dgm:pt modelId="{8F97C695-BA4F-BF43-9CBF-7D099B9C12C5}" type="pres">
      <dgm:prSet presAssocID="{1BC2706A-E21B-9F42-B445-D87AE6285CB1}" presName="thickLine" presStyleLbl="alignNode1" presStyleIdx="0" presStyleCnt="1"/>
      <dgm:spPr/>
    </dgm:pt>
    <dgm:pt modelId="{7444A0AA-3AE4-8044-B115-C6F00BDB5C8F}" type="pres">
      <dgm:prSet presAssocID="{1BC2706A-E21B-9F42-B445-D87AE6285CB1}" presName="horz1" presStyleCnt="0"/>
      <dgm:spPr/>
    </dgm:pt>
    <dgm:pt modelId="{686E82A6-728A-B24E-9412-30B950B603A4}" type="pres">
      <dgm:prSet presAssocID="{1BC2706A-E21B-9F42-B445-D87AE6285CB1}" presName="tx1" presStyleLbl="revTx" presStyleIdx="0" presStyleCnt="10"/>
      <dgm:spPr/>
    </dgm:pt>
    <dgm:pt modelId="{DE43ECAF-2352-D84D-9F0F-EB5B1AB8A0F8}" type="pres">
      <dgm:prSet presAssocID="{1BC2706A-E21B-9F42-B445-D87AE6285CB1}" presName="vert1" presStyleCnt="0"/>
      <dgm:spPr/>
    </dgm:pt>
    <dgm:pt modelId="{3DB95E64-56E3-524C-80A9-D2DC590CE7E5}" type="pres">
      <dgm:prSet presAssocID="{86F4AAE4-E0D9-674E-9EF9-73F49CB607B2}" presName="vertSpace2a" presStyleCnt="0"/>
      <dgm:spPr/>
    </dgm:pt>
    <dgm:pt modelId="{C4DF79AF-E5BD-DF4F-B7E8-21D4C366AD5D}" type="pres">
      <dgm:prSet presAssocID="{86F4AAE4-E0D9-674E-9EF9-73F49CB607B2}" presName="horz2" presStyleCnt="0"/>
      <dgm:spPr/>
    </dgm:pt>
    <dgm:pt modelId="{5EF372BB-1F38-5C42-8A33-5B7A09AF4C1A}" type="pres">
      <dgm:prSet presAssocID="{86F4AAE4-E0D9-674E-9EF9-73F49CB607B2}" presName="horzSpace2" presStyleCnt="0"/>
      <dgm:spPr/>
    </dgm:pt>
    <dgm:pt modelId="{A7AADEB0-35BD-154E-A6ED-DA444573FD38}" type="pres">
      <dgm:prSet presAssocID="{86F4AAE4-E0D9-674E-9EF9-73F49CB607B2}" presName="tx2" presStyleLbl="revTx" presStyleIdx="1" presStyleCnt="10"/>
      <dgm:spPr/>
    </dgm:pt>
    <dgm:pt modelId="{10F26705-6342-674E-8D4A-413A4422213F}" type="pres">
      <dgm:prSet presAssocID="{86F4AAE4-E0D9-674E-9EF9-73F49CB607B2}" presName="vert2" presStyleCnt="0"/>
      <dgm:spPr/>
    </dgm:pt>
    <dgm:pt modelId="{56F58B64-B32B-B149-AF4F-A928F0113370}" type="pres">
      <dgm:prSet presAssocID="{86F4AAE4-E0D9-674E-9EF9-73F49CB607B2}" presName="thinLine2b" presStyleLbl="callout" presStyleIdx="0" presStyleCnt="9"/>
      <dgm:spPr/>
    </dgm:pt>
    <dgm:pt modelId="{E3981665-74E2-B148-82DB-4E6A3A8DE714}" type="pres">
      <dgm:prSet presAssocID="{86F4AAE4-E0D9-674E-9EF9-73F49CB607B2}" presName="vertSpace2b" presStyleCnt="0"/>
      <dgm:spPr/>
    </dgm:pt>
    <dgm:pt modelId="{01112CD7-8269-E240-BB0E-CB59263A21D4}" type="pres">
      <dgm:prSet presAssocID="{64E2FCCE-2E68-2A40-BFCB-14D94BE62558}" presName="horz2" presStyleCnt="0"/>
      <dgm:spPr/>
    </dgm:pt>
    <dgm:pt modelId="{E669B8E8-833A-9A4C-ACC7-5F90B612CDA9}" type="pres">
      <dgm:prSet presAssocID="{64E2FCCE-2E68-2A40-BFCB-14D94BE62558}" presName="horzSpace2" presStyleCnt="0"/>
      <dgm:spPr/>
    </dgm:pt>
    <dgm:pt modelId="{DAB13DDF-1525-1A4E-948C-F102A772BE49}" type="pres">
      <dgm:prSet presAssocID="{64E2FCCE-2E68-2A40-BFCB-14D94BE62558}" presName="tx2" presStyleLbl="revTx" presStyleIdx="2" presStyleCnt="10"/>
      <dgm:spPr/>
    </dgm:pt>
    <dgm:pt modelId="{21D9C30F-49AC-0C4D-8FC3-10BE9248DDF9}" type="pres">
      <dgm:prSet presAssocID="{64E2FCCE-2E68-2A40-BFCB-14D94BE62558}" presName="vert2" presStyleCnt="0"/>
      <dgm:spPr/>
    </dgm:pt>
    <dgm:pt modelId="{EC6B2109-099D-1A4A-9061-8F0276F98CC3}" type="pres">
      <dgm:prSet presAssocID="{64E2FCCE-2E68-2A40-BFCB-14D94BE62558}" presName="thinLine2b" presStyleLbl="callout" presStyleIdx="1" presStyleCnt="9"/>
      <dgm:spPr/>
    </dgm:pt>
    <dgm:pt modelId="{1CC515E9-5EA2-FC4D-8220-B855E66F3E6F}" type="pres">
      <dgm:prSet presAssocID="{64E2FCCE-2E68-2A40-BFCB-14D94BE62558}" presName="vertSpace2b" presStyleCnt="0"/>
      <dgm:spPr/>
    </dgm:pt>
    <dgm:pt modelId="{F19BB9AC-04E0-9345-965F-5D46522F4A0D}" type="pres">
      <dgm:prSet presAssocID="{AE860F62-5BB1-6E4A-9844-59023B5F5BE4}" presName="horz2" presStyleCnt="0"/>
      <dgm:spPr/>
    </dgm:pt>
    <dgm:pt modelId="{8A92606C-6355-5340-948F-C8C22C999AB2}" type="pres">
      <dgm:prSet presAssocID="{AE860F62-5BB1-6E4A-9844-59023B5F5BE4}" presName="horzSpace2" presStyleCnt="0"/>
      <dgm:spPr/>
    </dgm:pt>
    <dgm:pt modelId="{866AE53A-54EF-084D-8734-58EFE1A24E8A}" type="pres">
      <dgm:prSet presAssocID="{AE860F62-5BB1-6E4A-9844-59023B5F5BE4}" presName="tx2" presStyleLbl="revTx" presStyleIdx="3" presStyleCnt="10"/>
      <dgm:spPr/>
    </dgm:pt>
    <dgm:pt modelId="{C18158F3-1967-4E4B-AAA1-99433BB3226A}" type="pres">
      <dgm:prSet presAssocID="{AE860F62-5BB1-6E4A-9844-59023B5F5BE4}" presName="vert2" presStyleCnt="0"/>
      <dgm:spPr/>
    </dgm:pt>
    <dgm:pt modelId="{43B51303-91E7-8C44-8991-96C6D13E7E48}" type="pres">
      <dgm:prSet presAssocID="{AE860F62-5BB1-6E4A-9844-59023B5F5BE4}" presName="thinLine2b" presStyleLbl="callout" presStyleIdx="2" presStyleCnt="9"/>
      <dgm:spPr/>
    </dgm:pt>
    <dgm:pt modelId="{447C7019-26E3-4440-A5AA-86380927A7F9}" type="pres">
      <dgm:prSet presAssocID="{AE860F62-5BB1-6E4A-9844-59023B5F5BE4}" presName="vertSpace2b" presStyleCnt="0"/>
      <dgm:spPr/>
    </dgm:pt>
    <dgm:pt modelId="{038882FF-06A2-9340-B334-7DA6C080143E}" type="pres">
      <dgm:prSet presAssocID="{DF92FAC9-EF70-034B-81C0-084793734C82}" presName="horz2" presStyleCnt="0"/>
      <dgm:spPr/>
    </dgm:pt>
    <dgm:pt modelId="{2306BBC8-EE4F-6142-B546-018F27ACA81E}" type="pres">
      <dgm:prSet presAssocID="{DF92FAC9-EF70-034B-81C0-084793734C82}" presName="horzSpace2" presStyleCnt="0"/>
      <dgm:spPr/>
    </dgm:pt>
    <dgm:pt modelId="{99B63F58-CC00-064D-9C7F-8B3D9E2D9E41}" type="pres">
      <dgm:prSet presAssocID="{DF92FAC9-EF70-034B-81C0-084793734C82}" presName="tx2" presStyleLbl="revTx" presStyleIdx="4" presStyleCnt="10"/>
      <dgm:spPr/>
    </dgm:pt>
    <dgm:pt modelId="{29D1E155-FFAF-FD49-9542-2361B5888C22}" type="pres">
      <dgm:prSet presAssocID="{DF92FAC9-EF70-034B-81C0-084793734C82}" presName="vert2" presStyleCnt="0"/>
      <dgm:spPr/>
    </dgm:pt>
    <dgm:pt modelId="{E992D4D2-7C24-0949-A1E9-4D76512F950D}" type="pres">
      <dgm:prSet presAssocID="{DF92FAC9-EF70-034B-81C0-084793734C82}" presName="thinLine2b" presStyleLbl="callout" presStyleIdx="3" presStyleCnt="9"/>
      <dgm:spPr/>
    </dgm:pt>
    <dgm:pt modelId="{43FC3673-4F5A-9E40-8D7F-CB186687F2BA}" type="pres">
      <dgm:prSet presAssocID="{DF92FAC9-EF70-034B-81C0-084793734C82}" presName="vertSpace2b" presStyleCnt="0"/>
      <dgm:spPr/>
    </dgm:pt>
    <dgm:pt modelId="{C173D3F1-1F46-4043-AA16-06021A72097F}" type="pres">
      <dgm:prSet presAssocID="{9127122D-A45A-334C-BAC0-22899CBBD456}" presName="horz2" presStyleCnt="0"/>
      <dgm:spPr/>
    </dgm:pt>
    <dgm:pt modelId="{02D4F927-516A-CB4E-8EC0-563A86FB44AC}" type="pres">
      <dgm:prSet presAssocID="{9127122D-A45A-334C-BAC0-22899CBBD456}" presName="horzSpace2" presStyleCnt="0"/>
      <dgm:spPr/>
    </dgm:pt>
    <dgm:pt modelId="{C42B2441-46CC-1849-9A38-31449C9A5D97}" type="pres">
      <dgm:prSet presAssocID="{9127122D-A45A-334C-BAC0-22899CBBD456}" presName="tx2" presStyleLbl="revTx" presStyleIdx="5" presStyleCnt="10"/>
      <dgm:spPr/>
    </dgm:pt>
    <dgm:pt modelId="{641931C0-3C82-E345-A581-9421F38CAABA}" type="pres">
      <dgm:prSet presAssocID="{9127122D-A45A-334C-BAC0-22899CBBD456}" presName="vert2" presStyleCnt="0"/>
      <dgm:spPr/>
    </dgm:pt>
    <dgm:pt modelId="{B83AE1CF-91DA-1345-BD35-F7C1340D9A9F}" type="pres">
      <dgm:prSet presAssocID="{9127122D-A45A-334C-BAC0-22899CBBD456}" presName="thinLine2b" presStyleLbl="callout" presStyleIdx="4" presStyleCnt="9"/>
      <dgm:spPr/>
    </dgm:pt>
    <dgm:pt modelId="{C65ADEE0-6EAC-1747-936D-B7FABA42100B}" type="pres">
      <dgm:prSet presAssocID="{9127122D-A45A-334C-BAC0-22899CBBD456}" presName="vertSpace2b" presStyleCnt="0"/>
      <dgm:spPr/>
    </dgm:pt>
    <dgm:pt modelId="{34EF5F1A-C2C0-B547-BA89-4AFF36581255}" type="pres">
      <dgm:prSet presAssocID="{B6141472-08F9-8F43-814D-386AB3277386}" presName="horz2" presStyleCnt="0"/>
      <dgm:spPr/>
    </dgm:pt>
    <dgm:pt modelId="{BCBC967D-D317-0649-999D-84877B06C954}" type="pres">
      <dgm:prSet presAssocID="{B6141472-08F9-8F43-814D-386AB3277386}" presName="horzSpace2" presStyleCnt="0"/>
      <dgm:spPr/>
    </dgm:pt>
    <dgm:pt modelId="{325D97F6-610C-6148-BD11-5EA4C165A34F}" type="pres">
      <dgm:prSet presAssocID="{B6141472-08F9-8F43-814D-386AB3277386}" presName="tx2" presStyleLbl="revTx" presStyleIdx="6" presStyleCnt="10"/>
      <dgm:spPr/>
    </dgm:pt>
    <dgm:pt modelId="{6877CBA6-DD5C-E448-BDDF-0C1C426EF8E2}" type="pres">
      <dgm:prSet presAssocID="{B6141472-08F9-8F43-814D-386AB3277386}" presName="vert2" presStyleCnt="0"/>
      <dgm:spPr/>
    </dgm:pt>
    <dgm:pt modelId="{338FDA2A-FC32-E74F-A06E-BA0E567C6EA9}" type="pres">
      <dgm:prSet presAssocID="{B6141472-08F9-8F43-814D-386AB3277386}" presName="thinLine2b" presStyleLbl="callout" presStyleIdx="5" presStyleCnt="9"/>
      <dgm:spPr/>
    </dgm:pt>
    <dgm:pt modelId="{F8C92299-9139-A040-838D-F29394C171E6}" type="pres">
      <dgm:prSet presAssocID="{B6141472-08F9-8F43-814D-386AB3277386}" presName="vertSpace2b" presStyleCnt="0"/>
      <dgm:spPr/>
    </dgm:pt>
    <dgm:pt modelId="{B6338817-4BDB-F64B-9084-592F4A5530E2}" type="pres">
      <dgm:prSet presAssocID="{E7488487-E302-C543-A17E-D3E77B59DB11}" presName="horz2" presStyleCnt="0"/>
      <dgm:spPr/>
    </dgm:pt>
    <dgm:pt modelId="{D3E0D2B1-3FB4-D746-9B36-B77260E46EDE}" type="pres">
      <dgm:prSet presAssocID="{E7488487-E302-C543-A17E-D3E77B59DB11}" presName="horzSpace2" presStyleCnt="0"/>
      <dgm:spPr/>
    </dgm:pt>
    <dgm:pt modelId="{19E17042-A66E-B244-BB63-0BD4A34309D9}" type="pres">
      <dgm:prSet presAssocID="{E7488487-E302-C543-A17E-D3E77B59DB11}" presName="tx2" presStyleLbl="revTx" presStyleIdx="7" presStyleCnt="10"/>
      <dgm:spPr/>
    </dgm:pt>
    <dgm:pt modelId="{23DF2390-8C24-A946-9A46-3E2F5D2352E6}" type="pres">
      <dgm:prSet presAssocID="{E7488487-E302-C543-A17E-D3E77B59DB11}" presName="vert2" presStyleCnt="0"/>
      <dgm:spPr/>
    </dgm:pt>
    <dgm:pt modelId="{9D15D9BB-0F7D-1A49-BF97-4116766BA9D6}" type="pres">
      <dgm:prSet presAssocID="{E7488487-E302-C543-A17E-D3E77B59DB11}" presName="thinLine2b" presStyleLbl="callout" presStyleIdx="6" presStyleCnt="9"/>
      <dgm:spPr/>
    </dgm:pt>
    <dgm:pt modelId="{4013586C-90CD-9A47-A991-297B60E5C3F9}" type="pres">
      <dgm:prSet presAssocID="{E7488487-E302-C543-A17E-D3E77B59DB11}" presName="vertSpace2b" presStyleCnt="0"/>
      <dgm:spPr/>
    </dgm:pt>
    <dgm:pt modelId="{D199B606-A069-364D-B0F3-55C7C503A6F5}" type="pres">
      <dgm:prSet presAssocID="{AA2D6776-F993-7343-9DEE-89DECB357B41}" presName="horz2" presStyleCnt="0"/>
      <dgm:spPr/>
    </dgm:pt>
    <dgm:pt modelId="{0A08CF3C-0B7A-DA41-81FB-90EE98765B0E}" type="pres">
      <dgm:prSet presAssocID="{AA2D6776-F993-7343-9DEE-89DECB357B41}" presName="horzSpace2" presStyleCnt="0"/>
      <dgm:spPr/>
    </dgm:pt>
    <dgm:pt modelId="{57F581E2-D8B5-D044-944D-3B8674A59C93}" type="pres">
      <dgm:prSet presAssocID="{AA2D6776-F993-7343-9DEE-89DECB357B41}" presName="tx2" presStyleLbl="revTx" presStyleIdx="8" presStyleCnt="10"/>
      <dgm:spPr/>
    </dgm:pt>
    <dgm:pt modelId="{DDF361AD-ABA4-C340-AB4C-B675E2E8A478}" type="pres">
      <dgm:prSet presAssocID="{AA2D6776-F993-7343-9DEE-89DECB357B41}" presName="vert2" presStyleCnt="0"/>
      <dgm:spPr/>
    </dgm:pt>
    <dgm:pt modelId="{91FBEC80-635D-8A45-B126-548BB7D35D93}" type="pres">
      <dgm:prSet presAssocID="{AA2D6776-F993-7343-9DEE-89DECB357B41}" presName="thinLine2b" presStyleLbl="callout" presStyleIdx="7" presStyleCnt="9"/>
      <dgm:spPr/>
    </dgm:pt>
    <dgm:pt modelId="{4169F3F0-C084-1043-8B8C-AD7AB9934892}" type="pres">
      <dgm:prSet presAssocID="{AA2D6776-F993-7343-9DEE-89DECB357B41}" presName="vertSpace2b" presStyleCnt="0"/>
      <dgm:spPr/>
    </dgm:pt>
    <dgm:pt modelId="{9152C2EA-27D6-1E45-8694-E75AA0380D07}" type="pres">
      <dgm:prSet presAssocID="{3CDE1EAC-A16A-E241-91C2-78162DD0C0AB}" presName="horz2" presStyleCnt="0"/>
      <dgm:spPr/>
    </dgm:pt>
    <dgm:pt modelId="{5803E67B-D5B8-C640-AB38-616080565305}" type="pres">
      <dgm:prSet presAssocID="{3CDE1EAC-A16A-E241-91C2-78162DD0C0AB}" presName="horzSpace2" presStyleCnt="0"/>
      <dgm:spPr/>
    </dgm:pt>
    <dgm:pt modelId="{6C9225D5-AEE2-2149-9041-8E4AAA75B82F}" type="pres">
      <dgm:prSet presAssocID="{3CDE1EAC-A16A-E241-91C2-78162DD0C0AB}" presName="tx2" presStyleLbl="revTx" presStyleIdx="9" presStyleCnt="10"/>
      <dgm:spPr/>
    </dgm:pt>
    <dgm:pt modelId="{8058AA71-275D-7F4C-81FB-53F5039823DE}" type="pres">
      <dgm:prSet presAssocID="{3CDE1EAC-A16A-E241-91C2-78162DD0C0AB}" presName="vert2" presStyleCnt="0"/>
      <dgm:spPr/>
    </dgm:pt>
    <dgm:pt modelId="{27D4DB44-5E60-C94F-BBC5-FAF13ADC97A1}" type="pres">
      <dgm:prSet presAssocID="{3CDE1EAC-A16A-E241-91C2-78162DD0C0AB}" presName="thinLine2b" presStyleLbl="callout" presStyleIdx="8" presStyleCnt="9"/>
      <dgm:spPr/>
    </dgm:pt>
    <dgm:pt modelId="{44774FD6-D7A6-EB4B-88DB-7401EBFD5F47}" type="pres">
      <dgm:prSet presAssocID="{3CDE1EAC-A16A-E241-91C2-78162DD0C0AB}" presName="vertSpace2b" presStyleCnt="0"/>
      <dgm:spPr/>
    </dgm:pt>
  </dgm:ptLst>
  <dgm:cxnLst>
    <dgm:cxn modelId="{266BB90B-3570-3043-A73B-C9F2BBED8282}" srcId="{1BC2706A-E21B-9F42-B445-D87AE6285CB1}" destId="{86F4AAE4-E0D9-674E-9EF9-73F49CB607B2}" srcOrd="0" destOrd="0" parTransId="{D727197F-8B91-BD4E-86A5-65458EBFB301}" sibTransId="{2B2800A4-AB55-A24F-BB51-C657D16362DB}"/>
    <dgm:cxn modelId="{F1BF2218-59CA-F14F-97CB-32A70E0D3BAE}" srcId="{1BC2706A-E21B-9F42-B445-D87AE6285CB1}" destId="{DF92FAC9-EF70-034B-81C0-084793734C82}" srcOrd="3" destOrd="0" parTransId="{F1A520E2-CA64-854C-A1C4-BBA0E29F2FA7}" sibTransId="{D0A16D9A-4472-324B-A83D-C74F02D5DC4A}"/>
    <dgm:cxn modelId="{3B8F5119-CE64-6D44-B36B-5A0557DDD7EF}" type="presOf" srcId="{E7488487-E302-C543-A17E-D3E77B59DB11}" destId="{19E17042-A66E-B244-BB63-0BD4A34309D9}" srcOrd="0" destOrd="0" presId="urn:microsoft.com/office/officeart/2008/layout/LinedList"/>
    <dgm:cxn modelId="{85FD9F2E-7911-1740-AE87-46FE3504B025}" srcId="{1BC2706A-E21B-9F42-B445-D87AE6285CB1}" destId="{AE860F62-5BB1-6E4A-9844-59023B5F5BE4}" srcOrd="2" destOrd="0" parTransId="{1B714FFD-98EA-A747-BAC3-27834C14A34E}" sibTransId="{0885AFF6-1618-9A45-9D9E-C6D299F97209}"/>
    <dgm:cxn modelId="{53DD9043-B26E-644A-849B-E980D0D88BAC}" type="presOf" srcId="{B1261F84-2F64-3547-BA24-C896C8EFBC40}" destId="{AD1E19BA-7801-DD4D-B0EF-ABC545EE799F}" srcOrd="0" destOrd="0" presId="urn:microsoft.com/office/officeart/2008/layout/LinedList"/>
    <dgm:cxn modelId="{FB12F952-4DB5-924A-B40E-B6C4F0D2668E}" type="presOf" srcId="{9127122D-A45A-334C-BAC0-22899CBBD456}" destId="{C42B2441-46CC-1849-9A38-31449C9A5D97}" srcOrd="0" destOrd="0" presId="urn:microsoft.com/office/officeart/2008/layout/LinedList"/>
    <dgm:cxn modelId="{B0B0B265-F043-4640-9B29-2D928C275B4B}" type="presOf" srcId="{AE860F62-5BB1-6E4A-9844-59023B5F5BE4}" destId="{866AE53A-54EF-084D-8734-58EFE1A24E8A}" srcOrd="0" destOrd="0" presId="urn:microsoft.com/office/officeart/2008/layout/LinedList"/>
    <dgm:cxn modelId="{BC3A6C6B-F2DD-1349-BBFF-CF95CC0B6B88}" srcId="{1BC2706A-E21B-9F42-B445-D87AE6285CB1}" destId="{E7488487-E302-C543-A17E-D3E77B59DB11}" srcOrd="6" destOrd="0" parTransId="{EFE9D1F6-2E49-B247-BE58-9892E05FDA6B}" sibTransId="{B77CC47E-21F8-8543-A822-09D9B0E01D98}"/>
    <dgm:cxn modelId="{602E0C71-6D28-6147-A808-8B01F2089131}" type="presOf" srcId="{86F4AAE4-E0D9-674E-9EF9-73F49CB607B2}" destId="{A7AADEB0-35BD-154E-A6ED-DA444573FD38}" srcOrd="0" destOrd="0" presId="urn:microsoft.com/office/officeart/2008/layout/LinedList"/>
    <dgm:cxn modelId="{7629CC73-545A-7344-8830-ED8E90E7B0FB}" srcId="{1BC2706A-E21B-9F42-B445-D87AE6285CB1}" destId="{64E2FCCE-2E68-2A40-BFCB-14D94BE62558}" srcOrd="1" destOrd="0" parTransId="{CD2AF9B4-0C15-D344-8656-453E06A43DA7}" sibTransId="{F5D555F2-2FA2-6D40-AF63-E08446EC04CC}"/>
    <dgm:cxn modelId="{BFDF787D-7606-9545-9117-29D0AE356C9E}" type="presOf" srcId="{B6141472-08F9-8F43-814D-386AB3277386}" destId="{325D97F6-610C-6148-BD11-5EA4C165A34F}" srcOrd="0" destOrd="0" presId="urn:microsoft.com/office/officeart/2008/layout/LinedList"/>
    <dgm:cxn modelId="{F098DB80-0A5C-D846-A024-AC80B412255D}" type="presOf" srcId="{1BC2706A-E21B-9F42-B445-D87AE6285CB1}" destId="{686E82A6-728A-B24E-9412-30B950B603A4}" srcOrd="0" destOrd="0" presId="urn:microsoft.com/office/officeart/2008/layout/LinedList"/>
    <dgm:cxn modelId="{B7CE4088-DECB-314E-A3C7-D24996D01846}" srcId="{1BC2706A-E21B-9F42-B445-D87AE6285CB1}" destId="{B6141472-08F9-8F43-814D-386AB3277386}" srcOrd="5" destOrd="0" parTransId="{B72316EA-E0B3-494C-A5DE-E34B2232BB57}" sibTransId="{C1833610-9CCB-694F-AC21-04840EDB6CEB}"/>
    <dgm:cxn modelId="{23E91494-1F35-1C4E-92B1-1C12C42F790F}" srcId="{B1261F84-2F64-3547-BA24-C896C8EFBC40}" destId="{1BC2706A-E21B-9F42-B445-D87AE6285CB1}" srcOrd="0" destOrd="0" parTransId="{DE4FA8DA-B051-6241-A26F-66E2577E9982}" sibTransId="{9CC07938-71C2-FC42-A156-A61B74CB5885}"/>
    <dgm:cxn modelId="{7C7C34A1-529F-2C49-AE53-A116808D41D7}" type="presOf" srcId="{DF92FAC9-EF70-034B-81C0-084793734C82}" destId="{99B63F58-CC00-064D-9C7F-8B3D9E2D9E41}" srcOrd="0" destOrd="0" presId="urn:microsoft.com/office/officeart/2008/layout/LinedList"/>
    <dgm:cxn modelId="{6B9349AF-4F76-A04A-B4E9-177BB98C2059}" srcId="{1BC2706A-E21B-9F42-B445-D87AE6285CB1}" destId="{3CDE1EAC-A16A-E241-91C2-78162DD0C0AB}" srcOrd="8" destOrd="0" parTransId="{7F6B76C7-6145-EB47-BBC9-5B3AAD88E473}" sibTransId="{5FAE7F7A-F120-E941-B5BF-E8CFFF86B09E}"/>
    <dgm:cxn modelId="{B46514C3-D53E-EF47-AFDC-F5A76B15BCD5}" type="presOf" srcId="{AA2D6776-F993-7343-9DEE-89DECB357B41}" destId="{57F581E2-D8B5-D044-944D-3B8674A59C93}" srcOrd="0" destOrd="0" presId="urn:microsoft.com/office/officeart/2008/layout/LinedList"/>
    <dgm:cxn modelId="{FBDF74D7-A7FE-804B-84E5-19DA0A1A9DC7}" srcId="{1BC2706A-E21B-9F42-B445-D87AE6285CB1}" destId="{AA2D6776-F993-7343-9DEE-89DECB357B41}" srcOrd="7" destOrd="0" parTransId="{76D1CDFC-BC0F-F442-8163-9C8E48F24E20}" sibTransId="{FBBCEBEF-E159-F245-A826-30AFB360E6AD}"/>
    <dgm:cxn modelId="{03F632EC-607C-F244-B268-36FA4934DB7A}" type="presOf" srcId="{3CDE1EAC-A16A-E241-91C2-78162DD0C0AB}" destId="{6C9225D5-AEE2-2149-9041-8E4AAA75B82F}" srcOrd="0" destOrd="0" presId="urn:microsoft.com/office/officeart/2008/layout/LinedList"/>
    <dgm:cxn modelId="{0119DFF1-2CD7-824D-BDB0-782B9426BF5B}" type="presOf" srcId="{64E2FCCE-2E68-2A40-BFCB-14D94BE62558}" destId="{DAB13DDF-1525-1A4E-948C-F102A772BE49}" srcOrd="0" destOrd="0" presId="urn:microsoft.com/office/officeart/2008/layout/LinedList"/>
    <dgm:cxn modelId="{2D7D46F6-F536-E547-BBAD-FF8FF0F90018}" srcId="{1BC2706A-E21B-9F42-B445-D87AE6285CB1}" destId="{9127122D-A45A-334C-BAC0-22899CBBD456}" srcOrd="4" destOrd="0" parTransId="{C2A0736C-F7EF-6448-93E3-83A0EF90C5BF}" sibTransId="{8A3CAC87-1BF0-D845-B0F2-B73A826011BB}"/>
    <dgm:cxn modelId="{4175BE0A-86ED-CA4E-8DC4-692606B964D3}" type="presParOf" srcId="{AD1E19BA-7801-DD4D-B0EF-ABC545EE799F}" destId="{8F97C695-BA4F-BF43-9CBF-7D099B9C12C5}" srcOrd="0" destOrd="0" presId="urn:microsoft.com/office/officeart/2008/layout/LinedList"/>
    <dgm:cxn modelId="{0F6ED786-A505-6B41-ACAF-0EA670107D09}" type="presParOf" srcId="{AD1E19BA-7801-DD4D-B0EF-ABC545EE799F}" destId="{7444A0AA-3AE4-8044-B115-C6F00BDB5C8F}" srcOrd="1" destOrd="0" presId="urn:microsoft.com/office/officeart/2008/layout/LinedList"/>
    <dgm:cxn modelId="{DC34EB84-8758-EC45-ABAF-026BC5357074}" type="presParOf" srcId="{7444A0AA-3AE4-8044-B115-C6F00BDB5C8F}" destId="{686E82A6-728A-B24E-9412-30B950B603A4}" srcOrd="0" destOrd="0" presId="urn:microsoft.com/office/officeart/2008/layout/LinedList"/>
    <dgm:cxn modelId="{4B3A99CE-BFD8-3D45-8AF9-129BCA33EC93}" type="presParOf" srcId="{7444A0AA-3AE4-8044-B115-C6F00BDB5C8F}" destId="{DE43ECAF-2352-D84D-9F0F-EB5B1AB8A0F8}" srcOrd="1" destOrd="0" presId="urn:microsoft.com/office/officeart/2008/layout/LinedList"/>
    <dgm:cxn modelId="{2819E398-9514-2D49-BACF-DCBFEAEB5CF8}" type="presParOf" srcId="{DE43ECAF-2352-D84D-9F0F-EB5B1AB8A0F8}" destId="{3DB95E64-56E3-524C-80A9-D2DC590CE7E5}" srcOrd="0" destOrd="0" presId="urn:microsoft.com/office/officeart/2008/layout/LinedList"/>
    <dgm:cxn modelId="{9877E648-94DD-4241-9914-2CE9B5D1B717}" type="presParOf" srcId="{DE43ECAF-2352-D84D-9F0F-EB5B1AB8A0F8}" destId="{C4DF79AF-E5BD-DF4F-B7E8-21D4C366AD5D}" srcOrd="1" destOrd="0" presId="urn:microsoft.com/office/officeart/2008/layout/LinedList"/>
    <dgm:cxn modelId="{4B1D5718-1380-4546-B7B0-2BFFA8CC8BD5}" type="presParOf" srcId="{C4DF79AF-E5BD-DF4F-B7E8-21D4C366AD5D}" destId="{5EF372BB-1F38-5C42-8A33-5B7A09AF4C1A}" srcOrd="0" destOrd="0" presId="urn:microsoft.com/office/officeart/2008/layout/LinedList"/>
    <dgm:cxn modelId="{BEAE215F-CD2C-C74C-AB76-6A8810BFAB1B}" type="presParOf" srcId="{C4DF79AF-E5BD-DF4F-B7E8-21D4C366AD5D}" destId="{A7AADEB0-35BD-154E-A6ED-DA444573FD38}" srcOrd="1" destOrd="0" presId="urn:microsoft.com/office/officeart/2008/layout/LinedList"/>
    <dgm:cxn modelId="{2FC88891-146B-2C4E-AF31-1B2EB36D34CA}" type="presParOf" srcId="{C4DF79AF-E5BD-DF4F-B7E8-21D4C366AD5D}" destId="{10F26705-6342-674E-8D4A-413A4422213F}" srcOrd="2" destOrd="0" presId="urn:microsoft.com/office/officeart/2008/layout/LinedList"/>
    <dgm:cxn modelId="{002CC0DB-7CC1-AE48-8F41-432EC89AE810}" type="presParOf" srcId="{DE43ECAF-2352-D84D-9F0F-EB5B1AB8A0F8}" destId="{56F58B64-B32B-B149-AF4F-A928F0113370}" srcOrd="2" destOrd="0" presId="urn:microsoft.com/office/officeart/2008/layout/LinedList"/>
    <dgm:cxn modelId="{C7E45CA0-8934-EC48-96CF-1D7C254DE9A5}" type="presParOf" srcId="{DE43ECAF-2352-D84D-9F0F-EB5B1AB8A0F8}" destId="{E3981665-74E2-B148-82DB-4E6A3A8DE714}" srcOrd="3" destOrd="0" presId="urn:microsoft.com/office/officeart/2008/layout/LinedList"/>
    <dgm:cxn modelId="{6BB053A0-9733-DB45-8B2E-0AE961E5AB1C}" type="presParOf" srcId="{DE43ECAF-2352-D84D-9F0F-EB5B1AB8A0F8}" destId="{01112CD7-8269-E240-BB0E-CB59263A21D4}" srcOrd="4" destOrd="0" presId="urn:microsoft.com/office/officeart/2008/layout/LinedList"/>
    <dgm:cxn modelId="{974EB8A1-76FF-EA43-BD62-A989A337FBEE}" type="presParOf" srcId="{01112CD7-8269-E240-BB0E-CB59263A21D4}" destId="{E669B8E8-833A-9A4C-ACC7-5F90B612CDA9}" srcOrd="0" destOrd="0" presId="urn:microsoft.com/office/officeart/2008/layout/LinedList"/>
    <dgm:cxn modelId="{96BDCD20-0F26-D44A-97B3-493DB7845838}" type="presParOf" srcId="{01112CD7-8269-E240-BB0E-CB59263A21D4}" destId="{DAB13DDF-1525-1A4E-948C-F102A772BE49}" srcOrd="1" destOrd="0" presId="urn:microsoft.com/office/officeart/2008/layout/LinedList"/>
    <dgm:cxn modelId="{3C1B35BC-B028-EE49-9739-256B08128419}" type="presParOf" srcId="{01112CD7-8269-E240-BB0E-CB59263A21D4}" destId="{21D9C30F-49AC-0C4D-8FC3-10BE9248DDF9}" srcOrd="2" destOrd="0" presId="urn:microsoft.com/office/officeart/2008/layout/LinedList"/>
    <dgm:cxn modelId="{93C27D8D-8402-854B-97EB-0E997F6F3E51}" type="presParOf" srcId="{DE43ECAF-2352-D84D-9F0F-EB5B1AB8A0F8}" destId="{EC6B2109-099D-1A4A-9061-8F0276F98CC3}" srcOrd="5" destOrd="0" presId="urn:microsoft.com/office/officeart/2008/layout/LinedList"/>
    <dgm:cxn modelId="{54F0EF24-9CAD-1F40-8F42-A562ABF7C643}" type="presParOf" srcId="{DE43ECAF-2352-D84D-9F0F-EB5B1AB8A0F8}" destId="{1CC515E9-5EA2-FC4D-8220-B855E66F3E6F}" srcOrd="6" destOrd="0" presId="urn:microsoft.com/office/officeart/2008/layout/LinedList"/>
    <dgm:cxn modelId="{4CAB472A-1ED4-A448-B573-B769B3BCFD10}" type="presParOf" srcId="{DE43ECAF-2352-D84D-9F0F-EB5B1AB8A0F8}" destId="{F19BB9AC-04E0-9345-965F-5D46522F4A0D}" srcOrd="7" destOrd="0" presId="urn:microsoft.com/office/officeart/2008/layout/LinedList"/>
    <dgm:cxn modelId="{904BC7EB-A1D1-9342-8904-7DC65B0B0DDA}" type="presParOf" srcId="{F19BB9AC-04E0-9345-965F-5D46522F4A0D}" destId="{8A92606C-6355-5340-948F-C8C22C999AB2}" srcOrd="0" destOrd="0" presId="urn:microsoft.com/office/officeart/2008/layout/LinedList"/>
    <dgm:cxn modelId="{AA3FA4CE-E953-E048-ADF6-C47D92041AC6}" type="presParOf" srcId="{F19BB9AC-04E0-9345-965F-5D46522F4A0D}" destId="{866AE53A-54EF-084D-8734-58EFE1A24E8A}" srcOrd="1" destOrd="0" presId="urn:microsoft.com/office/officeart/2008/layout/LinedList"/>
    <dgm:cxn modelId="{61A73F75-1675-8248-BF77-EDF8E2D1FB62}" type="presParOf" srcId="{F19BB9AC-04E0-9345-965F-5D46522F4A0D}" destId="{C18158F3-1967-4E4B-AAA1-99433BB3226A}" srcOrd="2" destOrd="0" presId="urn:microsoft.com/office/officeart/2008/layout/LinedList"/>
    <dgm:cxn modelId="{98F91154-F341-474A-A136-2BE74DD3CA5C}" type="presParOf" srcId="{DE43ECAF-2352-D84D-9F0F-EB5B1AB8A0F8}" destId="{43B51303-91E7-8C44-8991-96C6D13E7E48}" srcOrd="8" destOrd="0" presId="urn:microsoft.com/office/officeart/2008/layout/LinedList"/>
    <dgm:cxn modelId="{974EDAD3-E13D-B04E-9350-00D7980095FF}" type="presParOf" srcId="{DE43ECAF-2352-D84D-9F0F-EB5B1AB8A0F8}" destId="{447C7019-26E3-4440-A5AA-86380927A7F9}" srcOrd="9" destOrd="0" presId="urn:microsoft.com/office/officeart/2008/layout/LinedList"/>
    <dgm:cxn modelId="{EBDC529E-4733-CE45-BD9C-5D0CCF988300}" type="presParOf" srcId="{DE43ECAF-2352-D84D-9F0F-EB5B1AB8A0F8}" destId="{038882FF-06A2-9340-B334-7DA6C080143E}" srcOrd="10" destOrd="0" presId="urn:microsoft.com/office/officeart/2008/layout/LinedList"/>
    <dgm:cxn modelId="{A3DA4D73-4AC8-A64A-BE76-23A53B012C6B}" type="presParOf" srcId="{038882FF-06A2-9340-B334-7DA6C080143E}" destId="{2306BBC8-EE4F-6142-B546-018F27ACA81E}" srcOrd="0" destOrd="0" presId="urn:microsoft.com/office/officeart/2008/layout/LinedList"/>
    <dgm:cxn modelId="{623D873C-FF57-0C40-B366-FF1B6DB07A7C}" type="presParOf" srcId="{038882FF-06A2-9340-B334-7DA6C080143E}" destId="{99B63F58-CC00-064D-9C7F-8B3D9E2D9E41}" srcOrd="1" destOrd="0" presId="urn:microsoft.com/office/officeart/2008/layout/LinedList"/>
    <dgm:cxn modelId="{5305542D-164A-2545-80B8-4B307049D495}" type="presParOf" srcId="{038882FF-06A2-9340-B334-7DA6C080143E}" destId="{29D1E155-FFAF-FD49-9542-2361B5888C22}" srcOrd="2" destOrd="0" presId="urn:microsoft.com/office/officeart/2008/layout/LinedList"/>
    <dgm:cxn modelId="{39C3B488-EDD2-114A-81B9-01A568994F89}" type="presParOf" srcId="{DE43ECAF-2352-D84D-9F0F-EB5B1AB8A0F8}" destId="{E992D4D2-7C24-0949-A1E9-4D76512F950D}" srcOrd="11" destOrd="0" presId="urn:microsoft.com/office/officeart/2008/layout/LinedList"/>
    <dgm:cxn modelId="{E3FFF71B-11B0-1843-AE9B-1C48C3FB727A}" type="presParOf" srcId="{DE43ECAF-2352-D84D-9F0F-EB5B1AB8A0F8}" destId="{43FC3673-4F5A-9E40-8D7F-CB186687F2BA}" srcOrd="12" destOrd="0" presId="urn:microsoft.com/office/officeart/2008/layout/LinedList"/>
    <dgm:cxn modelId="{FEB81906-7972-6040-A4C4-2806C1A51D4D}" type="presParOf" srcId="{DE43ECAF-2352-D84D-9F0F-EB5B1AB8A0F8}" destId="{C173D3F1-1F46-4043-AA16-06021A72097F}" srcOrd="13" destOrd="0" presId="urn:microsoft.com/office/officeart/2008/layout/LinedList"/>
    <dgm:cxn modelId="{544F7632-F030-8049-9FAC-B072BB3017F1}" type="presParOf" srcId="{C173D3F1-1F46-4043-AA16-06021A72097F}" destId="{02D4F927-516A-CB4E-8EC0-563A86FB44AC}" srcOrd="0" destOrd="0" presId="urn:microsoft.com/office/officeart/2008/layout/LinedList"/>
    <dgm:cxn modelId="{AF7EB1EB-102C-4B49-95A7-99169192086F}" type="presParOf" srcId="{C173D3F1-1F46-4043-AA16-06021A72097F}" destId="{C42B2441-46CC-1849-9A38-31449C9A5D97}" srcOrd="1" destOrd="0" presId="urn:microsoft.com/office/officeart/2008/layout/LinedList"/>
    <dgm:cxn modelId="{FA0A31FC-CB6E-144D-A4E0-44B3A588DE18}" type="presParOf" srcId="{C173D3F1-1F46-4043-AA16-06021A72097F}" destId="{641931C0-3C82-E345-A581-9421F38CAABA}" srcOrd="2" destOrd="0" presId="urn:microsoft.com/office/officeart/2008/layout/LinedList"/>
    <dgm:cxn modelId="{27EF5FFD-04A5-424F-A8AC-AC57C0F2792A}" type="presParOf" srcId="{DE43ECAF-2352-D84D-9F0F-EB5B1AB8A0F8}" destId="{B83AE1CF-91DA-1345-BD35-F7C1340D9A9F}" srcOrd="14" destOrd="0" presId="urn:microsoft.com/office/officeart/2008/layout/LinedList"/>
    <dgm:cxn modelId="{4F4F0469-C7B7-B047-AD47-10125E8942E3}" type="presParOf" srcId="{DE43ECAF-2352-D84D-9F0F-EB5B1AB8A0F8}" destId="{C65ADEE0-6EAC-1747-936D-B7FABA42100B}" srcOrd="15" destOrd="0" presId="urn:microsoft.com/office/officeart/2008/layout/LinedList"/>
    <dgm:cxn modelId="{76574B3C-BEE6-CC49-A825-87D4F696E745}" type="presParOf" srcId="{DE43ECAF-2352-D84D-9F0F-EB5B1AB8A0F8}" destId="{34EF5F1A-C2C0-B547-BA89-4AFF36581255}" srcOrd="16" destOrd="0" presId="urn:microsoft.com/office/officeart/2008/layout/LinedList"/>
    <dgm:cxn modelId="{EEE033D5-8049-AF49-820F-910CAEC4C231}" type="presParOf" srcId="{34EF5F1A-C2C0-B547-BA89-4AFF36581255}" destId="{BCBC967D-D317-0649-999D-84877B06C954}" srcOrd="0" destOrd="0" presId="urn:microsoft.com/office/officeart/2008/layout/LinedList"/>
    <dgm:cxn modelId="{B0999592-EEC5-F04C-BC37-085632DC95EA}" type="presParOf" srcId="{34EF5F1A-C2C0-B547-BA89-4AFF36581255}" destId="{325D97F6-610C-6148-BD11-5EA4C165A34F}" srcOrd="1" destOrd="0" presId="urn:microsoft.com/office/officeart/2008/layout/LinedList"/>
    <dgm:cxn modelId="{0A5D8BFE-3556-C345-A753-A2BC19FA636E}" type="presParOf" srcId="{34EF5F1A-C2C0-B547-BA89-4AFF36581255}" destId="{6877CBA6-DD5C-E448-BDDF-0C1C426EF8E2}" srcOrd="2" destOrd="0" presId="urn:microsoft.com/office/officeart/2008/layout/LinedList"/>
    <dgm:cxn modelId="{4FEDD833-9274-B647-BB75-93F1F4989587}" type="presParOf" srcId="{DE43ECAF-2352-D84D-9F0F-EB5B1AB8A0F8}" destId="{338FDA2A-FC32-E74F-A06E-BA0E567C6EA9}" srcOrd="17" destOrd="0" presId="urn:microsoft.com/office/officeart/2008/layout/LinedList"/>
    <dgm:cxn modelId="{9A27CE67-DA69-884B-87C8-79225A04949D}" type="presParOf" srcId="{DE43ECAF-2352-D84D-9F0F-EB5B1AB8A0F8}" destId="{F8C92299-9139-A040-838D-F29394C171E6}" srcOrd="18" destOrd="0" presId="urn:microsoft.com/office/officeart/2008/layout/LinedList"/>
    <dgm:cxn modelId="{71F69369-AD14-A345-821B-7DF993820EF0}" type="presParOf" srcId="{DE43ECAF-2352-D84D-9F0F-EB5B1AB8A0F8}" destId="{B6338817-4BDB-F64B-9084-592F4A5530E2}" srcOrd="19" destOrd="0" presId="urn:microsoft.com/office/officeart/2008/layout/LinedList"/>
    <dgm:cxn modelId="{84975BA0-D5F7-AE4C-9F07-0B232315FE44}" type="presParOf" srcId="{B6338817-4BDB-F64B-9084-592F4A5530E2}" destId="{D3E0D2B1-3FB4-D746-9B36-B77260E46EDE}" srcOrd="0" destOrd="0" presId="urn:microsoft.com/office/officeart/2008/layout/LinedList"/>
    <dgm:cxn modelId="{B75AD9A6-8754-2840-9C2F-1601E6B55E5A}" type="presParOf" srcId="{B6338817-4BDB-F64B-9084-592F4A5530E2}" destId="{19E17042-A66E-B244-BB63-0BD4A34309D9}" srcOrd="1" destOrd="0" presId="urn:microsoft.com/office/officeart/2008/layout/LinedList"/>
    <dgm:cxn modelId="{F6B5035D-B3F8-B848-A8DA-BD05BA0C65DC}" type="presParOf" srcId="{B6338817-4BDB-F64B-9084-592F4A5530E2}" destId="{23DF2390-8C24-A946-9A46-3E2F5D2352E6}" srcOrd="2" destOrd="0" presId="urn:microsoft.com/office/officeart/2008/layout/LinedList"/>
    <dgm:cxn modelId="{88E797C5-6FDD-0941-9963-985FA6B1D8F2}" type="presParOf" srcId="{DE43ECAF-2352-D84D-9F0F-EB5B1AB8A0F8}" destId="{9D15D9BB-0F7D-1A49-BF97-4116766BA9D6}" srcOrd="20" destOrd="0" presId="urn:microsoft.com/office/officeart/2008/layout/LinedList"/>
    <dgm:cxn modelId="{DC03C321-75E8-8946-8760-D2A7F17F6B70}" type="presParOf" srcId="{DE43ECAF-2352-D84D-9F0F-EB5B1AB8A0F8}" destId="{4013586C-90CD-9A47-A991-297B60E5C3F9}" srcOrd="21" destOrd="0" presId="urn:microsoft.com/office/officeart/2008/layout/LinedList"/>
    <dgm:cxn modelId="{3D49905B-A750-0041-A19B-CC6FE8EEF7EC}" type="presParOf" srcId="{DE43ECAF-2352-D84D-9F0F-EB5B1AB8A0F8}" destId="{D199B606-A069-364D-B0F3-55C7C503A6F5}" srcOrd="22" destOrd="0" presId="urn:microsoft.com/office/officeart/2008/layout/LinedList"/>
    <dgm:cxn modelId="{23F8F19A-1BB1-B049-989E-254846C35EB3}" type="presParOf" srcId="{D199B606-A069-364D-B0F3-55C7C503A6F5}" destId="{0A08CF3C-0B7A-DA41-81FB-90EE98765B0E}" srcOrd="0" destOrd="0" presId="urn:microsoft.com/office/officeart/2008/layout/LinedList"/>
    <dgm:cxn modelId="{CFDEB93B-CC7F-A94E-A86E-868C136309B0}" type="presParOf" srcId="{D199B606-A069-364D-B0F3-55C7C503A6F5}" destId="{57F581E2-D8B5-D044-944D-3B8674A59C93}" srcOrd="1" destOrd="0" presId="urn:microsoft.com/office/officeart/2008/layout/LinedList"/>
    <dgm:cxn modelId="{C7F49E89-88CF-7047-963B-F63F4C2B1FD4}" type="presParOf" srcId="{D199B606-A069-364D-B0F3-55C7C503A6F5}" destId="{DDF361AD-ABA4-C340-AB4C-B675E2E8A478}" srcOrd="2" destOrd="0" presId="urn:microsoft.com/office/officeart/2008/layout/LinedList"/>
    <dgm:cxn modelId="{CDDE76FB-7186-6044-B9D9-B4A1897230E7}" type="presParOf" srcId="{DE43ECAF-2352-D84D-9F0F-EB5B1AB8A0F8}" destId="{91FBEC80-635D-8A45-B126-548BB7D35D93}" srcOrd="23" destOrd="0" presId="urn:microsoft.com/office/officeart/2008/layout/LinedList"/>
    <dgm:cxn modelId="{710399B5-8CFE-454E-9511-6F6FE188D017}" type="presParOf" srcId="{DE43ECAF-2352-D84D-9F0F-EB5B1AB8A0F8}" destId="{4169F3F0-C084-1043-8B8C-AD7AB9934892}" srcOrd="24" destOrd="0" presId="urn:microsoft.com/office/officeart/2008/layout/LinedList"/>
    <dgm:cxn modelId="{23ECEDF0-DAFA-2D44-A146-0856B8DD140D}" type="presParOf" srcId="{DE43ECAF-2352-D84D-9F0F-EB5B1AB8A0F8}" destId="{9152C2EA-27D6-1E45-8694-E75AA0380D07}" srcOrd="25" destOrd="0" presId="urn:microsoft.com/office/officeart/2008/layout/LinedList"/>
    <dgm:cxn modelId="{48D0EBC9-BD66-744D-A0C1-3A264851456D}" type="presParOf" srcId="{9152C2EA-27D6-1E45-8694-E75AA0380D07}" destId="{5803E67B-D5B8-C640-AB38-616080565305}" srcOrd="0" destOrd="0" presId="urn:microsoft.com/office/officeart/2008/layout/LinedList"/>
    <dgm:cxn modelId="{8822F24B-5611-8F4F-98E4-64050161D1CC}" type="presParOf" srcId="{9152C2EA-27D6-1E45-8694-E75AA0380D07}" destId="{6C9225D5-AEE2-2149-9041-8E4AAA75B82F}" srcOrd="1" destOrd="0" presId="urn:microsoft.com/office/officeart/2008/layout/LinedList"/>
    <dgm:cxn modelId="{C651A130-6A3F-A44F-87F8-51EEF918F5E8}" type="presParOf" srcId="{9152C2EA-27D6-1E45-8694-E75AA0380D07}" destId="{8058AA71-275D-7F4C-81FB-53F5039823DE}" srcOrd="2" destOrd="0" presId="urn:microsoft.com/office/officeart/2008/layout/LinedList"/>
    <dgm:cxn modelId="{3904BADF-7758-C045-9B81-B79A812B76ED}" type="presParOf" srcId="{DE43ECAF-2352-D84D-9F0F-EB5B1AB8A0F8}" destId="{27D4DB44-5E60-C94F-BBC5-FAF13ADC97A1}" srcOrd="26" destOrd="0" presId="urn:microsoft.com/office/officeart/2008/layout/LinedList"/>
    <dgm:cxn modelId="{5D422045-6907-3A43-805E-4B32668D0870}" type="presParOf" srcId="{DE43ECAF-2352-D84D-9F0F-EB5B1AB8A0F8}" destId="{44774FD6-D7A6-EB4B-88DB-7401EBFD5F47}" srcOrd="27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7EACF3-3FF7-C84B-914D-01E4B0DCBDD7}">
      <dsp:nvSpPr>
        <dsp:cNvPr id="0" name=""/>
        <dsp:cNvSpPr/>
      </dsp:nvSpPr>
      <dsp:spPr>
        <a:xfrm>
          <a:off x="3743527" y="1227339"/>
          <a:ext cx="942570" cy="942570"/>
        </a:xfrm>
        <a:prstGeom prst="ellipse">
          <a:avLst/>
        </a:prstGeom>
        <a:solidFill>
          <a:srgbClr val="CEDB5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list</a:t>
          </a:r>
        </a:p>
      </dsp:txBody>
      <dsp:txXfrm>
        <a:off x="3881563" y="1365375"/>
        <a:ext cx="666498" cy="666498"/>
      </dsp:txXfrm>
    </dsp:sp>
    <dsp:sp modelId="{85348030-FA4E-9E42-A9B9-7D319A44FA8F}">
      <dsp:nvSpPr>
        <dsp:cNvPr id="0" name=""/>
        <dsp:cNvSpPr/>
      </dsp:nvSpPr>
      <dsp:spPr>
        <a:xfrm rot="16200000">
          <a:off x="4073034" y="1075498"/>
          <a:ext cx="283556" cy="20126"/>
        </a:xfrm>
        <a:custGeom>
          <a:avLst/>
          <a:gdLst/>
          <a:ahLst/>
          <a:cxnLst/>
          <a:rect l="0" t="0" r="0" b="0"/>
          <a:pathLst>
            <a:path>
              <a:moveTo>
                <a:pt x="0" y="10063"/>
              </a:moveTo>
              <a:lnTo>
                <a:pt x="283556" y="100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07723" y="1078472"/>
        <a:ext cx="14177" cy="14177"/>
      </dsp:txXfrm>
    </dsp:sp>
    <dsp:sp modelId="{BAC136DC-7F6A-4D4E-8416-D587BF308624}">
      <dsp:nvSpPr>
        <dsp:cNvPr id="0" name=""/>
        <dsp:cNvSpPr/>
      </dsp:nvSpPr>
      <dsp:spPr>
        <a:xfrm>
          <a:off x="3743527" y="1213"/>
          <a:ext cx="942570" cy="942570"/>
        </a:xfrm>
        <a:prstGeom prst="ellipse">
          <a:avLst/>
        </a:prstGeom>
        <a:solidFill>
          <a:srgbClr val="76CDD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len</a:t>
          </a:r>
          <a:r>
            <a:rPr lang="en-US" sz="1400" kern="1200" dirty="0"/>
            <a:t>(list)</a:t>
          </a:r>
        </a:p>
      </dsp:txBody>
      <dsp:txXfrm>
        <a:off x="3881563" y="139249"/>
        <a:ext cx="666498" cy="666498"/>
      </dsp:txXfrm>
    </dsp:sp>
    <dsp:sp modelId="{E6B009D9-DC18-834D-8586-1B5B040E97EB}">
      <dsp:nvSpPr>
        <dsp:cNvPr id="0" name=""/>
        <dsp:cNvSpPr/>
      </dsp:nvSpPr>
      <dsp:spPr>
        <a:xfrm rot="19800000">
          <a:off x="4603962" y="1382029"/>
          <a:ext cx="283556" cy="20126"/>
        </a:xfrm>
        <a:custGeom>
          <a:avLst/>
          <a:gdLst/>
          <a:ahLst/>
          <a:cxnLst/>
          <a:rect l="0" t="0" r="0" b="0"/>
          <a:pathLst>
            <a:path>
              <a:moveTo>
                <a:pt x="0" y="10063"/>
              </a:moveTo>
              <a:lnTo>
                <a:pt x="283556" y="100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38651" y="1385004"/>
        <a:ext cx="14177" cy="14177"/>
      </dsp:txXfrm>
    </dsp:sp>
    <dsp:sp modelId="{548044EA-AA15-9742-B628-6B2A473FC226}">
      <dsp:nvSpPr>
        <dsp:cNvPr id="0" name=""/>
        <dsp:cNvSpPr/>
      </dsp:nvSpPr>
      <dsp:spPr>
        <a:xfrm>
          <a:off x="4805384" y="614276"/>
          <a:ext cx="942570" cy="942570"/>
        </a:xfrm>
        <a:prstGeom prst="ellipse">
          <a:avLst/>
        </a:prstGeom>
        <a:solidFill>
          <a:srgbClr val="76CDD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max(list)</a:t>
          </a:r>
        </a:p>
      </dsp:txBody>
      <dsp:txXfrm>
        <a:off x="4943420" y="752312"/>
        <a:ext cx="666498" cy="666498"/>
      </dsp:txXfrm>
    </dsp:sp>
    <dsp:sp modelId="{2ACB9E2E-C26A-2A47-8BC2-33F5CB64E3CE}">
      <dsp:nvSpPr>
        <dsp:cNvPr id="0" name=""/>
        <dsp:cNvSpPr/>
      </dsp:nvSpPr>
      <dsp:spPr>
        <a:xfrm rot="1800000">
          <a:off x="4603962" y="1995093"/>
          <a:ext cx="283556" cy="20126"/>
        </a:xfrm>
        <a:custGeom>
          <a:avLst/>
          <a:gdLst/>
          <a:ahLst/>
          <a:cxnLst/>
          <a:rect l="0" t="0" r="0" b="0"/>
          <a:pathLst>
            <a:path>
              <a:moveTo>
                <a:pt x="0" y="10063"/>
              </a:moveTo>
              <a:lnTo>
                <a:pt x="283556" y="100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38651" y="1998067"/>
        <a:ext cx="14177" cy="14177"/>
      </dsp:txXfrm>
    </dsp:sp>
    <dsp:sp modelId="{0E70CBF6-3DFE-9D42-AE1B-C0FE6CBB9C15}">
      <dsp:nvSpPr>
        <dsp:cNvPr id="0" name=""/>
        <dsp:cNvSpPr/>
      </dsp:nvSpPr>
      <dsp:spPr>
        <a:xfrm>
          <a:off x="4805384" y="1840403"/>
          <a:ext cx="942570" cy="942570"/>
        </a:xfrm>
        <a:prstGeom prst="ellipse">
          <a:avLst/>
        </a:prstGeom>
        <a:solidFill>
          <a:srgbClr val="76CDD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min(list)</a:t>
          </a:r>
        </a:p>
      </dsp:txBody>
      <dsp:txXfrm>
        <a:off x="4943420" y="1978439"/>
        <a:ext cx="666498" cy="666498"/>
      </dsp:txXfrm>
    </dsp:sp>
    <dsp:sp modelId="{BED3A30A-0C77-6246-BC06-E63115E60EA9}">
      <dsp:nvSpPr>
        <dsp:cNvPr id="0" name=""/>
        <dsp:cNvSpPr/>
      </dsp:nvSpPr>
      <dsp:spPr>
        <a:xfrm rot="5400000">
          <a:off x="4073034" y="2301624"/>
          <a:ext cx="283556" cy="20126"/>
        </a:xfrm>
        <a:custGeom>
          <a:avLst/>
          <a:gdLst/>
          <a:ahLst/>
          <a:cxnLst/>
          <a:rect l="0" t="0" r="0" b="0"/>
          <a:pathLst>
            <a:path>
              <a:moveTo>
                <a:pt x="0" y="10063"/>
              </a:moveTo>
              <a:lnTo>
                <a:pt x="283556" y="100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07723" y="2304599"/>
        <a:ext cx="14177" cy="14177"/>
      </dsp:txXfrm>
    </dsp:sp>
    <dsp:sp modelId="{A80EA8E6-14B7-9D47-A254-0662EF965F5B}">
      <dsp:nvSpPr>
        <dsp:cNvPr id="0" name=""/>
        <dsp:cNvSpPr/>
      </dsp:nvSpPr>
      <dsp:spPr>
        <a:xfrm>
          <a:off x="3743527" y="2453466"/>
          <a:ext cx="942570" cy="942570"/>
        </a:xfrm>
        <a:prstGeom prst="ellipse">
          <a:avLst/>
        </a:prstGeom>
        <a:solidFill>
          <a:srgbClr val="76CDD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list(seq)</a:t>
          </a:r>
        </a:p>
      </dsp:txBody>
      <dsp:txXfrm>
        <a:off x="3881563" y="2591502"/>
        <a:ext cx="666498" cy="666498"/>
      </dsp:txXfrm>
    </dsp:sp>
    <dsp:sp modelId="{2EFF4B60-A15D-F24B-BCEE-812398AF927C}">
      <dsp:nvSpPr>
        <dsp:cNvPr id="0" name=""/>
        <dsp:cNvSpPr/>
      </dsp:nvSpPr>
      <dsp:spPr>
        <a:xfrm rot="9000000">
          <a:off x="3542105" y="1995093"/>
          <a:ext cx="283556" cy="20126"/>
        </a:xfrm>
        <a:custGeom>
          <a:avLst/>
          <a:gdLst/>
          <a:ahLst/>
          <a:cxnLst/>
          <a:rect l="0" t="0" r="0" b="0"/>
          <a:pathLst>
            <a:path>
              <a:moveTo>
                <a:pt x="0" y="10063"/>
              </a:moveTo>
              <a:lnTo>
                <a:pt x="283556" y="100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676795" y="1998067"/>
        <a:ext cx="14177" cy="14177"/>
      </dsp:txXfrm>
    </dsp:sp>
    <dsp:sp modelId="{F954ACE9-8D98-AE47-B364-4E13E0F2649C}">
      <dsp:nvSpPr>
        <dsp:cNvPr id="0" name=""/>
        <dsp:cNvSpPr/>
      </dsp:nvSpPr>
      <dsp:spPr>
        <a:xfrm>
          <a:off x="2681670" y="1840403"/>
          <a:ext cx="942570" cy="942570"/>
        </a:xfrm>
        <a:prstGeom prst="ellipse">
          <a:avLst/>
        </a:prstGeom>
        <a:solidFill>
          <a:srgbClr val="76CDD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all(list)</a:t>
          </a:r>
        </a:p>
      </dsp:txBody>
      <dsp:txXfrm>
        <a:off x="2819706" y="1978439"/>
        <a:ext cx="666498" cy="666498"/>
      </dsp:txXfrm>
    </dsp:sp>
    <dsp:sp modelId="{D20A6CC5-B046-9E4E-84B1-84EA1A250956}">
      <dsp:nvSpPr>
        <dsp:cNvPr id="0" name=""/>
        <dsp:cNvSpPr/>
      </dsp:nvSpPr>
      <dsp:spPr>
        <a:xfrm rot="12600000">
          <a:off x="3542105" y="1382029"/>
          <a:ext cx="283556" cy="20126"/>
        </a:xfrm>
        <a:custGeom>
          <a:avLst/>
          <a:gdLst/>
          <a:ahLst/>
          <a:cxnLst/>
          <a:rect l="0" t="0" r="0" b="0"/>
          <a:pathLst>
            <a:path>
              <a:moveTo>
                <a:pt x="0" y="10063"/>
              </a:moveTo>
              <a:lnTo>
                <a:pt x="283556" y="100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676795" y="1385004"/>
        <a:ext cx="14177" cy="14177"/>
      </dsp:txXfrm>
    </dsp:sp>
    <dsp:sp modelId="{3A339FC3-5259-FD48-AEDF-27986B37B043}">
      <dsp:nvSpPr>
        <dsp:cNvPr id="0" name=""/>
        <dsp:cNvSpPr/>
      </dsp:nvSpPr>
      <dsp:spPr>
        <a:xfrm>
          <a:off x="2681670" y="614276"/>
          <a:ext cx="942570" cy="942570"/>
        </a:xfrm>
        <a:prstGeom prst="ellipse">
          <a:avLst/>
        </a:prstGeom>
        <a:solidFill>
          <a:srgbClr val="76CDD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any(list)</a:t>
          </a:r>
        </a:p>
      </dsp:txBody>
      <dsp:txXfrm>
        <a:off x="2819706" y="752312"/>
        <a:ext cx="666498" cy="6664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97C695-BA4F-BF43-9CBF-7D099B9C12C5}">
      <dsp:nvSpPr>
        <dsp:cNvPr id="0" name=""/>
        <dsp:cNvSpPr/>
      </dsp:nvSpPr>
      <dsp:spPr>
        <a:xfrm>
          <a:off x="0" y="0"/>
          <a:ext cx="842962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6E82A6-728A-B24E-9412-30B950B603A4}">
      <dsp:nvSpPr>
        <dsp:cNvPr id="0" name=""/>
        <dsp:cNvSpPr/>
      </dsp:nvSpPr>
      <dsp:spPr>
        <a:xfrm>
          <a:off x="0" y="0"/>
          <a:ext cx="1685925" cy="3397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list</a:t>
          </a:r>
        </a:p>
      </dsp:txBody>
      <dsp:txXfrm>
        <a:off x="0" y="0"/>
        <a:ext cx="1685925" cy="3397250"/>
      </dsp:txXfrm>
    </dsp:sp>
    <dsp:sp modelId="{41E5DA8C-EC93-9D44-B1EE-175D96CA1C51}">
      <dsp:nvSpPr>
        <dsp:cNvPr id="0" name=""/>
        <dsp:cNvSpPr/>
      </dsp:nvSpPr>
      <dsp:spPr>
        <a:xfrm>
          <a:off x="1812369" y="17873"/>
          <a:ext cx="6617255" cy="357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append(obj)</a:t>
          </a:r>
        </a:p>
      </dsp:txBody>
      <dsp:txXfrm>
        <a:off x="1812369" y="17873"/>
        <a:ext cx="6617255" cy="357474"/>
      </dsp:txXfrm>
    </dsp:sp>
    <dsp:sp modelId="{8609364A-F836-F846-BA53-6748C1730C7A}">
      <dsp:nvSpPr>
        <dsp:cNvPr id="0" name=""/>
        <dsp:cNvSpPr/>
      </dsp:nvSpPr>
      <dsp:spPr>
        <a:xfrm>
          <a:off x="1685925" y="375348"/>
          <a:ext cx="67437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79AF06-83ED-2544-BF60-948B964D1417}">
      <dsp:nvSpPr>
        <dsp:cNvPr id="0" name=""/>
        <dsp:cNvSpPr/>
      </dsp:nvSpPr>
      <dsp:spPr>
        <a:xfrm>
          <a:off x="1812369" y="393221"/>
          <a:ext cx="6617255" cy="357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count(value)</a:t>
          </a:r>
        </a:p>
      </dsp:txBody>
      <dsp:txXfrm>
        <a:off x="1812369" y="393221"/>
        <a:ext cx="6617255" cy="357474"/>
      </dsp:txXfrm>
    </dsp:sp>
    <dsp:sp modelId="{B3106449-E136-5346-95EC-FB51F5BDF178}">
      <dsp:nvSpPr>
        <dsp:cNvPr id="0" name=""/>
        <dsp:cNvSpPr/>
      </dsp:nvSpPr>
      <dsp:spPr>
        <a:xfrm>
          <a:off x="1685925" y="750696"/>
          <a:ext cx="67437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4739BA-1D35-3A43-9C4C-708A882B378E}">
      <dsp:nvSpPr>
        <dsp:cNvPr id="0" name=""/>
        <dsp:cNvSpPr/>
      </dsp:nvSpPr>
      <dsp:spPr>
        <a:xfrm>
          <a:off x="1812369" y="768569"/>
          <a:ext cx="6617255" cy="357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extend(</a:t>
          </a:r>
          <a:r>
            <a:rPr lang="en-US" sz="1600" kern="1200" dirty="0" err="1"/>
            <a:t>iterable</a:t>
          </a:r>
          <a:r>
            <a:rPr lang="en-US" sz="1600" kern="1200" dirty="0"/>
            <a:t>)</a:t>
          </a:r>
        </a:p>
      </dsp:txBody>
      <dsp:txXfrm>
        <a:off x="1812369" y="768569"/>
        <a:ext cx="6617255" cy="357474"/>
      </dsp:txXfrm>
    </dsp:sp>
    <dsp:sp modelId="{1A3FBE73-6670-6446-8F1B-3B8BE583CF93}">
      <dsp:nvSpPr>
        <dsp:cNvPr id="0" name=""/>
        <dsp:cNvSpPr/>
      </dsp:nvSpPr>
      <dsp:spPr>
        <a:xfrm>
          <a:off x="1685925" y="1126044"/>
          <a:ext cx="67437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A20891-A0A8-C741-A59A-0AC57B5A4BDB}">
      <dsp:nvSpPr>
        <dsp:cNvPr id="0" name=""/>
        <dsp:cNvSpPr/>
      </dsp:nvSpPr>
      <dsp:spPr>
        <a:xfrm>
          <a:off x="1812369" y="1143917"/>
          <a:ext cx="6617255" cy="357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index(value, [start, [stop]])</a:t>
          </a:r>
        </a:p>
      </dsp:txBody>
      <dsp:txXfrm>
        <a:off x="1812369" y="1143917"/>
        <a:ext cx="6617255" cy="357474"/>
      </dsp:txXfrm>
    </dsp:sp>
    <dsp:sp modelId="{9B8560DD-5121-2C4F-81D5-B925072D3AE7}">
      <dsp:nvSpPr>
        <dsp:cNvPr id="0" name=""/>
        <dsp:cNvSpPr/>
      </dsp:nvSpPr>
      <dsp:spPr>
        <a:xfrm>
          <a:off x="1685925" y="1501392"/>
          <a:ext cx="67437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A5C619-17CF-D144-9DFB-0829821D800B}">
      <dsp:nvSpPr>
        <dsp:cNvPr id="0" name=""/>
        <dsp:cNvSpPr/>
      </dsp:nvSpPr>
      <dsp:spPr>
        <a:xfrm>
          <a:off x="1812369" y="1519265"/>
          <a:ext cx="6617255" cy="357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insert([index, obj])</a:t>
          </a:r>
        </a:p>
      </dsp:txBody>
      <dsp:txXfrm>
        <a:off x="1812369" y="1519265"/>
        <a:ext cx="6617255" cy="357474"/>
      </dsp:txXfrm>
    </dsp:sp>
    <dsp:sp modelId="{15216D43-2A03-B647-B1E4-4A18B7812B68}">
      <dsp:nvSpPr>
        <dsp:cNvPr id="0" name=""/>
        <dsp:cNvSpPr/>
      </dsp:nvSpPr>
      <dsp:spPr>
        <a:xfrm>
          <a:off x="1685925" y="1876740"/>
          <a:ext cx="67437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4FB868-9C66-6F46-968D-0838832D3B23}">
      <dsp:nvSpPr>
        <dsp:cNvPr id="0" name=""/>
        <dsp:cNvSpPr/>
      </dsp:nvSpPr>
      <dsp:spPr>
        <a:xfrm>
          <a:off x="1812369" y="1894613"/>
          <a:ext cx="6617255" cy="357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pop([index = -1])</a:t>
          </a:r>
        </a:p>
      </dsp:txBody>
      <dsp:txXfrm>
        <a:off x="1812369" y="1894613"/>
        <a:ext cx="6617255" cy="357474"/>
      </dsp:txXfrm>
    </dsp:sp>
    <dsp:sp modelId="{D938178F-F528-4E4E-AC85-F5DFBC0C3813}">
      <dsp:nvSpPr>
        <dsp:cNvPr id="0" name=""/>
        <dsp:cNvSpPr/>
      </dsp:nvSpPr>
      <dsp:spPr>
        <a:xfrm>
          <a:off x="1685925" y="2252088"/>
          <a:ext cx="67437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53669C-B4E2-4E49-8F58-03B0CCD93D93}">
      <dsp:nvSpPr>
        <dsp:cNvPr id="0" name=""/>
        <dsp:cNvSpPr/>
      </dsp:nvSpPr>
      <dsp:spPr>
        <a:xfrm>
          <a:off x="1812369" y="2269961"/>
          <a:ext cx="6617255" cy="357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remove(obj)</a:t>
          </a:r>
        </a:p>
      </dsp:txBody>
      <dsp:txXfrm>
        <a:off x="1812369" y="2269961"/>
        <a:ext cx="6617255" cy="357474"/>
      </dsp:txXfrm>
    </dsp:sp>
    <dsp:sp modelId="{25E7B921-C489-1344-86CD-365BE5EE895A}">
      <dsp:nvSpPr>
        <dsp:cNvPr id="0" name=""/>
        <dsp:cNvSpPr/>
      </dsp:nvSpPr>
      <dsp:spPr>
        <a:xfrm>
          <a:off x="1685925" y="2627436"/>
          <a:ext cx="67437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47B745-DF31-0447-AFC9-6C6A519ECE03}">
      <dsp:nvSpPr>
        <dsp:cNvPr id="0" name=""/>
        <dsp:cNvSpPr/>
      </dsp:nvSpPr>
      <dsp:spPr>
        <a:xfrm>
          <a:off x="1812369" y="2645309"/>
          <a:ext cx="6617255" cy="357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reverse()</a:t>
          </a:r>
        </a:p>
      </dsp:txBody>
      <dsp:txXfrm>
        <a:off x="1812369" y="2645309"/>
        <a:ext cx="6617255" cy="357474"/>
      </dsp:txXfrm>
    </dsp:sp>
    <dsp:sp modelId="{798CC8D6-B456-5648-A83B-880105DF73DB}">
      <dsp:nvSpPr>
        <dsp:cNvPr id="0" name=""/>
        <dsp:cNvSpPr/>
      </dsp:nvSpPr>
      <dsp:spPr>
        <a:xfrm>
          <a:off x="1685925" y="3002784"/>
          <a:ext cx="67437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4B2860-AA49-1A4C-B0DA-B267ED51B689}">
      <dsp:nvSpPr>
        <dsp:cNvPr id="0" name=""/>
        <dsp:cNvSpPr/>
      </dsp:nvSpPr>
      <dsp:spPr>
        <a:xfrm>
          <a:off x="1812369" y="3020657"/>
          <a:ext cx="6617255" cy="357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sort(key=None, reverse=False)</a:t>
          </a:r>
        </a:p>
      </dsp:txBody>
      <dsp:txXfrm>
        <a:off x="1812369" y="3020657"/>
        <a:ext cx="6617255" cy="357474"/>
      </dsp:txXfrm>
    </dsp:sp>
    <dsp:sp modelId="{C3558113-DF01-6E46-BA9D-0D1D4D470C23}">
      <dsp:nvSpPr>
        <dsp:cNvPr id="0" name=""/>
        <dsp:cNvSpPr/>
      </dsp:nvSpPr>
      <dsp:spPr>
        <a:xfrm>
          <a:off x="1685925" y="3378132"/>
          <a:ext cx="67437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7EACF3-3FF7-C84B-914D-01E4B0DCBDD7}">
      <dsp:nvSpPr>
        <dsp:cNvPr id="0" name=""/>
        <dsp:cNvSpPr/>
      </dsp:nvSpPr>
      <dsp:spPr>
        <a:xfrm>
          <a:off x="3639597" y="1497441"/>
          <a:ext cx="1150429" cy="1150429"/>
        </a:xfrm>
        <a:prstGeom prst="ellipse">
          <a:avLst/>
        </a:prstGeom>
        <a:solidFill>
          <a:srgbClr val="CEDB5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 err="1"/>
            <a:t>dict</a:t>
          </a:r>
          <a:endParaRPr lang="en-US" sz="3900" kern="1200" dirty="0"/>
        </a:p>
      </dsp:txBody>
      <dsp:txXfrm>
        <a:off x="3808073" y="1665917"/>
        <a:ext cx="813477" cy="813477"/>
      </dsp:txXfrm>
    </dsp:sp>
    <dsp:sp modelId="{85348030-FA4E-9E42-A9B9-7D319A44FA8F}">
      <dsp:nvSpPr>
        <dsp:cNvPr id="0" name=""/>
        <dsp:cNvSpPr/>
      </dsp:nvSpPr>
      <dsp:spPr>
        <a:xfrm rot="16200000">
          <a:off x="4041964" y="1312310"/>
          <a:ext cx="345696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345696" y="122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06170" y="1315950"/>
        <a:ext cx="17284" cy="17284"/>
      </dsp:txXfrm>
    </dsp:sp>
    <dsp:sp modelId="{BAC136DC-7F6A-4D4E-8416-D587BF308624}">
      <dsp:nvSpPr>
        <dsp:cNvPr id="0" name=""/>
        <dsp:cNvSpPr/>
      </dsp:nvSpPr>
      <dsp:spPr>
        <a:xfrm>
          <a:off x="3639597" y="1315"/>
          <a:ext cx="1150429" cy="1150429"/>
        </a:xfrm>
        <a:prstGeom prst="ellipse">
          <a:avLst/>
        </a:prstGeom>
        <a:solidFill>
          <a:srgbClr val="76CDD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len</a:t>
          </a:r>
          <a:r>
            <a:rPr lang="en-US" sz="2000" kern="1200" dirty="0"/>
            <a:t>(list)</a:t>
          </a:r>
        </a:p>
      </dsp:txBody>
      <dsp:txXfrm>
        <a:off x="3808073" y="169791"/>
        <a:ext cx="813477" cy="813477"/>
      </dsp:txXfrm>
    </dsp:sp>
    <dsp:sp modelId="{E6B009D9-DC18-834D-8586-1B5B040E97EB}">
      <dsp:nvSpPr>
        <dsp:cNvPr id="0" name=""/>
        <dsp:cNvSpPr/>
      </dsp:nvSpPr>
      <dsp:spPr>
        <a:xfrm rot="1800000">
          <a:off x="4689805" y="2434405"/>
          <a:ext cx="345696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345696" y="122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54011" y="2438045"/>
        <a:ext cx="17284" cy="17284"/>
      </dsp:txXfrm>
    </dsp:sp>
    <dsp:sp modelId="{548044EA-AA15-9742-B628-6B2A473FC226}">
      <dsp:nvSpPr>
        <dsp:cNvPr id="0" name=""/>
        <dsp:cNvSpPr/>
      </dsp:nvSpPr>
      <dsp:spPr>
        <a:xfrm>
          <a:off x="4935281" y="2245505"/>
          <a:ext cx="1150429" cy="1150429"/>
        </a:xfrm>
        <a:prstGeom prst="ellipse">
          <a:avLst/>
        </a:prstGeom>
        <a:solidFill>
          <a:srgbClr val="76CDD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str()</a:t>
          </a:r>
        </a:p>
      </dsp:txBody>
      <dsp:txXfrm>
        <a:off x="5103757" y="2413981"/>
        <a:ext cx="813477" cy="813477"/>
      </dsp:txXfrm>
    </dsp:sp>
    <dsp:sp modelId="{2ACB9E2E-C26A-2A47-8BC2-33F5CB64E3CE}">
      <dsp:nvSpPr>
        <dsp:cNvPr id="0" name=""/>
        <dsp:cNvSpPr/>
      </dsp:nvSpPr>
      <dsp:spPr>
        <a:xfrm rot="9000000">
          <a:off x="3394122" y="2434405"/>
          <a:ext cx="345696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345696" y="122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558328" y="2438045"/>
        <a:ext cx="17284" cy="17284"/>
      </dsp:txXfrm>
    </dsp:sp>
    <dsp:sp modelId="{0E70CBF6-3DFE-9D42-AE1B-C0FE6CBB9C15}">
      <dsp:nvSpPr>
        <dsp:cNvPr id="0" name=""/>
        <dsp:cNvSpPr/>
      </dsp:nvSpPr>
      <dsp:spPr>
        <a:xfrm>
          <a:off x="2343913" y="2245505"/>
          <a:ext cx="1150429" cy="1150429"/>
        </a:xfrm>
        <a:prstGeom prst="ellipse">
          <a:avLst/>
        </a:prstGeom>
        <a:solidFill>
          <a:srgbClr val="76CDD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type()</a:t>
          </a:r>
        </a:p>
      </dsp:txBody>
      <dsp:txXfrm>
        <a:off x="2512389" y="2413981"/>
        <a:ext cx="813477" cy="8134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97C695-BA4F-BF43-9CBF-7D099B9C12C5}">
      <dsp:nvSpPr>
        <dsp:cNvPr id="0" name=""/>
        <dsp:cNvSpPr/>
      </dsp:nvSpPr>
      <dsp:spPr>
        <a:xfrm>
          <a:off x="0" y="0"/>
          <a:ext cx="84296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6E82A6-728A-B24E-9412-30B950B603A4}">
      <dsp:nvSpPr>
        <dsp:cNvPr id="0" name=""/>
        <dsp:cNvSpPr/>
      </dsp:nvSpPr>
      <dsp:spPr>
        <a:xfrm>
          <a:off x="0" y="0"/>
          <a:ext cx="1685925" cy="3397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220" tIns="236220" rIns="236220" bIns="236220" numCol="1" spcCol="1270" anchor="t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 err="1"/>
            <a:t>dict</a:t>
          </a:r>
          <a:endParaRPr lang="en-US" sz="6200" kern="1200" dirty="0"/>
        </a:p>
      </dsp:txBody>
      <dsp:txXfrm>
        <a:off x="0" y="0"/>
        <a:ext cx="1685925" cy="3397250"/>
      </dsp:txXfrm>
    </dsp:sp>
    <dsp:sp modelId="{A7AADEB0-35BD-154E-A6ED-DA444573FD38}">
      <dsp:nvSpPr>
        <dsp:cNvPr id="0" name=""/>
        <dsp:cNvSpPr/>
      </dsp:nvSpPr>
      <dsp:spPr>
        <a:xfrm>
          <a:off x="1812369" y="17873"/>
          <a:ext cx="6617255" cy="357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clear()</a:t>
          </a:r>
        </a:p>
      </dsp:txBody>
      <dsp:txXfrm>
        <a:off x="1812369" y="17873"/>
        <a:ext cx="6617255" cy="357474"/>
      </dsp:txXfrm>
    </dsp:sp>
    <dsp:sp modelId="{56F58B64-B32B-B149-AF4F-A928F0113370}">
      <dsp:nvSpPr>
        <dsp:cNvPr id="0" name=""/>
        <dsp:cNvSpPr/>
      </dsp:nvSpPr>
      <dsp:spPr>
        <a:xfrm>
          <a:off x="1685925" y="375348"/>
          <a:ext cx="6743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B13DDF-1525-1A4E-948C-F102A772BE49}">
      <dsp:nvSpPr>
        <dsp:cNvPr id="0" name=""/>
        <dsp:cNvSpPr/>
      </dsp:nvSpPr>
      <dsp:spPr>
        <a:xfrm>
          <a:off x="1812369" y="393221"/>
          <a:ext cx="6617255" cy="357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copy()</a:t>
          </a:r>
        </a:p>
      </dsp:txBody>
      <dsp:txXfrm>
        <a:off x="1812369" y="393221"/>
        <a:ext cx="6617255" cy="357474"/>
      </dsp:txXfrm>
    </dsp:sp>
    <dsp:sp modelId="{EC6B2109-099D-1A4A-9061-8F0276F98CC3}">
      <dsp:nvSpPr>
        <dsp:cNvPr id="0" name=""/>
        <dsp:cNvSpPr/>
      </dsp:nvSpPr>
      <dsp:spPr>
        <a:xfrm>
          <a:off x="1685925" y="750696"/>
          <a:ext cx="6743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6AE53A-54EF-084D-8734-58EFE1A24E8A}">
      <dsp:nvSpPr>
        <dsp:cNvPr id="0" name=""/>
        <dsp:cNvSpPr/>
      </dsp:nvSpPr>
      <dsp:spPr>
        <a:xfrm>
          <a:off x="1812369" y="768569"/>
          <a:ext cx="6617255" cy="357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fromkeys</a:t>
          </a:r>
          <a:r>
            <a:rPr lang="en-US" sz="1600" kern="1200" dirty="0"/>
            <a:t>(</a:t>
          </a:r>
          <a:r>
            <a:rPr lang="en-US" sz="1600" kern="1200" dirty="0" err="1"/>
            <a:t>iterable</a:t>
          </a:r>
          <a:r>
            <a:rPr lang="en-US" sz="1600" kern="1200" dirty="0"/>
            <a:t>[,value])</a:t>
          </a:r>
        </a:p>
      </dsp:txBody>
      <dsp:txXfrm>
        <a:off x="1812369" y="768569"/>
        <a:ext cx="6617255" cy="357474"/>
      </dsp:txXfrm>
    </dsp:sp>
    <dsp:sp modelId="{43B51303-91E7-8C44-8991-96C6D13E7E48}">
      <dsp:nvSpPr>
        <dsp:cNvPr id="0" name=""/>
        <dsp:cNvSpPr/>
      </dsp:nvSpPr>
      <dsp:spPr>
        <a:xfrm>
          <a:off x="1685925" y="1126044"/>
          <a:ext cx="6743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B63F58-CC00-064D-9C7F-8B3D9E2D9E41}">
      <dsp:nvSpPr>
        <dsp:cNvPr id="0" name=""/>
        <dsp:cNvSpPr/>
      </dsp:nvSpPr>
      <dsp:spPr>
        <a:xfrm>
          <a:off x="1812369" y="1143917"/>
          <a:ext cx="6617255" cy="357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get(key[,default])</a:t>
          </a:r>
        </a:p>
      </dsp:txBody>
      <dsp:txXfrm>
        <a:off x="1812369" y="1143917"/>
        <a:ext cx="6617255" cy="357474"/>
      </dsp:txXfrm>
    </dsp:sp>
    <dsp:sp modelId="{E992D4D2-7C24-0949-A1E9-4D76512F950D}">
      <dsp:nvSpPr>
        <dsp:cNvPr id="0" name=""/>
        <dsp:cNvSpPr/>
      </dsp:nvSpPr>
      <dsp:spPr>
        <a:xfrm>
          <a:off x="1685925" y="1501392"/>
          <a:ext cx="6743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2B2441-46CC-1849-9A38-31449C9A5D97}">
      <dsp:nvSpPr>
        <dsp:cNvPr id="0" name=""/>
        <dsp:cNvSpPr/>
      </dsp:nvSpPr>
      <dsp:spPr>
        <a:xfrm>
          <a:off x="1812369" y="1519265"/>
          <a:ext cx="6617255" cy="357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items(), keys(), values()</a:t>
          </a:r>
        </a:p>
      </dsp:txBody>
      <dsp:txXfrm>
        <a:off x="1812369" y="1519265"/>
        <a:ext cx="6617255" cy="357474"/>
      </dsp:txXfrm>
    </dsp:sp>
    <dsp:sp modelId="{B83AE1CF-91DA-1345-BD35-F7C1340D9A9F}">
      <dsp:nvSpPr>
        <dsp:cNvPr id="0" name=""/>
        <dsp:cNvSpPr/>
      </dsp:nvSpPr>
      <dsp:spPr>
        <a:xfrm>
          <a:off x="1685925" y="1876740"/>
          <a:ext cx="6743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5D97F6-610C-6148-BD11-5EA4C165A34F}">
      <dsp:nvSpPr>
        <dsp:cNvPr id="0" name=""/>
        <dsp:cNvSpPr/>
      </dsp:nvSpPr>
      <dsp:spPr>
        <a:xfrm>
          <a:off x="1812369" y="1894613"/>
          <a:ext cx="6617255" cy="357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pop(key,[,default])</a:t>
          </a:r>
        </a:p>
      </dsp:txBody>
      <dsp:txXfrm>
        <a:off x="1812369" y="1894613"/>
        <a:ext cx="6617255" cy="357474"/>
      </dsp:txXfrm>
    </dsp:sp>
    <dsp:sp modelId="{338FDA2A-FC32-E74F-A06E-BA0E567C6EA9}">
      <dsp:nvSpPr>
        <dsp:cNvPr id="0" name=""/>
        <dsp:cNvSpPr/>
      </dsp:nvSpPr>
      <dsp:spPr>
        <a:xfrm>
          <a:off x="1685925" y="2252088"/>
          <a:ext cx="6743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E17042-A66E-B244-BB63-0BD4A34309D9}">
      <dsp:nvSpPr>
        <dsp:cNvPr id="0" name=""/>
        <dsp:cNvSpPr/>
      </dsp:nvSpPr>
      <dsp:spPr>
        <a:xfrm>
          <a:off x="1812369" y="2269961"/>
          <a:ext cx="6617255" cy="357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popitem</a:t>
          </a:r>
          <a:r>
            <a:rPr lang="en-US" sz="1600" kern="1200" dirty="0"/>
            <a:t>()</a:t>
          </a:r>
        </a:p>
      </dsp:txBody>
      <dsp:txXfrm>
        <a:off x="1812369" y="2269961"/>
        <a:ext cx="6617255" cy="357474"/>
      </dsp:txXfrm>
    </dsp:sp>
    <dsp:sp modelId="{9D15D9BB-0F7D-1A49-BF97-4116766BA9D6}">
      <dsp:nvSpPr>
        <dsp:cNvPr id="0" name=""/>
        <dsp:cNvSpPr/>
      </dsp:nvSpPr>
      <dsp:spPr>
        <a:xfrm>
          <a:off x="1685925" y="2627436"/>
          <a:ext cx="6743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F581E2-D8B5-D044-944D-3B8674A59C93}">
      <dsp:nvSpPr>
        <dsp:cNvPr id="0" name=""/>
        <dsp:cNvSpPr/>
      </dsp:nvSpPr>
      <dsp:spPr>
        <a:xfrm>
          <a:off x="1812369" y="2645309"/>
          <a:ext cx="6617255" cy="357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setdefault</a:t>
          </a:r>
          <a:r>
            <a:rPr lang="en-US" sz="1600" kern="1200" dirty="0"/>
            <a:t>(key[,default])</a:t>
          </a:r>
        </a:p>
      </dsp:txBody>
      <dsp:txXfrm>
        <a:off x="1812369" y="2645309"/>
        <a:ext cx="6617255" cy="357474"/>
      </dsp:txXfrm>
    </dsp:sp>
    <dsp:sp modelId="{91FBEC80-635D-8A45-B126-548BB7D35D93}">
      <dsp:nvSpPr>
        <dsp:cNvPr id="0" name=""/>
        <dsp:cNvSpPr/>
      </dsp:nvSpPr>
      <dsp:spPr>
        <a:xfrm>
          <a:off x="1685925" y="3002784"/>
          <a:ext cx="6743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9225D5-AEE2-2149-9041-8E4AAA75B82F}">
      <dsp:nvSpPr>
        <dsp:cNvPr id="0" name=""/>
        <dsp:cNvSpPr/>
      </dsp:nvSpPr>
      <dsp:spPr>
        <a:xfrm>
          <a:off x="1812369" y="3020657"/>
          <a:ext cx="6617255" cy="357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update(</a:t>
          </a:r>
          <a:r>
            <a:rPr lang="en-US" sz="1600" kern="1200" dirty="0" err="1"/>
            <a:t>dict</a:t>
          </a:r>
          <a:r>
            <a:rPr lang="en-US" sz="1600" kern="1200" dirty="0"/>
            <a:t>)</a:t>
          </a:r>
        </a:p>
      </dsp:txBody>
      <dsp:txXfrm>
        <a:off x="1812369" y="3020657"/>
        <a:ext cx="6617255" cy="357474"/>
      </dsp:txXfrm>
    </dsp:sp>
    <dsp:sp modelId="{27D4DB44-5E60-C94F-BBC5-FAF13ADC97A1}">
      <dsp:nvSpPr>
        <dsp:cNvPr id="0" name=""/>
        <dsp:cNvSpPr/>
      </dsp:nvSpPr>
      <dsp:spPr>
        <a:xfrm>
          <a:off x="1685925" y="3378132"/>
          <a:ext cx="6743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6/7/19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6/7/19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not public information, for use with NDA only.</a:t>
            </a:r>
            <a:endParaRPr 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28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</a:rPr>
              <a:t>PLEASE – download latest/most</a:t>
            </a:r>
            <a:r>
              <a:rPr lang="en-US" baseline="0" dirty="0">
                <a:solidFill>
                  <a:srgbClr val="FF0000"/>
                </a:solidFill>
              </a:rPr>
              <a:t> relevant awards from https://elements.epam.com/analyst-reports</a:t>
            </a:r>
            <a:endParaRPr lang="en-US" dirty="0">
              <a:solidFill>
                <a:srgbClr val="FF0000"/>
              </a:solidFill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67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</a:rPr>
              <a:t>PLEASE – download latest/most</a:t>
            </a:r>
            <a:r>
              <a:rPr lang="en-US" baseline="0" dirty="0">
                <a:solidFill>
                  <a:srgbClr val="FF0000"/>
                </a:solidFill>
              </a:rPr>
              <a:t> relevant awards from https://elements.epam.com/analyst-reports</a:t>
            </a:r>
            <a:endParaRPr lang="en-US" dirty="0">
              <a:solidFill>
                <a:srgbClr val="FF0000"/>
              </a:solidFill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78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515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98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for DevOps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Module 3. Data Types</a:t>
            </a:r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</a:t>
            </a:r>
            <a:endParaRPr lang="en-US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7B764-BB16-7D46-AD0E-998DBB5541A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tup0 = ()</a:t>
            </a:r>
            <a:br>
              <a:rPr lang="en-US" dirty="0"/>
            </a:br>
            <a:r>
              <a:rPr lang="en-US" dirty="0"/>
              <a:t>tup1 = (</a:t>
            </a:r>
            <a:r>
              <a:rPr lang="en-US" b="1" dirty="0">
                <a:solidFill>
                  <a:srgbClr val="008080"/>
                </a:solidFill>
              </a:rPr>
              <a:t>'physics'</a:t>
            </a:r>
            <a:r>
              <a:rPr lang="en-US" dirty="0"/>
              <a:t>, </a:t>
            </a:r>
            <a:r>
              <a:rPr lang="en-US" b="1" dirty="0">
                <a:solidFill>
                  <a:srgbClr val="008080"/>
                </a:solidFill>
              </a:rPr>
              <a:t>'chemistry'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1997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2000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tup2 = (</a:t>
            </a:r>
            <a:r>
              <a:rPr lang="en-US" dirty="0">
                <a:solidFill>
                  <a:srgbClr val="0000FF"/>
                </a:solidFill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2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3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4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5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tup3 = </a:t>
            </a:r>
            <a:r>
              <a:rPr lang="en-US" b="1" dirty="0">
                <a:solidFill>
                  <a:srgbClr val="008080"/>
                </a:solidFill>
              </a:rPr>
              <a:t>"a"</a:t>
            </a:r>
            <a:r>
              <a:rPr lang="en-US" dirty="0"/>
              <a:t>, </a:t>
            </a:r>
            <a:r>
              <a:rPr lang="en-US" b="1" dirty="0">
                <a:solidFill>
                  <a:srgbClr val="008080"/>
                </a:solidFill>
              </a:rPr>
              <a:t>"b"</a:t>
            </a:r>
            <a:r>
              <a:rPr lang="en-US" dirty="0"/>
              <a:t>, </a:t>
            </a:r>
            <a:r>
              <a:rPr lang="en-US" b="1" dirty="0">
                <a:solidFill>
                  <a:srgbClr val="008080"/>
                </a:solidFill>
              </a:rPr>
              <a:t>"c"</a:t>
            </a:r>
            <a:r>
              <a:rPr lang="en-US" dirty="0"/>
              <a:t>, </a:t>
            </a:r>
            <a:r>
              <a:rPr lang="en-US" b="1" dirty="0">
                <a:solidFill>
                  <a:srgbClr val="008080"/>
                </a:solidFill>
              </a:rPr>
              <a:t>"d"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102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Кортежи</a:t>
            </a:r>
            <a:endParaRPr lang="en-US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7B764-BB16-7D46-AD0E-998DBB5541A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t = </a:t>
            </a:r>
            <a:r>
              <a:rPr lang="en-US" dirty="0">
                <a:solidFill>
                  <a:srgbClr val="000080"/>
                </a:solidFill>
              </a:rPr>
              <a:t>tuple</a:t>
            </a:r>
            <a:r>
              <a:rPr lang="en-US" dirty="0"/>
              <a:t>(i </a:t>
            </a:r>
            <a:r>
              <a:rPr lang="en-US" b="1" dirty="0">
                <a:solidFill>
                  <a:srgbClr val="000080"/>
                </a:solidFill>
              </a:rPr>
              <a:t>for </a:t>
            </a:r>
            <a:r>
              <a:rPr lang="en-US" dirty="0"/>
              <a:t>i </a:t>
            </a:r>
            <a:r>
              <a:rPr lang="en-US" b="1" dirty="0">
                <a:solidFill>
                  <a:srgbClr val="000080"/>
                </a:solidFill>
              </a:rPr>
              <a:t>in </a:t>
            </a:r>
            <a:r>
              <a:rPr lang="en-US" dirty="0">
                <a:solidFill>
                  <a:srgbClr val="000080"/>
                </a:solidFill>
              </a:rPr>
              <a:t>range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20</a:t>
            </a:r>
            <a:r>
              <a:rPr lang="en-US" dirty="0"/>
              <a:t>))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t[</a:t>
            </a:r>
            <a:r>
              <a:rPr lang="en-US" dirty="0">
                <a:solidFill>
                  <a:srgbClr val="0000FF"/>
                </a:solidFill>
              </a:rPr>
              <a:t>5</a:t>
            </a:r>
            <a:r>
              <a:rPr lang="en-US" dirty="0"/>
              <a:t>]</a:t>
            </a:r>
            <a:br>
              <a:rPr lang="en-US" dirty="0"/>
            </a:br>
            <a:r>
              <a:rPr lang="en-US" i="1" dirty="0">
                <a:solidFill>
                  <a:srgbClr val="808080"/>
                </a:solidFill>
              </a:rPr>
              <a:t># 5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dirty="0"/>
              <a:t>t[</a:t>
            </a:r>
            <a:r>
              <a:rPr lang="en-US" dirty="0">
                <a:solidFill>
                  <a:srgbClr val="0000FF"/>
                </a:solidFill>
              </a:rPr>
              <a:t>10</a:t>
            </a:r>
            <a:r>
              <a:rPr lang="en-US" dirty="0"/>
              <a:t>:]</a:t>
            </a:r>
            <a:br>
              <a:rPr lang="en-US" dirty="0"/>
            </a:br>
            <a:r>
              <a:rPr lang="en-US" i="1" dirty="0">
                <a:solidFill>
                  <a:srgbClr val="808080"/>
                </a:solidFill>
              </a:rPr>
              <a:t># (10, 11, 12, 13, 14, 15, 16, 17, 18, 19)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dirty="0"/>
              <a:t>t[:</a:t>
            </a:r>
            <a:r>
              <a:rPr lang="en-US" dirty="0">
                <a:solidFill>
                  <a:srgbClr val="0000FF"/>
                </a:solidFill>
              </a:rPr>
              <a:t>10</a:t>
            </a:r>
            <a:r>
              <a:rPr lang="en-US" dirty="0"/>
              <a:t>]</a:t>
            </a:r>
            <a:br>
              <a:rPr lang="en-US" dirty="0"/>
            </a:br>
            <a:r>
              <a:rPr lang="en-US" i="1" dirty="0">
                <a:solidFill>
                  <a:srgbClr val="808080"/>
                </a:solidFill>
              </a:rPr>
              <a:t># (0, 1, 2, 3, 4, 5, 6, 7, 8, 9)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dirty="0"/>
              <a:t>t[:</a:t>
            </a:r>
            <a:r>
              <a:rPr lang="en-US" dirty="0">
                <a:solidFill>
                  <a:srgbClr val="0000FF"/>
                </a:solidFill>
              </a:rPr>
              <a:t>10</a:t>
            </a:r>
            <a:r>
              <a:rPr lang="en-US" dirty="0"/>
              <a:t>:</a:t>
            </a:r>
            <a:r>
              <a:rPr lang="en-US" dirty="0">
                <a:solidFill>
                  <a:srgbClr val="0000FF"/>
                </a:solidFill>
              </a:rPr>
              <a:t>2</a:t>
            </a:r>
            <a:r>
              <a:rPr lang="en-US" dirty="0"/>
              <a:t>]</a:t>
            </a:r>
            <a:br>
              <a:rPr lang="en-US" dirty="0"/>
            </a:br>
            <a:r>
              <a:rPr lang="en-US" i="1" dirty="0">
                <a:solidFill>
                  <a:srgbClr val="808080"/>
                </a:solidFill>
              </a:rPr>
              <a:t># (0, 2, 4, 6, 8)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dirty="0"/>
              <a:t>t[</a:t>
            </a:r>
            <a:r>
              <a:rPr lang="en-US" dirty="0">
                <a:solidFill>
                  <a:srgbClr val="0000FF"/>
                </a:solidFill>
              </a:rPr>
              <a:t>10</a:t>
            </a:r>
            <a:r>
              <a:rPr lang="en-US" dirty="0"/>
              <a:t>::-</a:t>
            </a:r>
            <a:r>
              <a:rPr lang="en-US" dirty="0">
                <a:solidFill>
                  <a:srgbClr val="0000FF"/>
                </a:solidFill>
              </a:rPr>
              <a:t>1</a:t>
            </a:r>
            <a:r>
              <a:rPr lang="en-US" dirty="0"/>
              <a:t>]</a:t>
            </a:r>
            <a:br>
              <a:rPr lang="en-US" dirty="0"/>
            </a:br>
            <a:r>
              <a:rPr lang="en-US" i="1" dirty="0">
                <a:solidFill>
                  <a:srgbClr val="808080"/>
                </a:solidFill>
              </a:rPr>
              <a:t># (10, 9, 8, 7, 6, 5, 4, 3, 2, 1, 0)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dirty="0"/>
              <a:t>t[::-</a:t>
            </a:r>
            <a:r>
              <a:rPr lang="en-US" dirty="0">
                <a:solidFill>
                  <a:srgbClr val="0000FF"/>
                </a:solidFill>
              </a:rPr>
              <a:t>1</a:t>
            </a:r>
            <a:r>
              <a:rPr lang="en-US" dirty="0"/>
              <a:t>]</a:t>
            </a:r>
            <a:br>
              <a:rPr lang="en-US" dirty="0"/>
            </a:br>
            <a:r>
              <a:rPr lang="en-US" i="1" dirty="0">
                <a:solidFill>
                  <a:srgbClr val="808080"/>
                </a:solidFill>
              </a:rPr>
              <a:t># (19, 18, 17, 16, 15, 14, 13, 12, 11, 10, 9, 8, 7, 6, 5, 4, 3, 2, 1, 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280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Обновление</a:t>
            </a:r>
            <a:endParaRPr lang="en-US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7B764-BB16-7D46-AD0E-998DBB5541A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i="1" dirty="0">
                <a:solidFill>
                  <a:srgbClr val="808080"/>
                </a:solidFill>
              </a:rPr>
            </a:br>
            <a:r>
              <a:rPr lang="en-US" dirty="0"/>
              <a:t>tup1 = (</a:t>
            </a:r>
            <a:r>
              <a:rPr lang="en-US" dirty="0">
                <a:solidFill>
                  <a:srgbClr val="0000FF"/>
                </a:solidFill>
              </a:rPr>
              <a:t>12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34.56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tup2 = (</a:t>
            </a:r>
            <a:r>
              <a:rPr lang="en-US" b="1" dirty="0">
                <a:solidFill>
                  <a:srgbClr val="008080"/>
                </a:solidFill>
              </a:rPr>
              <a:t>'</a:t>
            </a:r>
            <a:r>
              <a:rPr lang="en-US" b="1" dirty="0" err="1">
                <a:solidFill>
                  <a:srgbClr val="008080"/>
                </a:solidFill>
              </a:rPr>
              <a:t>abc</a:t>
            </a:r>
            <a:r>
              <a:rPr lang="en-US" b="1" dirty="0">
                <a:solidFill>
                  <a:srgbClr val="008080"/>
                </a:solidFill>
              </a:rPr>
              <a:t>'</a:t>
            </a:r>
            <a:r>
              <a:rPr lang="en-US" dirty="0"/>
              <a:t>, </a:t>
            </a:r>
            <a:r>
              <a:rPr lang="en-US" b="1" dirty="0">
                <a:solidFill>
                  <a:srgbClr val="008080"/>
                </a:solidFill>
              </a:rPr>
              <a:t>'</a:t>
            </a:r>
            <a:r>
              <a:rPr lang="en-US" b="1" dirty="0" err="1">
                <a:solidFill>
                  <a:srgbClr val="008080"/>
                </a:solidFill>
              </a:rPr>
              <a:t>xyz</a:t>
            </a:r>
            <a:r>
              <a:rPr lang="en-US" b="1" dirty="0">
                <a:solidFill>
                  <a:srgbClr val="008080"/>
                </a:solidFill>
              </a:rPr>
              <a:t>'</a:t>
            </a:r>
            <a:r>
              <a:rPr lang="en-US" dirty="0"/>
              <a:t>)</a:t>
            </a:r>
            <a:br>
              <a:rPr lang="en-US" dirty="0"/>
            </a:br>
            <a:r>
              <a:rPr lang="en-US" i="1" dirty="0">
                <a:solidFill>
                  <a:srgbClr val="808080"/>
                </a:solidFill>
              </a:rPr>
              <a:t># </a:t>
            </a:r>
            <a:r>
              <a:rPr lang="ru-RU" i="1" dirty="0">
                <a:solidFill>
                  <a:srgbClr val="808080"/>
                </a:solidFill>
              </a:rPr>
              <a:t>Ошибка!</a:t>
            </a:r>
            <a:br>
              <a:rPr lang="ru-RU" i="1" dirty="0">
                <a:solidFill>
                  <a:srgbClr val="808080"/>
                </a:solidFill>
              </a:rPr>
            </a:br>
            <a:r>
              <a:rPr lang="ru-RU" i="1" dirty="0">
                <a:solidFill>
                  <a:srgbClr val="808080"/>
                </a:solidFill>
              </a:rPr>
              <a:t># </a:t>
            </a:r>
            <a:r>
              <a:rPr lang="en-US" i="1" dirty="0">
                <a:solidFill>
                  <a:srgbClr val="808080"/>
                </a:solidFill>
              </a:rPr>
              <a:t>tup1[0] = 100</a:t>
            </a:r>
            <a:br>
              <a:rPr lang="en-US" i="1" dirty="0">
                <a:solidFill>
                  <a:srgbClr val="808080"/>
                </a:solidFill>
              </a:rPr>
            </a:br>
            <a:br>
              <a:rPr lang="en-US" i="1" dirty="0">
                <a:solidFill>
                  <a:srgbClr val="808080"/>
                </a:solidFill>
              </a:rPr>
            </a:br>
            <a:r>
              <a:rPr lang="en-US" dirty="0"/>
              <a:t>tup3 = tup1 + tup2</a:t>
            </a:r>
            <a:br>
              <a:rPr lang="en-US" dirty="0"/>
            </a:br>
            <a:r>
              <a:rPr lang="en-US" dirty="0">
                <a:solidFill>
                  <a:srgbClr val="000080"/>
                </a:solidFill>
              </a:rPr>
              <a:t>print</a:t>
            </a:r>
            <a:r>
              <a:rPr lang="en-US" dirty="0"/>
              <a:t>(tup3)</a:t>
            </a:r>
          </a:p>
        </p:txBody>
      </p:sp>
    </p:spTree>
    <p:extLst>
      <p:ext uri="{BB962C8B-B14F-4D97-AF65-F5344CB8AC3E}">
        <p14:creationId xmlns:p14="http://schemas.microsoft.com/office/powerpoint/2010/main" val="1056661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</a:t>
            </a:r>
            <a:endParaRPr lang="en-US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31BEE16-B34A-0E49-8702-4E42992AA4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556460"/>
              </p:ext>
            </p:extLst>
          </p:nvPr>
        </p:nvGraphicFramePr>
        <p:xfrm>
          <a:off x="825023" y="1288282"/>
          <a:ext cx="7390827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9501">
                  <a:extLst>
                    <a:ext uri="{9D8B030D-6E8A-4147-A177-3AD203B41FA5}">
                      <a16:colId xmlns:a16="http://schemas.microsoft.com/office/drawing/2014/main" val="1478179734"/>
                    </a:ext>
                  </a:extLst>
                </a:gridCol>
                <a:gridCol w="2360663">
                  <a:extLst>
                    <a:ext uri="{9D8B030D-6E8A-4147-A177-3AD203B41FA5}">
                      <a16:colId xmlns:a16="http://schemas.microsoft.com/office/drawing/2014/main" val="135170480"/>
                    </a:ext>
                  </a:extLst>
                </a:gridCol>
                <a:gridCol w="2360663">
                  <a:extLst>
                    <a:ext uri="{9D8B030D-6E8A-4147-A177-3AD203B41FA5}">
                      <a16:colId xmlns:a16="http://schemas.microsoft.com/office/drawing/2014/main" val="833042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Выражение</a:t>
                      </a:r>
                      <a:endParaRPr lang="en-US" dirty="0"/>
                    </a:p>
                  </a:txBody>
                  <a:tcPr>
                    <a:solidFill>
                      <a:srgbClr val="76CDD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Результат</a:t>
                      </a:r>
                      <a:endParaRPr lang="en-US" dirty="0"/>
                    </a:p>
                  </a:txBody>
                  <a:tcPr>
                    <a:solidFill>
                      <a:srgbClr val="76CDD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  <a:endParaRPr lang="en-US" dirty="0"/>
                    </a:p>
                  </a:txBody>
                  <a:tcPr>
                    <a:solidFill>
                      <a:srgbClr val="76CD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034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len</a:t>
                      </a:r>
                      <a:r>
                        <a:rPr lang="en-US" dirty="0"/>
                        <a:t>((1,2,3)) 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Длина</a:t>
                      </a:r>
                      <a:endParaRPr 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36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(1,2,3)+(4,5,6)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(1,2,3,4,5,6)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Конкатенация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46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("</a:t>
                      </a:r>
                      <a:r>
                        <a:rPr lang="en-US" dirty="0"/>
                        <a:t>O")*3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("O", "O", "O",)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Повторение</a:t>
                      </a:r>
                      <a:endParaRPr 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245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3 </a:t>
                      </a:r>
                      <a:r>
                        <a:rPr lang="en-US" dirty="0"/>
                        <a:t>in (1,2,3)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Принадлежность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864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 x in (1,2,3): </a:t>
                      </a:r>
                    </a:p>
                    <a:p>
                      <a:r>
                        <a:rPr lang="en-US" dirty="0"/>
                        <a:t>    print x 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  <a:p>
                      <a:r>
                        <a:rPr lang="en-US" dirty="0"/>
                        <a:t>2</a:t>
                      </a:r>
                    </a:p>
                    <a:p>
                      <a:r>
                        <a:rPr lang="en-US" dirty="0"/>
                        <a:t>3 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Итерирование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777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8794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1181"/>
            <a:ext cx="9144000" cy="482663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1780953" y="2201757"/>
            <a:ext cx="5582093" cy="423124"/>
          </a:xfrm>
          <a:prstGeom prst="rect">
            <a:avLst/>
          </a:prstGeom>
        </p:spPr>
        <p:txBody>
          <a:bodyPr anchor="ctr"/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b="1" spc="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СЛОВАРИ</a:t>
            </a:r>
            <a:endParaRPr lang="en-US" sz="16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80954" y="1803228"/>
            <a:ext cx="5582093" cy="122018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8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Словари</a:t>
            </a:r>
            <a:endParaRPr lang="en-US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7B764-BB16-7D46-AD0E-998DBB5541A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dict0 = {}</a:t>
            </a:r>
            <a:br>
              <a:rPr lang="en-US" dirty="0"/>
            </a:br>
            <a:r>
              <a:rPr lang="en-US" dirty="0"/>
              <a:t>dict1 = {</a:t>
            </a:r>
            <a:r>
              <a:rPr lang="en-US" b="1" dirty="0">
                <a:solidFill>
                  <a:srgbClr val="008080"/>
                </a:solidFill>
              </a:rPr>
              <a:t>'</a:t>
            </a:r>
            <a:r>
              <a:rPr lang="en-US" b="1" dirty="0" err="1">
                <a:solidFill>
                  <a:srgbClr val="008080"/>
                </a:solidFill>
              </a:rPr>
              <a:t>abc</a:t>
            </a:r>
            <a:r>
              <a:rPr lang="en-US" b="1" dirty="0">
                <a:solidFill>
                  <a:srgbClr val="008080"/>
                </a:solidFill>
              </a:rPr>
              <a:t>'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456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dict2 = {</a:t>
            </a:r>
            <a:r>
              <a:rPr lang="en-US" b="1" dirty="0">
                <a:solidFill>
                  <a:srgbClr val="008080"/>
                </a:solidFill>
              </a:rPr>
              <a:t>'</a:t>
            </a:r>
            <a:r>
              <a:rPr lang="en-US" b="1" dirty="0" err="1">
                <a:solidFill>
                  <a:srgbClr val="008080"/>
                </a:solidFill>
              </a:rPr>
              <a:t>abc</a:t>
            </a:r>
            <a:r>
              <a:rPr lang="en-US" b="1" dirty="0">
                <a:solidFill>
                  <a:srgbClr val="008080"/>
                </a:solidFill>
              </a:rPr>
              <a:t>'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123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98.6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37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dict3 = {</a:t>
            </a:r>
            <a:r>
              <a:rPr lang="en-US" b="1" dirty="0">
                <a:solidFill>
                  <a:srgbClr val="008080"/>
                </a:solidFill>
              </a:rPr>
              <a:t>'Alice'</a:t>
            </a:r>
            <a:r>
              <a:rPr lang="en-US" dirty="0"/>
              <a:t>: </a:t>
            </a:r>
            <a:r>
              <a:rPr lang="en-US" b="1" dirty="0">
                <a:solidFill>
                  <a:srgbClr val="008080"/>
                </a:solidFill>
              </a:rPr>
              <a:t>'2341'</a:t>
            </a:r>
            <a:r>
              <a:rPr lang="en-US" dirty="0"/>
              <a:t>, </a:t>
            </a:r>
            <a:r>
              <a:rPr lang="en-US" b="1" dirty="0">
                <a:solidFill>
                  <a:srgbClr val="008080"/>
                </a:solidFill>
              </a:rPr>
              <a:t>'Beth'</a:t>
            </a:r>
            <a:r>
              <a:rPr lang="en-US" dirty="0"/>
              <a:t>: </a:t>
            </a:r>
            <a:r>
              <a:rPr lang="en-US" b="1" dirty="0">
                <a:solidFill>
                  <a:srgbClr val="008080"/>
                </a:solidFill>
              </a:rPr>
              <a:t>'9102'</a:t>
            </a:r>
            <a:r>
              <a:rPr lang="en-US" dirty="0"/>
              <a:t>, </a:t>
            </a:r>
            <a:r>
              <a:rPr lang="en-US" b="1" dirty="0">
                <a:solidFill>
                  <a:srgbClr val="008080"/>
                </a:solidFill>
              </a:rPr>
              <a:t>'Cecil'</a:t>
            </a:r>
            <a:r>
              <a:rPr lang="en-US" dirty="0"/>
              <a:t>: </a:t>
            </a:r>
            <a:r>
              <a:rPr lang="en-US" b="1" dirty="0">
                <a:solidFill>
                  <a:srgbClr val="008080"/>
                </a:solidFill>
              </a:rPr>
              <a:t>'3258'</a:t>
            </a: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820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Доступ к элементам</a:t>
            </a:r>
            <a:endParaRPr lang="en-US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7B764-BB16-7D46-AD0E-998DBB5541A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br>
              <a:rPr lang="en-US" i="1" dirty="0">
                <a:solidFill>
                  <a:srgbClr val="808080"/>
                </a:solidFill>
              </a:rPr>
            </a:br>
            <a:r>
              <a:rPr lang="en-US" dirty="0" err="1"/>
              <a:t>dict</a:t>
            </a:r>
            <a:r>
              <a:rPr lang="en-US" dirty="0"/>
              <a:t> = {</a:t>
            </a:r>
            <a:r>
              <a:rPr lang="en-US" b="1" dirty="0">
                <a:solidFill>
                  <a:srgbClr val="008080"/>
                </a:solidFill>
              </a:rPr>
              <a:t>'Name'</a:t>
            </a:r>
            <a:r>
              <a:rPr lang="en-US" dirty="0"/>
              <a:t>: </a:t>
            </a:r>
            <a:r>
              <a:rPr lang="en-US" b="1" dirty="0">
                <a:solidFill>
                  <a:srgbClr val="008080"/>
                </a:solidFill>
              </a:rPr>
              <a:t>'Zara'</a:t>
            </a:r>
            <a:r>
              <a:rPr lang="en-US" dirty="0"/>
              <a:t>, </a:t>
            </a:r>
            <a:r>
              <a:rPr lang="en-US" b="1" dirty="0">
                <a:solidFill>
                  <a:srgbClr val="008080"/>
                </a:solidFill>
              </a:rPr>
              <a:t>'Age'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7</a:t>
            </a:r>
            <a:r>
              <a:rPr lang="en-US" dirty="0"/>
              <a:t>, </a:t>
            </a:r>
            <a:r>
              <a:rPr lang="en-US" b="1" dirty="0">
                <a:solidFill>
                  <a:srgbClr val="008080"/>
                </a:solidFill>
              </a:rPr>
              <a:t>'Class'</a:t>
            </a:r>
            <a:r>
              <a:rPr lang="en-US" dirty="0"/>
              <a:t>: </a:t>
            </a:r>
            <a:r>
              <a:rPr lang="en-US" b="1" dirty="0">
                <a:solidFill>
                  <a:srgbClr val="008080"/>
                </a:solidFill>
              </a:rPr>
              <a:t>'First'</a:t>
            </a:r>
            <a:r>
              <a:rPr lang="en-US" dirty="0"/>
              <a:t>};</a:t>
            </a:r>
            <a:br>
              <a:rPr lang="en-US" dirty="0"/>
            </a:br>
            <a:r>
              <a:rPr lang="en-US" dirty="0">
                <a:solidFill>
                  <a:srgbClr val="000080"/>
                </a:solidFill>
              </a:rPr>
              <a:t>print</a:t>
            </a:r>
            <a:r>
              <a:rPr lang="en-US" dirty="0"/>
              <a:t>(</a:t>
            </a:r>
            <a:r>
              <a:rPr lang="en-US" b="1" dirty="0">
                <a:solidFill>
                  <a:srgbClr val="008080"/>
                </a:solidFill>
              </a:rPr>
              <a:t>"</a:t>
            </a:r>
            <a:r>
              <a:rPr lang="en-US" b="1" dirty="0" err="1">
                <a:solidFill>
                  <a:srgbClr val="008080"/>
                </a:solidFill>
              </a:rPr>
              <a:t>dict</a:t>
            </a:r>
            <a:r>
              <a:rPr lang="en-US" b="1" dirty="0">
                <a:solidFill>
                  <a:srgbClr val="008080"/>
                </a:solidFill>
              </a:rPr>
              <a:t>['Name']: "</a:t>
            </a:r>
            <a:r>
              <a:rPr lang="en-US" dirty="0"/>
              <a:t>, </a:t>
            </a:r>
            <a:r>
              <a:rPr lang="en-US" dirty="0" err="1"/>
              <a:t>dict</a:t>
            </a:r>
            <a:r>
              <a:rPr lang="en-US" dirty="0"/>
              <a:t>[</a:t>
            </a:r>
            <a:r>
              <a:rPr lang="en-US" b="1" dirty="0">
                <a:solidFill>
                  <a:srgbClr val="008080"/>
                </a:solidFill>
              </a:rPr>
              <a:t>'Name'</a:t>
            </a:r>
            <a:r>
              <a:rPr lang="en-US" dirty="0"/>
              <a:t>])</a:t>
            </a:r>
            <a:br>
              <a:rPr lang="en-US" dirty="0"/>
            </a:br>
            <a:r>
              <a:rPr lang="en-US" dirty="0">
                <a:solidFill>
                  <a:srgbClr val="000080"/>
                </a:solidFill>
              </a:rPr>
              <a:t>print</a:t>
            </a:r>
            <a:r>
              <a:rPr lang="en-US" dirty="0"/>
              <a:t>(</a:t>
            </a:r>
            <a:r>
              <a:rPr lang="en-US" b="1" dirty="0">
                <a:solidFill>
                  <a:srgbClr val="008080"/>
                </a:solidFill>
              </a:rPr>
              <a:t>"</a:t>
            </a:r>
            <a:r>
              <a:rPr lang="en-US" b="1" dirty="0" err="1">
                <a:solidFill>
                  <a:srgbClr val="008080"/>
                </a:solidFill>
              </a:rPr>
              <a:t>dict</a:t>
            </a:r>
            <a:r>
              <a:rPr lang="en-US" b="1" dirty="0">
                <a:solidFill>
                  <a:srgbClr val="008080"/>
                </a:solidFill>
              </a:rPr>
              <a:t>['Age']: "</a:t>
            </a:r>
            <a:r>
              <a:rPr lang="en-US" dirty="0"/>
              <a:t>, </a:t>
            </a:r>
            <a:r>
              <a:rPr lang="en-US" dirty="0" err="1"/>
              <a:t>dict</a:t>
            </a:r>
            <a:r>
              <a:rPr lang="en-US" dirty="0"/>
              <a:t>[</a:t>
            </a:r>
            <a:r>
              <a:rPr lang="en-US" b="1" dirty="0">
                <a:solidFill>
                  <a:srgbClr val="008080"/>
                </a:solidFill>
              </a:rPr>
              <a:t>'Age'</a:t>
            </a:r>
            <a:r>
              <a:rPr lang="en-US" dirty="0"/>
              <a:t>])</a:t>
            </a:r>
            <a:br>
              <a:rPr lang="en-US" dirty="0"/>
            </a:br>
            <a:r>
              <a:rPr lang="en-US" dirty="0">
                <a:solidFill>
                  <a:srgbClr val="000080"/>
                </a:solidFill>
              </a:rPr>
              <a:t>print</a:t>
            </a:r>
            <a:r>
              <a:rPr lang="en-US" dirty="0"/>
              <a:t>(</a:t>
            </a:r>
            <a:r>
              <a:rPr lang="en-US" b="1" dirty="0">
                <a:solidFill>
                  <a:srgbClr val="008080"/>
                </a:solidFill>
              </a:rPr>
              <a:t>"</a:t>
            </a:r>
            <a:r>
              <a:rPr lang="en-US" b="1" dirty="0" err="1">
                <a:solidFill>
                  <a:srgbClr val="008080"/>
                </a:solidFill>
              </a:rPr>
              <a:t>dict</a:t>
            </a:r>
            <a:r>
              <a:rPr lang="en-US" b="1" dirty="0">
                <a:solidFill>
                  <a:srgbClr val="008080"/>
                </a:solidFill>
              </a:rPr>
              <a:t>['Alice']: "</a:t>
            </a:r>
            <a:r>
              <a:rPr lang="en-US" dirty="0"/>
              <a:t>, </a:t>
            </a:r>
            <a:r>
              <a:rPr lang="en-US" dirty="0" err="1"/>
              <a:t>dict</a:t>
            </a:r>
            <a:r>
              <a:rPr lang="en-US" dirty="0"/>
              <a:t>[</a:t>
            </a:r>
            <a:r>
              <a:rPr lang="en-US" b="1" dirty="0">
                <a:solidFill>
                  <a:srgbClr val="008080"/>
                </a:solidFill>
              </a:rPr>
              <a:t>'Alice'</a:t>
            </a:r>
            <a:r>
              <a:rPr lang="en-US" dirty="0"/>
              <a:t>])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414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элементов</a:t>
            </a:r>
            <a:endParaRPr lang="en-US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7B764-BB16-7D46-AD0E-998DBB5541A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/>
              <a:t>dict</a:t>
            </a:r>
            <a:r>
              <a:rPr lang="en-US" dirty="0"/>
              <a:t> = {</a:t>
            </a:r>
            <a:r>
              <a:rPr lang="en-US" b="1" dirty="0">
                <a:solidFill>
                  <a:srgbClr val="008080"/>
                </a:solidFill>
              </a:rPr>
              <a:t>'Name'</a:t>
            </a:r>
            <a:r>
              <a:rPr lang="en-US" dirty="0"/>
              <a:t>: </a:t>
            </a:r>
            <a:r>
              <a:rPr lang="en-US" b="1" dirty="0">
                <a:solidFill>
                  <a:srgbClr val="008080"/>
                </a:solidFill>
              </a:rPr>
              <a:t>'Zara'</a:t>
            </a:r>
            <a:r>
              <a:rPr lang="en-US" dirty="0"/>
              <a:t>, </a:t>
            </a:r>
            <a:r>
              <a:rPr lang="en-US" b="1" dirty="0">
                <a:solidFill>
                  <a:srgbClr val="008080"/>
                </a:solidFill>
              </a:rPr>
              <a:t>'Age'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7</a:t>
            </a:r>
            <a:r>
              <a:rPr lang="en-US" dirty="0"/>
              <a:t>,</a:t>
            </a:r>
            <a:r>
              <a:rPr lang="en-US" b="1" dirty="0">
                <a:solidFill>
                  <a:srgbClr val="008080"/>
                </a:solidFill>
              </a:rPr>
              <a:t>'Class'</a:t>
            </a:r>
            <a:r>
              <a:rPr lang="en-US" dirty="0"/>
              <a:t>: </a:t>
            </a:r>
            <a:r>
              <a:rPr lang="en-US" b="1" dirty="0">
                <a:solidFill>
                  <a:srgbClr val="008080"/>
                </a:solidFill>
              </a:rPr>
              <a:t>'First'</a:t>
            </a: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del </a:t>
            </a:r>
            <a:r>
              <a:rPr lang="en-US" dirty="0" err="1"/>
              <a:t>dict</a:t>
            </a:r>
            <a:r>
              <a:rPr lang="en-US" dirty="0"/>
              <a:t>[</a:t>
            </a:r>
            <a:r>
              <a:rPr lang="en-US" b="1" dirty="0">
                <a:solidFill>
                  <a:srgbClr val="008080"/>
                </a:solidFill>
              </a:rPr>
              <a:t>'Name'</a:t>
            </a:r>
            <a:r>
              <a:rPr lang="en-US" dirty="0"/>
              <a:t>]  </a:t>
            </a:r>
            <a:r>
              <a:rPr lang="en-US" i="1" dirty="0">
                <a:solidFill>
                  <a:srgbClr val="808080"/>
                </a:solidFill>
              </a:rPr>
              <a:t># remove entry with key 'Name‘</a:t>
            </a:r>
            <a:br>
              <a:rPr lang="en-US" i="1" dirty="0">
                <a:solidFill>
                  <a:srgbClr val="808080"/>
                </a:solidFill>
              </a:rPr>
            </a:br>
            <a:br>
              <a:rPr lang="en-US" i="1" dirty="0">
                <a:solidFill>
                  <a:srgbClr val="808080"/>
                </a:solidFill>
              </a:rPr>
            </a:br>
            <a:r>
              <a:rPr lang="en-US" dirty="0">
                <a:solidFill>
                  <a:srgbClr val="000080"/>
                </a:solidFill>
              </a:rPr>
              <a:t>print</a:t>
            </a:r>
            <a:r>
              <a:rPr lang="en-US" dirty="0"/>
              <a:t>(</a:t>
            </a:r>
            <a:r>
              <a:rPr lang="en-US" b="1" dirty="0">
                <a:solidFill>
                  <a:srgbClr val="008080"/>
                </a:solidFill>
              </a:rPr>
              <a:t>"</a:t>
            </a:r>
            <a:r>
              <a:rPr lang="en-US" b="1" dirty="0" err="1">
                <a:solidFill>
                  <a:srgbClr val="008080"/>
                </a:solidFill>
              </a:rPr>
              <a:t>dict</a:t>
            </a:r>
            <a:r>
              <a:rPr lang="en-US" b="1" dirty="0">
                <a:solidFill>
                  <a:srgbClr val="008080"/>
                </a:solidFill>
              </a:rPr>
              <a:t>['Age']: "</a:t>
            </a:r>
            <a:r>
              <a:rPr lang="en-US" dirty="0"/>
              <a:t>, </a:t>
            </a:r>
            <a:r>
              <a:rPr lang="en-US" dirty="0" err="1"/>
              <a:t>dict</a:t>
            </a:r>
            <a:r>
              <a:rPr lang="en-US" dirty="0"/>
              <a:t>[</a:t>
            </a:r>
            <a:r>
              <a:rPr lang="en-US" b="1" dirty="0">
                <a:solidFill>
                  <a:srgbClr val="008080"/>
                </a:solidFill>
              </a:rPr>
              <a:t>'Age'</a:t>
            </a:r>
            <a:r>
              <a:rPr lang="en-US" dirty="0"/>
              <a:t>])</a:t>
            </a:r>
            <a:br>
              <a:rPr lang="en-US" dirty="0"/>
            </a:br>
            <a:r>
              <a:rPr lang="en-US" dirty="0">
                <a:solidFill>
                  <a:srgbClr val="000080"/>
                </a:solidFill>
              </a:rPr>
              <a:t>print</a:t>
            </a:r>
            <a:r>
              <a:rPr lang="en-US" dirty="0"/>
              <a:t>(</a:t>
            </a:r>
            <a:r>
              <a:rPr lang="en-US" b="1" dirty="0">
                <a:solidFill>
                  <a:srgbClr val="008080"/>
                </a:solidFill>
              </a:rPr>
              <a:t>"</a:t>
            </a:r>
            <a:r>
              <a:rPr lang="en-US" b="1" dirty="0" err="1">
                <a:solidFill>
                  <a:srgbClr val="008080"/>
                </a:solidFill>
              </a:rPr>
              <a:t>dict</a:t>
            </a:r>
            <a:r>
              <a:rPr lang="en-US" b="1" dirty="0">
                <a:solidFill>
                  <a:srgbClr val="008080"/>
                </a:solidFill>
              </a:rPr>
              <a:t>['School']: "</a:t>
            </a:r>
            <a:r>
              <a:rPr lang="en-US" dirty="0"/>
              <a:t>, </a:t>
            </a:r>
            <a:r>
              <a:rPr lang="en-US" dirty="0" err="1"/>
              <a:t>dict</a:t>
            </a:r>
            <a:r>
              <a:rPr lang="en-US" dirty="0"/>
              <a:t>[</a:t>
            </a:r>
            <a:r>
              <a:rPr lang="en-US" b="1" dirty="0">
                <a:solidFill>
                  <a:srgbClr val="008080"/>
                </a:solidFill>
              </a:rPr>
              <a:t>'School'</a:t>
            </a:r>
            <a:r>
              <a:rPr lang="en-US" dirty="0"/>
              <a:t>])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dict.clear</a:t>
            </a:r>
            <a:r>
              <a:rPr lang="en-US" dirty="0"/>
              <a:t>()  </a:t>
            </a:r>
            <a:r>
              <a:rPr lang="en-US" i="1" dirty="0">
                <a:solidFill>
                  <a:srgbClr val="808080"/>
                </a:solidFill>
              </a:rPr>
              <a:t># remove all entries in </a:t>
            </a:r>
            <a:r>
              <a:rPr lang="en-US" i="1" dirty="0" err="1">
                <a:solidFill>
                  <a:srgbClr val="808080"/>
                </a:solidFill>
              </a:rPr>
              <a:t>dict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del </a:t>
            </a:r>
            <a:r>
              <a:rPr lang="en-US" dirty="0" err="1"/>
              <a:t>dict</a:t>
            </a:r>
            <a:r>
              <a:rPr lang="en-US" dirty="0"/>
              <a:t>  </a:t>
            </a:r>
            <a:r>
              <a:rPr lang="en-US" i="1" dirty="0">
                <a:solidFill>
                  <a:srgbClr val="808080"/>
                </a:solidFill>
              </a:rPr>
              <a:t># delete entire dictionary</a:t>
            </a:r>
            <a:br>
              <a:rPr lang="en-US" i="1" dirty="0">
                <a:solidFill>
                  <a:srgbClr val="808080"/>
                </a:solidFill>
              </a:rPr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03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ключей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60364" y="3197980"/>
            <a:ext cx="3547918" cy="82470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dict</a:t>
            </a:r>
            <a:r>
              <a:rPr lang="en-US" dirty="0"/>
              <a:t> = {[</a:t>
            </a:r>
            <a:r>
              <a:rPr lang="en-US" b="1" dirty="0">
                <a:solidFill>
                  <a:srgbClr val="008080"/>
                </a:solidFill>
              </a:rPr>
              <a:t>'Name'</a:t>
            </a:r>
            <a:r>
              <a:rPr lang="en-US" dirty="0"/>
              <a:t>]: </a:t>
            </a:r>
            <a:r>
              <a:rPr lang="en-US" b="1" dirty="0">
                <a:solidFill>
                  <a:srgbClr val="008080"/>
                </a:solidFill>
              </a:rPr>
              <a:t>'Zara'</a:t>
            </a:r>
            <a:r>
              <a:rPr lang="en-US" dirty="0"/>
              <a:t>, </a:t>
            </a:r>
            <a:r>
              <a:rPr lang="en-US" b="1" dirty="0">
                <a:solidFill>
                  <a:srgbClr val="008080"/>
                </a:solidFill>
              </a:rPr>
              <a:t>'Age'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7</a:t>
            </a:r>
            <a:r>
              <a:rPr lang="en-US" dirty="0"/>
              <a:t>}</a:t>
            </a:r>
            <a:br>
              <a:rPr lang="en-US" dirty="0"/>
            </a:br>
            <a:r>
              <a:rPr lang="en-US" i="1" dirty="0">
                <a:solidFill>
                  <a:srgbClr val="808080"/>
                </a:solidFill>
              </a:rPr>
              <a:t># </a:t>
            </a:r>
            <a:r>
              <a:rPr lang="en-US" i="1" dirty="0" err="1">
                <a:solidFill>
                  <a:srgbClr val="808080"/>
                </a:solidFill>
              </a:rPr>
              <a:t>TypeError</a:t>
            </a:r>
            <a:r>
              <a:rPr lang="en-US" i="1" dirty="0">
                <a:solidFill>
                  <a:srgbClr val="808080"/>
                </a:solidFill>
              </a:rPr>
              <a:t>: </a:t>
            </a:r>
            <a:r>
              <a:rPr lang="en-US" i="1" dirty="0" err="1">
                <a:solidFill>
                  <a:srgbClr val="808080"/>
                </a:solidFill>
              </a:rPr>
              <a:t>unhashable</a:t>
            </a:r>
            <a:r>
              <a:rPr lang="en-US" i="1" dirty="0">
                <a:solidFill>
                  <a:srgbClr val="808080"/>
                </a:solidFill>
              </a:rPr>
              <a:t> type: 'list'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Уникальность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357189" y="2855080"/>
            <a:ext cx="3993359" cy="342900"/>
          </a:xfrm>
        </p:spPr>
        <p:txBody>
          <a:bodyPr/>
          <a:lstStyle/>
          <a:p>
            <a:r>
              <a:rPr lang="ru-RU" dirty="0"/>
              <a:t>Неизменяемость (</a:t>
            </a:r>
            <a:r>
              <a:rPr lang="en-US" dirty="0"/>
              <a:t>Immutable)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845A9-188B-8049-BCF6-C7A00D112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AEB815EA-73D5-0044-88C1-59C88CB2827E}"/>
              </a:ext>
            </a:extLst>
          </p:cNvPr>
          <p:cNvSpPr txBox="1">
            <a:spLocks/>
          </p:cNvSpPr>
          <p:nvPr/>
        </p:nvSpPr>
        <p:spPr>
          <a:xfrm>
            <a:off x="4793454" y="2953069"/>
            <a:ext cx="3993357" cy="8247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B50DC57-8D48-9746-ABAB-299BFCACBE0C}"/>
              </a:ext>
            </a:extLst>
          </p:cNvPr>
          <p:cNvSpPr txBox="1">
            <a:spLocks/>
          </p:cNvSpPr>
          <p:nvPr/>
        </p:nvSpPr>
        <p:spPr>
          <a:xfrm>
            <a:off x="360364" y="1463717"/>
            <a:ext cx="3547918" cy="8247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dict</a:t>
            </a:r>
            <a:r>
              <a:rPr lang="en-US" dirty="0"/>
              <a:t> = {</a:t>
            </a:r>
            <a:r>
              <a:rPr lang="en-US" b="1" dirty="0">
                <a:solidFill>
                  <a:srgbClr val="008080"/>
                </a:solidFill>
              </a:rPr>
              <a:t>'Name'</a:t>
            </a:r>
            <a:r>
              <a:rPr lang="en-US" dirty="0"/>
              <a:t>: </a:t>
            </a:r>
            <a:r>
              <a:rPr lang="en-US" b="1" dirty="0">
                <a:solidFill>
                  <a:srgbClr val="008080"/>
                </a:solidFill>
              </a:rPr>
              <a:t>'Zara'</a:t>
            </a:r>
            <a:r>
              <a:rPr lang="en-US" dirty="0"/>
              <a:t>, </a:t>
            </a:r>
            <a:r>
              <a:rPr lang="en-US" b="1" dirty="0">
                <a:solidFill>
                  <a:srgbClr val="008080"/>
                </a:solidFill>
              </a:rPr>
              <a:t>'Name'</a:t>
            </a:r>
            <a:r>
              <a:rPr lang="en-US" dirty="0"/>
              <a:t>: </a:t>
            </a:r>
            <a:r>
              <a:rPr lang="en-US" b="1" dirty="0">
                <a:solidFill>
                  <a:srgbClr val="008080"/>
                </a:solidFill>
              </a:rPr>
              <a:t>'Jimmy'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>
                <a:solidFill>
                  <a:srgbClr val="000080"/>
                </a:solidFill>
              </a:rPr>
              <a:t>print</a:t>
            </a:r>
            <a:r>
              <a:rPr lang="en-US" dirty="0"/>
              <a:t>(</a:t>
            </a:r>
            <a:r>
              <a:rPr lang="en-US" b="1" dirty="0">
                <a:solidFill>
                  <a:srgbClr val="008080"/>
                </a:solidFill>
              </a:rPr>
              <a:t>"</a:t>
            </a:r>
            <a:r>
              <a:rPr lang="en-US" b="1" dirty="0" err="1">
                <a:solidFill>
                  <a:srgbClr val="008080"/>
                </a:solidFill>
              </a:rPr>
              <a:t>dict</a:t>
            </a:r>
            <a:r>
              <a:rPr lang="en-US" b="1" dirty="0">
                <a:solidFill>
                  <a:srgbClr val="008080"/>
                </a:solidFill>
              </a:rPr>
              <a:t>['Name']: "</a:t>
            </a:r>
            <a:r>
              <a:rPr lang="en-US" dirty="0"/>
              <a:t>, </a:t>
            </a:r>
            <a:r>
              <a:rPr lang="en-US" dirty="0" err="1"/>
              <a:t>dict</a:t>
            </a:r>
            <a:r>
              <a:rPr lang="en-US" dirty="0"/>
              <a:t>[</a:t>
            </a:r>
            <a:r>
              <a:rPr lang="en-US" b="1" dirty="0">
                <a:solidFill>
                  <a:srgbClr val="008080"/>
                </a:solidFill>
              </a:rPr>
              <a:t>'Name'</a:t>
            </a:r>
            <a:r>
              <a:rPr lang="en-US" dirty="0"/>
              <a:t>])</a:t>
            </a:r>
            <a:br>
              <a:rPr lang="en-US" dirty="0"/>
            </a:br>
            <a:r>
              <a:rPr lang="en-US" dirty="0" err="1"/>
              <a:t>dict</a:t>
            </a:r>
            <a:r>
              <a:rPr lang="en-US" dirty="0"/>
              <a:t>[</a:t>
            </a:r>
            <a:r>
              <a:rPr lang="en-US" b="1" dirty="0">
                <a:solidFill>
                  <a:srgbClr val="008080"/>
                </a:solidFill>
              </a:rPr>
              <a:t>'Name'</a:t>
            </a:r>
            <a:r>
              <a:rPr lang="en-US" dirty="0"/>
              <a:t>]</a:t>
            </a:r>
            <a:br>
              <a:rPr lang="en-US" dirty="0"/>
            </a:br>
            <a:r>
              <a:rPr lang="en-US" i="1" dirty="0">
                <a:solidFill>
                  <a:srgbClr val="808080"/>
                </a:solidFill>
              </a:rPr>
              <a:t># 'Jimmy'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896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Встроенные функции</a:t>
            </a:r>
            <a:endParaRPr lang="en-US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903FE39-57FE-2B44-90FA-43ED092CE532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004925943"/>
              </p:ext>
            </p:extLst>
          </p:nvPr>
        </p:nvGraphicFramePr>
        <p:xfrm>
          <a:off x="357188" y="1079500"/>
          <a:ext cx="8429625" cy="3397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5369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82663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b="1" spc="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СПИСКИ</a:t>
            </a:r>
            <a:endParaRPr lang="en-US" sz="16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80954" y="1803228"/>
            <a:ext cx="5582093" cy="122018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10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</a:t>
            </a:r>
            <a:endParaRPr lang="en-US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006E0DF-5910-3E45-9C15-4F02F718301A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12981357"/>
              </p:ext>
            </p:extLst>
          </p:nvPr>
        </p:nvGraphicFramePr>
        <p:xfrm>
          <a:off x="357188" y="1079500"/>
          <a:ext cx="8429625" cy="3397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8391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063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Вызов функций</a:t>
            </a:r>
            <a:endParaRPr lang="en-US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FF5E0-6FDD-E943-8713-C6828B52DA7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def + name + () + : </a:t>
            </a:r>
            <a:endParaRPr lang="ru-RU" dirty="0"/>
          </a:p>
          <a:p>
            <a:r>
              <a:rPr lang="en-US" dirty="0"/>
              <a:t>Arguments -&gt; () </a:t>
            </a:r>
            <a:endParaRPr lang="ru-RU" dirty="0"/>
          </a:p>
          <a:p>
            <a:r>
              <a:rPr lang="en-US" dirty="0"/>
              <a:t>1 </a:t>
            </a:r>
            <a:r>
              <a:rPr lang="ru-RU" dirty="0"/>
              <a:t>выражение может быть документацией </a:t>
            </a:r>
          </a:p>
          <a:p>
            <a:r>
              <a:rPr lang="ru-RU" dirty="0"/>
              <a:t>Отступы </a:t>
            </a:r>
          </a:p>
          <a:p>
            <a:r>
              <a:rPr lang="en-US" dirty="0"/>
              <a:t>Implicit return == return None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</a:rPr>
              <a:t>def </a:t>
            </a:r>
            <a:r>
              <a:rPr lang="en-US" dirty="0"/>
              <a:t>greeting(name):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>
                <a:solidFill>
                  <a:srgbClr val="808080"/>
                </a:solidFill>
              </a:rPr>
              <a:t>"""Function that says hello"""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</a:t>
            </a:r>
            <a:r>
              <a:rPr lang="en-US" dirty="0" err="1"/>
              <a:t>greet_msg</a:t>
            </a:r>
            <a:r>
              <a:rPr lang="en-US" dirty="0"/>
              <a:t> = </a:t>
            </a:r>
            <a:r>
              <a:rPr lang="en-US" b="1" dirty="0" err="1">
                <a:solidFill>
                  <a:srgbClr val="008080"/>
                </a:solidFill>
              </a:rPr>
              <a:t>f"Hello</a:t>
            </a:r>
            <a:r>
              <a:rPr lang="en-US" b="1" dirty="0">
                <a:solidFill>
                  <a:srgbClr val="008080"/>
                </a:solidFill>
              </a:rPr>
              <a:t>, </a:t>
            </a:r>
            <a:r>
              <a:rPr lang="en-US" b="1" dirty="0">
                <a:solidFill>
                  <a:srgbClr val="000080"/>
                </a:solidFill>
              </a:rPr>
              <a:t>{</a:t>
            </a:r>
            <a:r>
              <a:rPr lang="en-US" dirty="0"/>
              <a:t>name</a:t>
            </a:r>
            <a:r>
              <a:rPr lang="en-US" b="1" dirty="0">
                <a:solidFill>
                  <a:srgbClr val="000080"/>
                </a:solidFill>
              </a:rPr>
              <a:t>}</a:t>
            </a:r>
            <a:r>
              <a:rPr lang="en-US" b="1" dirty="0">
                <a:solidFill>
                  <a:srgbClr val="008080"/>
                </a:solidFill>
              </a:rPr>
              <a:t>"</a:t>
            </a:r>
            <a:br>
              <a:rPr lang="en-US" b="1" dirty="0">
                <a:solidFill>
                  <a:srgbClr val="008080"/>
                </a:solidFill>
              </a:rPr>
            </a:br>
            <a:r>
              <a:rPr lang="en-US" b="1" dirty="0">
                <a:solidFill>
                  <a:srgbClr val="008080"/>
                </a:solidFill>
              </a:rPr>
              <a:t> 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dirty="0" err="1"/>
              <a:t>greet_msg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964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Вызов функций</a:t>
            </a:r>
            <a:endParaRPr lang="en-US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FF5E0-6FDD-E943-8713-C6828B52DA7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</a:rPr>
              <a:t>def </a:t>
            </a:r>
            <a:r>
              <a:rPr lang="en-US" dirty="0" err="1"/>
              <a:t>print_me</a:t>
            </a:r>
            <a:r>
              <a:rPr lang="en-US" dirty="0"/>
              <a:t>(str):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>
                <a:solidFill>
                  <a:srgbClr val="808080"/>
                </a:solidFill>
              </a:rPr>
              <a:t>"""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This function prints a passed string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"""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dirty="0"/>
              <a:t>str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 err="1"/>
              <a:t>print_me</a:t>
            </a:r>
            <a:r>
              <a:rPr lang="en-US" dirty="0"/>
              <a:t>(</a:t>
            </a:r>
            <a:r>
              <a:rPr lang="en-US" b="1" dirty="0">
                <a:solidFill>
                  <a:srgbClr val="008080"/>
                </a:solidFill>
              </a:rPr>
              <a:t>"EPAM is the best company!"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print_me</a:t>
            </a:r>
            <a:r>
              <a:rPr lang="en-US" dirty="0"/>
              <a:t>(</a:t>
            </a:r>
            <a:r>
              <a:rPr lang="en-US" b="1" dirty="0">
                <a:solidFill>
                  <a:srgbClr val="008080"/>
                </a:solidFill>
              </a:rPr>
              <a:t>"Cloud &amp; DevOps is the best department in EPAM"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94910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Аргументы по ссылке</a:t>
            </a:r>
            <a:endParaRPr lang="en-US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FF5E0-6FDD-E943-8713-C6828B52DA7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</a:rPr>
              <a:t>def </a:t>
            </a:r>
            <a:r>
              <a:rPr lang="en-US" dirty="0" err="1"/>
              <a:t>change_me</a:t>
            </a:r>
            <a:r>
              <a:rPr lang="en-US" dirty="0"/>
              <a:t>(</a:t>
            </a:r>
            <a:r>
              <a:rPr lang="en-US" dirty="0" err="1"/>
              <a:t>list_to_change</a:t>
            </a:r>
            <a:r>
              <a:rPr lang="en-US" dirty="0"/>
              <a:t> ):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>
                <a:solidFill>
                  <a:srgbClr val="808080"/>
                </a:solidFill>
              </a:rPr>
              <a:t>"This changes a passed list"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</a:t>
            </a:r>
            <a:r>
              <a:rPr lang="en-US" dirty="0" err="1"/>
              <a:t>list_to_change.append</a:t>
            </a:r>
            <a:r>
              <a:rPr lang="en-US" dirty="0"/>
              <a:t>([</a:t>
            </a:r>
            <a:r>
              <a:rPr lang="en-US" dirty="0">
                <a:solidFill>
                  <a:srgbClr val="0000FF"/>
                </a:solidFill>
              </a:rPr>
              <a:t>1</a:t>
            </a:r>
            <a:r>
              <a:rPr lang="en-US" dirty="0"/>
              <a:t>,</a:t>
            </a:r>
            <a:r>
              <a:rPr lang="en-US" dirty="0">
                <a:solidFill>
                  <a:srgbClr val="0000FF"/>
                </a:solidFill>
              </a:rPr>
              <a:t>2</a:t>
            </a:r>
            <a:r>
              <a:rPr lang="en-US" dirty="0"/>
              <a:t>,</a:t>
            </a:r>
            <a:r>
              <a:rPr lang="en-US" dirty="0">
                <a:solidFill>
                  <a:srgbClr val="0000FF"/>
                </a:solidFill>
              </a:rPr>
              <a:t>3</a:t>
            </a:r>
            <a:r>
              <a:rPr lang="en-US" dirty="0"/>
              <a:t>,</a:t>
            </a:r>
            <a:r>
              <a:rPr lang="en-US" dirty="0">
                <a:solidFill>
                  <a:srgbClr val="0000FF"/>
                </a:solidFill>
              </a:rPr>
              <a:t>4</a:t>
            </a:r>
            <a:r>
              <a:rPr lang="en-US" dirty="0"/>
              <a:t>])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0080"/>
                </a:solidFill>
              </a:rPr>
              <a:t>print</a:t>
            </a:r>
            <a:r>
              <a:rPr lang="en-US" dirty="0"/>
              <a:t>(</a:t>
            </a:r>
            <a:r>
              <a:rPr lang="en-US" b="1" dirty="0">
                <a:solidFill>
                  <a:srgbClr val="008080"/>
                </a:solidFill>
              </a:rPr>
              <a:t>"Inside the function: "</a:t>
            </a:r>
            <a:r>
              <a:rPr lang="en-US" dirty="0"/>
              <a:t>, </a:t>
            </a:r>
            <a:r>
              <a:rPr lang="en-US" dirty="0" err="1"/>
              <a:t>mylist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mylist</a:t>
            </a:r>
            <a:r>
              <a:rPr lang="en-US" dirty="0"/>
              <a:t> = [</a:t>
            </a:r>
            <a:r>
              <a:rPr lang="en-US" dirty="0">
                <a:solidFill>
                  <a:srgbClr val="0000FF"/>
                </a:solidFill>
              </a:rPr>
              <a:t>10</a:t>
            </a:r>
            <a:r>
              <a:rPr lang="en-US" dirty="0"/>
              <a:t>,</a:t>
            </a:r>
            <a:r>
              <a:rPr lang="en-US" dirty="0">
                <a:solidFill>
                  <a:srgbClr val="0000FF"/>
                </a:solidFill>
              </a:rPr>
              <a:t>20</a:t>
            </a:r>
            <a:r>
              <a:rPr lang="en-US" dirty="0"/>
              <a:t>,</a:t>
            </a:r>
            <a:r>
              <a:rPr lang="en-US" dirty="0">
                <a:solidFill>
                  <a:srgbClr val="0000FF"/>
                </a:solidFill>
              </a:rPr>
              <a:t>30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 err="1"/>
              <a:t>change_me</a:t>
            </a:r>
            <a:r>
              <a:rPr lang="en-US" dirty="0"/>
              <a:t>(</a:t>
            </a:r>
            <a:r>
              <a:rPr lang="en-US" dirty="0" err="1"/>
              <a:t>mylist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>
                <a:solidFill>
                  <a:srgbClr val="000080"/>
                </a:solidFill>
              </a:rPr>
              <a:t>print</a:t>
            </a:r>
            <a:r>
              <a:rPr lang="en-US" dirty="0"/>
              <a:t>(</a:t>
            </a:r>
            <a:r>
              <a:rPr lang="en-US" b="1" dirty="0">
                <a:solidFill>
                  <a:srgbClr val="008080"/>
                </a:solidFill>
              </a:rPr>
              <a:t>"Outside the function: "</a:t>
            </a:r>
            <a:r>
              <a:rPr lang="en-US" dirty="0"/>
              <a:t>, </a:t>
            </a:r>
            <a:r>
              <a:rPr lang="en-US" dirty="0" err="1"/>
              <a:t>mylist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1886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Аргументы</a:t>
            </a:r>
            <a:endParaRPr lang="en-US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FF5E0-6FDD-E943-8713-C6828B52DA7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Позиционные</a:t>
            </a:r>
          </a:p>
          <a:p>
            <a:pPr marL="0" indent="0">
              <a:buNone/>
            </a:pPr>
            <a:r>
              <a:rPr lang="ru-RU" dirty="0"/>
              <a:t>Ключевые</a:t>
            </a:r>
          </a:p>
          <a:p>
            <a:pPr marL="0" indent="0">
              <a:buNone/>
            </a:pPr>
            <a:r>
              <a:rPr lang="ru-RU" dirty="0"/>
              <a:t>По умолчанию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Переменной длины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Обязательные ключевые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609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Аргументы</a:t>
            </a:r>
            <a:endParaRPr lang="en-US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FF5E0-6FDD-E943-8713-C6828B52DA7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</a:rPr>
              <a:t>def </a:t>
            </a:r>
            <a:r>
              <a:rPr lang="en-US" dirty="0" err="1"/>
              <a:t>func</a:t>
            </a:r>
            <a:r>
              <a:rPr lang="en-US" dirty="0"/>
              <a:t>(a, b, c, d=</a:t>
            </a:r>
            <a:r>
              <a:rPr lang="en-US" b="1" dirty="0">
                <a:solidFill>
                  <a:srgbClr val="000080"/>
                </a:solidFill>
              </a:rPr>
              <a:t>False</a:t>
            </a:r>
            <a:r>
              <a:rPr lang="en-US" dirty="0"/>
              <a:t>, *</a:t>
            </a:r>
            <a:r>
              <a:rPr lang="en-US" dirty="0" err="1"/>
              <a:t>args</a:t>
            </a:r>
            <a:r>
              <a:rPr lang="en-US" dirty="0"/>
              <a:t>, **</a:t>
            </a:r>
            <a:r>
              <a:rPr lang="en-US" dirty="0" err="1"/>
              <a:t>kwargs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0080"/>
                </a:solidFill>
              </a:rPr>
              <a:t>print</a:t>
            </a:r>
            <a:r>
              <a:rPr lang="en-US" dirty="0"/>
              <a:t>(a, b, c, d, </a:t>
            </a:r>
            <a:r>
              <a:rPr lang="en-US" dirty="0" err="1"/>
              <a:t>args</a:t>
            </a:r>
            <a:r>
              <a:rPr lang="en-US" dirty="0"/>
              <a:t>, </a:t>
            </a:r>
            <a:r>
              <a:rPr lang="en-US" dirty="0" err="1"/>
              <a:t>kwargs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func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2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3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4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5</a:t>
            </a:r>
            <a:r>
              <a:rPr lang="en-US" dirty="0"/>
              <a:t>, </a:t>
            </a:r>
            <a:r>
              <a:rPr lang="en-US" dirty="0">
                <a:solidFill>
                  <a:srgbClr val="660099"/>
                </a:solidFill>
              </a:rPr>
              <a:t>var_7</a:t>
            </a:r>
            <a:r>
              <a:rPr lang="en-US" dirty="0"/>
              <a:t>=</a:t>
            </a:r>
            <a:r>
              <a:rPr lang="en-US" dirty="0">
                <a:solidFill>
                  <a:srgbClr val="0000FF"/>
                </a:solidFill>
              </a:rPr>
              <a:t>7</a:t>
            </a:r>
            <a:r>
              <a:rPr lang="en-US" dirty="0"/>
              <a:t>,</a:t>
            </a:r>
            <a:r>
              <a:rPr lang="en-US" dirty="0">
                <a:solidFill>
                  <a:srgbClr val="660099"/>
                </a:solidFill>
              </a:rPr>
              <a:t>var_8</a:t>
            </a:r>
            <a:r>
              <a:rPr lang="en-US" dirty="0"/>
              <a:t>=</a:t>
            </a:r>
            <a:r>
              <a:rPr lang="en-US" dirty="0">
                <a:solidFill>
                  <a:srgbClr val="0000FF"/>
                </a:solidFill>
              </a:rPr>
              <a:t>8</a:t>
            </a:r>
            <a:r>
              <a:rPr lang="en-US" dirty="0"/>
              <a:t>)</a:t>
            </a:r>
            <a:br>
              <a:rPr lang="en-US" dirty="0"/>
            </a:br>
            <a:r>
              <a:rPr lang="en-US" i="1" dirty="0">
                <a:solidFill>
                  <a:srgbClr val="808080"/>
                </a:solidFill>
              </a:rPr>
              <a:t># 1 2 3 4 (5,) {'var_7': 7, 'var_8': 8}</a:t>
            </a:r>
            <a:br>
              <a:rPr lang="en-US" i="1" dirty="0">
                <a:solidFill>
                  <a:srgbClr val="808080"/>
                </a:solidFill>
              </a:rPr>
            </a:br>
            <a:br>
              <a:rPr lang="en-US" i="1" dirty="0">
                <a:solidFill>
                  <a:srgbClr val="808080"/>
                </a:solidFill>
              </a:rPr>
            </a:br>
            <a:r>
              <a:rPr lang="en-US" dirty="0" err="1"/>
              <a:t>func</a:t>
            </a:r>
            <a:r>
              <a:rPr lang="en-US" dirty="0"/>
              <a:t>(*[</a:t>
            </a:r>
            <a:r>
              <a:rPr lang="en-US" dirty="0">
                <a:solidFill>
                  <a:srgbClr val="0000FF"/>
                </a:solidFill>
              </a:rPr>
              <a:t>1</a:t>
            </a:r>
            <a:r>
              <a:rPr lang="en-US" dirty="0"/>
              <a:t>,</a:t>
            </a:r>
            <a:r>
              <a:rPr lang="en-US" dirty="0">
                <a:solidFill>
                  <a:srgbClr val="0000FF"/>
                </a:solidFill>
              </a:rPr>
              <a:t>2</a:t>
            </a:r>
            <a:r>
              <a:rPr lang="en-US" dirty="0"/>
              <a:t>,</a:t>
            </a:r>
            <a:r>
              <a:rPr lang="en-US" dirty="0">
                <a:solidFill>
                  <a:srgbClr val="0000FF"/>
                </a:solidFill>
              </a:rPr>
              <a:t>3</a:t>
            </a:r>
            <a:r>
              <a:rPr lang="en-US" dirty="0"/>
              <a:t>,</a:t>
            </a:r>
            <a:r>
              <a:rPr lang="en-US" dirty="0">
                <a:solidFill>
                  <a:srgbClr val="0000FF"/>
                </a:solidFill>
              </a:rPr>
              <a:t>4</a:t>
            </a:r>
            <a:r>
              <a:rPr lang="en-US" dirty="0"/>
              <a:t>,</a:t>
            </a:r>
            <a:r>
              <a:rPr lang="en-US" dirty="0">
                <a:solidFill>
                  <a:srgbClr val="0000FF"/>
                </a:solidFill>
              </a:rPr>
              <a:t>5</a:t>
            </a:r>
            <a:r>
              <a:rPr lang="en-US" dirty="0"/>
              <a:t>], **{</a:t>
            </a:r>
            <a:r>
              <a:rPr lang="en-US" b="1" dirty="0">
                <a:solidFill>
                  <a:srgbClr val="008080"/>
                </a:solidFill>
              </a:rPr>
              <a:t>'6'</a:t>
            </a:r>
            <a:r>
              <a:rPr lang="en-US" dirty="0"/>
              <a:t>:</a:t>
            </a:r>
            <a:r>
              <a:rPr lang="en-US" dirty="0">
                <a:solidFill>
                  <a:srgbClr val="0000FF"/>
                </a:solidFill>
              </a:rPr>
              <a:t>7</a:t>
            </a:r>
            <a:r>
              <a:rPr lang="en-US" dirty="0"/>
              <a:t>})</a:t>
            </a:r>
            <a:br>
              <a:rPr lang="en-US" dirty="0"/>
            </a:br>
            <a:r>
              <a:rPr lang="en-US" i="1" dirty="0">
                <a:solidFill>
                  <a:srgbClr val="808080"/>
                </a:solidFill>
              </a:rPr>
              <a:t># 1 2 3 4 (5,) {'6': 7}</a:t>
            </a:r>
            <a:br>
              <a:rPr lang="en-US" i="1" dirty="0">
                <a:solidFill>
                  <a:srgbClr val="808080"/>
                </a:solidFill>
              </a:rPr>
            </a:br>
            <a:br>
              <a:rPr lang="en-US" i="1" dirty="0">
                <a:solidFill>
                  <a:srgbClr val="808080"/>
                </a:solidFill>
              </a:rPr>
            </a:br>
            <a:r>
              <a:rPr lang="en-US" dirty="0" err="1"/>
              <a:t>func</a:t>
            </a:r>
            <a:r>
              <a:rPr lang="en-US" dirty="0"/>
              <a:t>(*[</a:t>
            </a:r>
            <a:r>
              <a:rPr lang="en-US" dirty="0">
                <a:solidFill>
                  <a:srgbClr val="0000FF"/>
                </a:solidFill>
              </a:rPr>
              <a:t>1</a:t>
            </a:r>
            <a:r>
              <a:rPr lang="en-US" dirty="0"/>
              <a:t>,</a:t>
            </a:r>
            <a:r>
              <a:rPr lang="en-US" dirty="0">
                <a:solidFill>
                  <a:srgbClr val="0000FF"/>
                </a:solidFill>
              </a:rPr>
              <a:t>2</a:t>
            </a:r>
            <a:r>
              <a:rPr lang="en-US" dirty="0"/>
              <a:t>,</a:t>
            </a:r>
            <a:r>
              <a:rPr lang="en-US" dirty="0">
                <a:solidFill>
                  <a:srgbClr val="0000FF"/>
                </a:solidFill>
              </a:rPr>
              <a:t>3</a:t>
            </a:r>
            <a:r>
              <a:rPr lang="en-US" dirty="0"/>
              <a:t>,], **{</a:t>
            </a:r>
            <a:r>
              <a:rPr lang="en-US" b="1" dirty="0">
                <a:solidFill>
                  <a:srgbClr val="008080"/>
                </a:solidFill>
              </a:rPr>
              <a:t>'d'</a:t>
            </a:r>
            <a:r>
              <a:rPr lang="en-US" dirty="0"/>
              <a:t>:</a:t>
            </a:r>
            <a:r>
              <a:rPr lang="en-US" dirty="0">
                <a:solidFill>
                  <a:srgbClr val="0000FF"/>
                </a:solidFill>
              </a:rPr>
              <a:t>7</a:t>
            </a:r>
            <a:r>
              <a:rPr lang="en-US" dirty="0"/>
              <a:t>})</a:t>
            </a:r>
            <a:br>
              <a:rPr lang="en-US" dirty="0"/>
            </a:br>
            <a:r>
              <a:rPr lang="en-US" i="1" dirty="0">
                <a:solidFill>
                  <a:srgbClr val="808080"/>
                </a:solidFill>
              </a:rPr>
              <a:t># 1 2 3 7 () {}</a:t>
            </a:r>
            <a:br>
              <a:rPr lang="en-US" i="1" dirty="0">
                <a:solidFill>
                  <a:srgbClr val="808080"/>
                </a:solidFill>
              </a:rPr>
            </a:br>
            <a:br>
              <a:rPr lang="en-US" i="1" dirty="0">
                <a:solidFill>
                  <a:srgbClr val="808080"/>
                </a:solidFill>
              </a:rPr>
            </a:br>
            <a:r>
              <a:rPr lang="en-US" dirty="0" err="1"/>
              <a:t>func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2</a:t>
            </a:r>
            <a:r>
              <a:rPr lang="en-US" dirty="0"/>
              <a:t>, *[</a:t>
            </a:r>
            <a:r>
              <a:rPr lang="en-US" dirty="0">
                <a:solidFill>
                  <a:srgbClr val="0000FF"/>
                </a:solidFill>
              </a:rPr>
              <a:t>3</a:t>
            </a:r>
            <a:r>
              <a:rPr lang="en-US" dirty="0"/>
              <a:t>,], **{</a:t>
            </a:r>
            <a:r>
              <a:rPr lang="en-US" b="1" dirty="0">
                <a:solidFill>
                  <a:srgbClr val="008080"/>
                </a:solidFill>
              </a:rPr>
              <a:t>'d'</a:t>
            </a:r>
            <a:r>
              <a:rPr lang="en-US" dirty="0"/>
              <a:t>:</a:t>
            </a:r>
            <a:r>
              <a:rPr lang="en-US" dirty="0">
                <a:solidFill>
                  <a:srgbClr val="0000FF"/>
                </a:solidFill>
              </a:rPr>
              <a:t>7</a:t>
            </a:r>
            <a:r>
              <a:rPr lang="en-US" dirty="0"/>
              <a:t>})</a:t>
            </a:r>
            <a:br>
              <a:rPr lang="en-US" dirty="0"/>
            </a:br>
            <a:r>
              <a:rPr lang="en-US" i="1" dirty="0">
                <a:solidFill>
                  <a:srgbClr val="808080"/>
                </a:solidFill>
              </a:rPr>
              <a:t># 1 2 3 7 () {}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7307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82663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b="1" spc="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ОБРАБОТКА ОШИБОК</a:t>
            </a:r>
            <a:endParaRPr lang="en-US" sz="16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80954" y="1803228"/>
            <a:ext cx="5582093" cy="122018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923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</a:t>
            </a:r>
            <a:endParaRPr lang="en-US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FF5E0-6FDD-E943-8713-C6828B52DA7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</a:rPr>
              <a:t>try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f = </a:t>
            </a:r>
            <a:r>
              <a:rPr lang="en-US" dirty="0">
                <a:solidFill>
                  <a:srgbClr val="000080"/>
                </a:solidFill>
              </a:rPr>
              <a:t>open</a:t>
            </a:r>
            <a:r>
              <a:rPr lang="en-US" dirty="0"/>
              <a:t>(</a:t>
            </a:r>
            <a:r>
              <a:rPr lang="en-US" b="1" dirty="0">
                <a:solidFill>
                  <a:srgbClr val="008080"/>
                </a:solidFill>
              </a:rPr>
              <a:t>'</a:t>
            </a:r>
            <a:r>
              <a:rPr lang="en-US" b="1" dirty="0" err="1">
                <a:solidFill>
                  <a:srgbClr val="008080"/>
                </a:solidFill>
              </a:rPr>
              <a:t>test_file.txt</a:t>
            </a:r>
            <a:r>
              <a:rPr lang="en-US" b="1" dirty="0">
                <a:solidFill>
                  <a:srgbClr val="008080"/>
                </a:solidFill>
              </a:rPr>
              <a:t>'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except </a:t>
            </a:r>
            <a:r>
              <a:rPr lang="en-US" dirty="0" err="1">
                <a:solidFill>
                  <a:srgbClr val="000080"/>
                </a:solidFill>
              </a:rPr>
              <a:t>FileNotFoundError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0080"/>
                </a:solidFill>
              </a:rPr>
              <a:t>print</a:t>
            </a:r>
            <a:r>
              <a:rPr lang="en-US" dirty="0"/>
              <a:t>(</a:t>
            </a:r>
            <a:r>
              <a:rPr lang="en-US" b="1" dirty="0">
                <a:solidFill>
                  <a:srgbClr val="008080"/>
                </a:solidFill>
              </a:rPr>
              <a:t>'file </a:t>
            </a:r>
            <a:r>
              <a:rPr lang="en-US" b="1" dirty="0" err="1">
                <a:solidFill>
                  <a:srgbClr val="008080"/>
                </a:solidFill>
              </a:rPr>
              <a:t>doesnt</a:t>
            </a:r>
            <a:r>
              <a:rPr lang="en-US" b="1" dirty="0">
                <a:solidFill>
                  <a:srgbClr val="008080"/>
                </a:solidFill>
              </a:rPr>
              <a:t> exist'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except </a:t>
            </a:r>
            <a:r>
              <a:rPr lang="en-US" dirty="0" err="1">
                <a:solidFill>
                  <a:srgbClr val="000080"/>
                </a:solidFill>
              </a:rPr>
              <a:t>NameError</a:t>
            </a:r>
            <a:r>
              <a:rPr lang="en-US" dirty="0">
                <a:solidFill>
                  <a:srgbClr val="000080"/>
                </a:solidFill>
              </a:rPr>
              <a:t> </a:t>
            </a:r>
            <a:r>
              <a:rPr lang="en-US" b="1" dirty="0">
                <a:solidFill>
                  <a:srgbClr val="000080"/>
                </a:solidFill>
              </a:rPr>
              <a:t>as </a:t>
            </a:r>
            <a:r>
              <a:rPr lang="en-US" dirty="0"/>
              <a:t>e: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0080"/>
                </a:solidFill>
              </a:rPr>
              <a:t>print</a:t>
            </a:r>
            <a:r>
              <a:rPr lang="en-US" dirty="0"/>
              <a:t>(</a:t>
            </a:r>
            <a:r>
              <a:rPr lang="en-US" b="1" dirty="0">
                <a:solidFill>
                  <a:srgbClr val="008080"/>
                </a:solidFill>
              </a:rPr>
              <a:t>"sorry something went wrong. Error: "</a:t>
            </a:r>
            <a:r>
              <a:rPr lang="en-US" dirty="0"/>
              <a:t>, e)</a:t>
            </a: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else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0080"/>
                </a:solidFill>
              </a:rPr>
              <a:t>print</a:t>
            </a:r>
            <a:r>
              <a:rPr lang="en-US" dirty="0"/>
              <a:t>(</a:t>
            </a:r>
            <a:r>
              <a:rPr lang="en-US" dirty="0" err="1"/>
              <a:t>f.read</a:t>
            </a:r>
            <a:r>
              <a:rPr lang="en-US" dirty="0"/>
              <a:t>())</a:t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finally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f.close</a:t>
            </a:r>
            <a:r>
              <a:rPr lang="en-US" dirty="0"/>
              <a:t>()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1330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82663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1780953" y="2201757"/>
            <a:ext cx="5582093" cy="423124"/>
          </a:xfrm>
          <a:prstGeom prst="rect">
            <a:avLst/>
          </a:prstGeom>
        </p:spPr>
        <p:txBody>
          <a:bodyPr anchor="ctr"/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b="1" spc="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СПАСИБО!</a:t>
            </a:r>
            <a:endParaRPr lang="en-US" sz="16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80954" y="1803228"/>
            <a:ext cx="5582093" cy="122018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46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</a:t>
            </a:r>
            <a:endParaRPr lang="en-US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7B764-BB16-7D46-AD0E-998DBB5541A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list1 = [</a:t>
            </a:r>
            <a:r>
              <a:rPr lang="en-US" b="1" dirty="0">
                <a:solidFill>
                  <a:srgbClr val="008080"/>
                </a:solidFill>
              </a:rPr>
              <a:t>'physics'</a:t>
            </a:r>
            <a:r>
              <a:rPr lang="en-US" dirty="0"/>
              <a:t>, </a:t>
            </a:r>
            <a:r>
              <a:rPr lang="en-US" b="1" dirty="0">
                <a:solidFill>
                  <a:srgbClr val="008080"/>
                </a:solidFill>
              </a:rPr>
              <a:t>'chemistry'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1997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2000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list2 = [</a:t>
            </a:r>
            <a:r>
              <a:rPr lang="en-US" dirty="0">
                <a:solidFill>
                  <a:srgbClr val="0000FF"/>
                </a:solidFill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2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3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4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5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list3 = [</a:t>
            </a:r>
            <a:r>
              <a:rPr lang="en-US" b="1" dirty="0">
                <a:solidFill>
                  <a:srgbClr val="008080"/>
                </a:solidFill>
              </a:rPr>
              <a:t>"a"</a:t>
            </a:r>
            <a:r>
              <a:rPr lang="en-US" dirty="0"/>
              <a:t>, </a:t>
            </a:r>
            <a:r>
              <a:rPr lang="en-US" b="1" dirty="0">
                <a:solidFill>
                  <a:srgbClr val="008080"/>
                </a:solidFill>
              </a:rPr>
              <a:t>"b"</a:t>
            </a:r>
            <a:r>
              <a:rPr lang="en-US" dirty="0"/>
              <a:t>, </a:t>
            </a:r>
            <a:r>
              <a:rPr lang="en-US" b="1" dirty="0">
                <a:solidFill>
                  <a:srgbClr val="008080"/>
                </a:solidFill>
              </a:rPr>
              <a:t>"c"</a:t>
            </a:r>
            <a:r>
              <a:rPr lang="en-US" dirty="0"/>
              <a:t>, </a:t>
            </a:r>
            <a:r>
              <a:rPr lang="en-US" b="1" dirty="0">
                <a:solidFill>
                  <a:srgbClr val="008080"/>
                </a:solidFill>
              </a:rPr>
              <a:t>"d"</a:t>
            </a:r>
            <a:r>
              <a:rPr lang="en-US" dirty="0"/>
              <a:t>]</a:t>
            </a:r>
          </a:p>
          <a:p>
            <a:pPr marL="0" indent="0">
              <a:buNone/>
            </a:pPr>
            <a:endParaRPr lang="en-US" dirty="0">
              <a:solidFill>
                <a:srgbClr val="00008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80"/>
                </a:solidFill>
              </a:rPr>
              <a:t>list</a:t>
            </a:r>
            <a:r>
              <a:rPr lang="en-US" dirty="0"/>
              <a:t>[</a:t>
            </a:r>
            <a:r>
              <a:rPr lang="en-US" dirty="0">
                <a:solidFill>
                  <a:srgbClr val="0000FF"/>
                </a:solidFill>
              </a:rPr>
              <a:t>0</a:t>
            </a:r>
            <a:r>
              <a:rPr lang="en-US" dirty="0"/>
              <a:t>]</a:t>
            </a:r>
            <a:br>
              <a:rPr lang="en-US" dirty="0"/>
            </a:br>
            <a:r>
              <a:rPr lang="en-US" i="1" dirty="0">
                <a:solidFill>
                  <a:srgbClr val="808080"/>
                </a:solidFill>
              </a:rPr>
              <a:t># 'physics'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dirty="0"/>
              <a:t>list3[</a:t>
            </a:r>
            <a:r>
              <a:rPr lang="en-US" dirty="0">
                <a:solidFill>
                  <a:srgbClr val="0000FF"/>
                </a:solidFill>
              </a:rPr>
              <a:t>3</a:t>
            </a:r>
            <a:r>
              <a:rPr lang="en-US" dirty="0"/>
              <a:t>]</a:t>
            </a:r>
            <a:br>
              <a:rPr lang="en-US" dirty="0"/>
            </a:br>
            <a:r>
              <a:rPr lang="en-US" i="1" dirty="0">
                <a:solidFill>
                  <a:srgbClr val="808080"/>
                </a:solidFill>
              </a:rPr>
              <a:t># 'c'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491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элементов</a:t>
            </a:r>
            <a:endParaRPr lang="en-US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7B764-BB16-7D46-AD0E-998DBB5541A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list1 = [</a:t>
            </a:r>
            <a:r>
              <a:rPr lang="en-US" b="1" dirty="0">
                <a:solidFill>
                  <a:srgbClr val="008080"/>
                </a:solidFill>
              </a:rPr>
              <a:t>'physics'</a:t>
            </a:r>
            <a:r>
              <a:rPr lang="en-US" dirty="0"/>
              <a:t>, </a:t>
            </a:r>
            <a:r>
              <a:rPr lang="en-US" b="1" dirty="0">
                <a:solidFill>
                  <a:srgbClr val="008080"/>
                </a:solidFill>
              </a:rPr>
              <a:t>'chemistry'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1997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2000</a:t>
            </a:r>
            <a:r>
              <a:rPr lang="en-US" dirty="0"/>
              <a:t>]</a:t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del </a:t>
            </a:r>
            <a:r>
              <a:rPr lang="en-US" dirty="0"/>
              <a:t>list1[</a:t>
            </a:r>
            <a:r>
              <a:rPr lang="en-US" dirty="0">
                <a:solidFill>
                  <a:srgbClr val="0000FF"/>
                </a:solidFill>
              </a:rPr>
              <a:t>1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>
                <a:solidFill>
                  <a:srgbClr val="000080"/>
                </a:solidFill>
              </a:rPr>
              <a:t>print</a:t>
            </a:r>
            <a:r>
              <a:rPr lang="en-US" dirty="0"/>
              <a:t>(list1)</a:t>
            </a:r>
            <a:br>
              <a:rPr lang="en-US" dirty="0"/>
            </a:br>
            <a:r>
              <a:rPr lang="en-US" i="1" dirty="0">
                <a:solidFill>
                  <a:srgbClr val="808080"/>
                </a:solidFill>
              </a:rPr>
              <a:t># ['physics', 1997, 2000]</a:t>
            </a:r>
            <a:br>
              <a:rPr lang="en-US" i="1" dirty="0">
                <a:solidFill>
                  <a:srgbClr val="808080"/>
                </a:solidFill>
              </a:rPr>
            </a:br>
            <a:br>
              <a:rPr lang="en-US" i="1" dirty="0">
                <a:solidFill>
                  <a:srgbClr val="80808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del </a:t>
            </a:r>
            <a:r>
              <a:rPr lang="en-US" dirty="0"/>
              <a:t>list1</a:t>
            </a:r>
            <a:br>
              <a:rPr lang="en-US" dirty="0"/>
            </a:br>
            <a:r>
              <a:rPr lang="en-US" dirty="0">
                <a:solidFill>
                  <a:srgbClr val="000080"/>
                </a:solidFill>
              </a:rPr>
              <a:t>print</a:t>
            </a:r>
            <a:r>
              <a:rPr lang="en-US" dirty="0"/>
              <a:t>(list1)</a:t>
            </a:r>
            <a:br>
              <a:rPr lang="en-US" dirty="0"/>
            </a:br>
            <a:r>
              <a:rPr lang="en-US" i="1" dirty="0">
                <a:solidFill>
                  <a:srgbClr val="808080"/>
                </a:solidFill>
              </a:rPr>
              <a:t># </a:t>
            </a:r>
            <a:r>
              <a:rPr lang="en-US" i="1" dirty="0" err="1">
                <a:solidFill>
                  <a:srgbClr val="808080"/>
                </a:solidFill>
              </a:rPr>
              <a:t>NameError</a:t>
            </a:r>
            <a:r>
              <a:rPr lang="en-US" i="1" dirty="0">
                <a:solidFill>
                  <a:srgbClr val="808080"/>
                </a:solidFill>
              </a:rPr>
              <a:t>: name 'list1' is not defined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093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</a:t>
            </a:r>
            <a:endParaRPr lang="en-US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B8BFFE5-B3DC-944B-9755-D283C05F62BE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402675337"/>
              </p:ext>
            </p:extLst>
          </p:nvPr>
        </p:nvGraphicFramePr>
        <p:xfrm>
          <a:off x="357188" y="1079500"/>
          <a:ext cx="8429625" cy="303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9875">
                  <a:extLst>
                    <a:ext uri="{9D8B030D-6E8A-4147-A177-3AD203B41FA5}">
                      <a16:colId xmlns:a16="http://schemas.microsoft.com/office/drawing/2014/main" val="2805424432"/>
                    </a:ext>
                  </a:extLst>
                </a:gridCol>
                <a:gridCol w="2809875">
                  <a:extLst>
                    <a:ext uri="{9D8B030D-6E8A-4147-A177-3AD203B41FA5}">
                      <a16:colId xmlns:a16="http://schemas.microsoft.com/office/drawing/2014/main" val="3125723752"/>
                    </a:ext>
                  </a:extLst>
                </a:gridCol>
                <a:gridCol w="2809875">
                  <a:extLst>
                    <a:ext uri="{9D8B030D-6E8A-4147-A177-3AD203B41FA5}">
                      <a16:colId xmlns:a16="http://schemas.microsoft.com/office/drawing/2014/main" val="89282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Выражение</a:t>
                      </a:r>
                      <a:endParaRPr lang="en-US" dirty="0"/>
                    </a:p>
                  </a:txBody>
                  <a:tcPr>
                    <a:solidFill>
                      <a:srgbClr val="76CDD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Результат</a:t>
                      </a:r>
                      <a:endParaRPr lang="en-US" dirty="0"/>
                    </a:p>
                  </a:txBody>
                  <a:tcPr>
                    <a:solidFill>
                      <a:srgbClr val="76CDD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  <a:endParaRPr lang="en-US" dirty="0"/>
                    </a:p>
                  </a:txBody>
                  <a:tcPr>
                    <a:solidFill>
                      <a:srgbClr val="76CD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9687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ru-RU" dirty="0"/>
                        <a:t> </a:t>
                      </a:r>
                      <a:r>
                        <a:rPr lang="en-US" dirty="0" err="1"/>
                        <a:t>len</a:t>
                      </a:r>
                      <a:r>
                        <a:rPr lang="en-US" dirty="0"/>
                        <a:t>([1,2,3]) </a:t>
                      </a:r>
                      <a:endParaRPr lang="ru-RU" dirty="0"/>
                    </a:p>
                    <a:p>
                      <a:pPr marL="0" indent="0">
                        <a:buNone/>
                      </a:pPr>
                      <a:r>
                        <a:rPr lang="ru-RU" dirty="0"/>
                        <a:t> </a:t>
                      </a:r>
                      <a:endParaRPr 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Длина</a:t>
                      </a:r>
                      <a:endParaRPr 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35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[1,2,3]+[4,5,6]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[1,2,3,4,5,6]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Конкатенация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679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["</a:t>
                      </a:r>
                      <a:r>
                        <a:rPr lang="en-US" dirty="0"/>
                        <a:t>O"]*3 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["O", "O", "O",] 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Повторение</a:t>
                      </a:r>
                      <a:endParaRPr 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58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 </a:t>
                      </a:r>
                      <a:r>
                        <a:rPr lang="en-US" dirty="0"/>
                        <a:t>in [1,2,3]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Принадлежность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78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 x in [1,2,3]: </a:t>
                      </a:r>
                      <a:endParaRPr lang="ru-RU" dirty="0"/>
                    </a:p>
                    <a:p>
                      <a:r>
                        <a:rPr lang="ru-RU" dirty="0"/>
                        <a:t>    </a:t>
                      </a:r>
                      <a:r>
                        <a:rPr lang="en-US" dirty="0"/>
                        <a:t>print x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  <a:p>
                      <a:r>
                        <a:rPr lang="ru-RU" dirty="0"/>
                        <a:t>2</a:t>
                      </a:r>
                    </a:p>
                    <a:p>
                      <a:r>
                        <a:rPr lang="ru-RU" dirty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Итерирование</a:t>
                      </a:r>
                      <a:endParaRPr 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853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669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Встроенные функции</a:t>
            </a:r>
            <a:endParaRPr lang="en-US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903FE39-57FE-2B44-90FA-43ED092CE532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814202845"/>
              </p:ext>
            </p:extLst>
          </p:nvPr>
        </p:nvGraphicFramePr>
        <p:xfrm>
          <a:off x="357188" y="1093250"/>
          <a:ext cx="8429625" cy="3397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9587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</a:t>
            </a:r>
            <a:endParaRPr lang="en-US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006E0DF-5910-3E45-9C15-4F02F718301A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178477977"/>
              </p:ext>
            </p:extLst>
          </p:nvPr>
        </p:nvGraphicFramePr>
        <p:xfrm>
          <a:off x="357188" y="1079500"/>
          <a:ext cx="8429625" cy="3397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952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482663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b="1" spc="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КОРТЕЖИ</a:t>
            </a:r>
            <a:endParaRPr lang="en-US" sz="16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80954" y="1803228"/>
            <a:ext cx="5582093" cy="122018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62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Кортежи</a:t>
            </a:r>
            <a:endParaRPr lang="en-US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7B764-BB16-7D46-AD0E-998DBB5541A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indent="0" algn="ctr">
              <a:buNone/>
            </a:pPr>
            <a:endParaRPr lang="ru-RU" sz="2400" dirty="0"/>
          </a:p>
          <a:p>
            <a:pPr marL="0" indent="0" algn="ctr">
              <a:buNone/>
            </a:pPr>
            <a:endParaRPr lang="ru-RU" sz="2400" dirty="0"/>
          </a:p>
          <a:p>
            <a:pPr marL="0" indent="0" algn="ctr">
              <a:buNone/>
            </a:pPr>
            <a:endParaRPr lang="ru-RU" sz="2400" dirty="0"/>
          </a:p>
          <a:p>
            <a:pPr marL="0" indent="0" algn="ctr">
              <a:buNone/>
            </a:pPr>
            <a:r>
              <a:rPr lang="en-US" sz="2400" dirty="0"/>
              <a:t>Tuple - IMMUTABLE</a:t>
            </a:r>
          </a:p>
        </p:txBody>
      </p:sp>
    </p:spTree>
    <p:extLst>
      <p:ext uri="{BB962C8B-B14F-4D97-AF65-F5344CB8AC3E}">
        <p14:creationId xmlns:p14="http://schemas.microsoft.com/office/powerpoint/2010/main" val="223865401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7061</TotalTime>
  <Words>515</Words>
  <Application>Microsoft Macintosh PowerPoint</Application>
  <PresentationFormat>On-screen Show (16:9)</PresentationFormat>
  <Paragraphs>174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Covers</vt:lpstr>
      <vt:lpstr>General</vt:lpstr>
      <vt:lpstr>Breakers</vt:lpstr>
      <vt:lpstr>Python for DevOps</vt:lpstr>
      <vt:lpstr>PowerPoint Presentation</vt:lpstr>
      <vt:lpstr>Списки</vt:lpstr>
      <vt:lpstr>Удаление элементов</vt:lpstr>
      <vt:lpstr>Операции</vt:lpstr>
      <vt:lpstr>Встроенные функции</vt:lpstr>
      <vt:lpstr>Методы</vt:lpstr>
      <vt:lpstr>PowerPoint Presentation</vt:lpstr>
      <vt:lpstr>Кортежи</vt:lpstr>
      <vt:lpstr>Инициализация</vt:lpstr>
      <vt:lpstr>Кортежи</vt:lpstr>
      <vt:lpstr>Обновление</vt:lpstr>
      <vt:lpstr>Операции</vt:lpstr>
      <vt:lpstr>PowerPoint Presentation</vt:lpstr>
      <vt:lpstr>Словари</vt:lpstr>
      <vt:lpstr>Доступ к элементам</vt:lpstr>
      <vt:lpstr>Удаление элементов</vt:lpstr>
      <vt:lpstr>Особенности ключей</vt:lpstr>
      <vt:lpstr>Встроенные функции</vt:lpstr>
      <vt:lpstr>Методы</vt:lpstr>
      <vt:lpstr>ФУНКЦИИ</vt:lpstr>
      <vt:lpstr>Вызов функций</vt:lpstr>
      <vt:lpstr>Вызов функций</vt:lpstr>
      <vt:lpstr>Аргументы по ссылке</vt:lpstr>
      <vt:lpstr>Аргументы</vt:lpstr>
      <vt:lpstr>Аргументы</vt:lpstr>
      <vt:lpstr>PowerPoint Presentation</vt:lpstr>
      <vt:lpstr>Обработка ошибок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Dmitrii Titkov</cp:lastModifiedBy>
  <cp:revision>81</cp:revision>
  <dcterms:created xsi:type="dcterms:W3CDTF">2018-01-26T19:23:30Z</dcterms:created>
  <dcterms:modified xsi:type="dcterms:W3CDTF">2019-06-07T14:39:54Z</dcterms:modified>
</cp:coreProperties>
</file>