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73DB-C5DB-4985-95FD-280DFB2DEF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C1D7-08A2-46D5-B70B-D5051EB4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-hospitalist.org/hospitalist/coronavirus-upd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809" y="2183642"/>
            <a:ext cx="10577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Beautifulsoup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https://www.crummy.com/software/BeautifulSoup/bs4/doc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Conda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install –c anaconda beautifulsoup4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Selenium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https://www.selenium.dev/documentation/en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Conda</a:t>
            </a:r>
            <a:r>
              <a:rPr lang="en-US" dirty="0" smtClean="0"/>
              <a:t>: </a:t>
            </a:r>
            <a:r>
              <a:rPr lang="en-US" dirty="0" err="1" smtClean="0"/>
              <a:t>conda</a:t>
            </a:r>
            <a:r>
              <a:rPr lang="en-US" dirty="0" smtClean="0"/>
              <a:t> install –c </a:t>
            </a:r>
            <a:r>
              <a:rPr lang="en-US" dirty="0" err="1" smtClean="0"/>
              <a:t>conda</a:t>
            </a:r>
            <a:r>
              <a:rPr lang="en-US" dirty="0" smtClean="0"/>
              <a:t>-forge selenium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Navigation Page URL</a:t>
            </a:r>
          </a:p>
          <a:p>
            <a:r>
              <a:rPr lang="en-US" dirty="0" smtClean="0"/>
              <a:t>Content Page URL</a:t>
            </a:r>
          </a:p>
        </p:txBody>
      </p:sp>
    </p:spTree>
    <p:extLst>
      <p:ext uri="{BB962C8B-B14F-4D97-AF65-F5344CB8AC3E}">
        <p14:creationId xmlns:p14="http://schemas.microsoft.com/office/powerpoint/2010/main" val="1077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URL for forum page navigation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810"/>
            <a:ext cx="6150055" cy="417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06962"/>
            <a:ext cx="6681716" cy="48218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88142" y="2101751"/>
            <a:ext cx="5626558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2792" y="2674955"/>
            <a:ext cx="5030336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60835" y="2674955"/>
            <a:ext cx="128016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393" y="3042949"/>
            <a:ext cx="10249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Truncate pre and post page number:</a:t>
            </a:r>
          </a:p>
          <a:p>
            <a:r>
              <a:rPr lang="en-US" dirty="0" smtClean="0"/>
              <a:t>url1 = sustainabilitycommunity.springernature.com/channel/1385?</a:t>
            </a:r>
            <a:r>
              <a:rPr lang="en-US" altLang="zh-CN" dirty="0" smtClean="0"/>
              <a:t>page=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rl1 = https://sustainabilitycommunity.springernature.com/search?page=</a:t>
            </a:r>
          </a:p>
          <a:p>
            <a:r>
              <a:rPr lang="en-US" dirty="0"/>
              <a:t>u</a:t>
            </a:r>
            <a:r>
              <a:rPr lang="en-US" dirty="0" smtClean="0"/>
              <a:t>rl2 = &amp;query=nature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85934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pagination():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url_list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 6, 1):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"https://sustainabilitycommunity.nature.com/channels/1385?page="</a:t>
            </a:r>
            <a:r>
              <a:rPr lang="en-US" dirty="0" smtClean="0"/>
              <a:t>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".html"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url_list.append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url_list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9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1" y="365125"/>
            <a:ext cx="10789693" cy="1325563"/>
          </a:xfrm>
        </p:spPr>
        <p:txBody>
          <a:bodyPr/>
          <a:lstStyle/>
          <a:p>
            <a:r>
              <a:rPr lang="en-US" dirty="0" smtClean="0"/>
              <a:t>Identify the class that contains the content 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25" y="1690688"/>
            <a:ext cx="7836983" cy="3738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071" y="5429535"/>
            <a:ext cx="107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class_ = content-</a:t>
            </a:r>
            <a:r>
              <a:rPr lang="en-US" dirty="0" err="1" smtClean="0"/>
              <a:t>card__headline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88764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getLinks</a:t>
            </a:r>
            <a:r>
              <a:rPr lang="en-US" dirty="0" smtClean="0"/>
              <a:t>(</a:t>
            </a:r>
            <a:r>
              <a:rPr lang="en-US" dirty="0" err="1" smtClean="0"/>
              <a:t>pageURL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pages = []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hdr</a:t>
            </a:r>
            <a:r>
              <a:rPr lang="en-US" dirty="0" smtClean="0"/>
              <a:t> = {'User-Agent': 'Mozilla/5.0'}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</a:t>
            </a:r>
            <a:r>
              <a:rPr lang="en-US" dirty="0" smtClean="0"/>
              <a:t> = Request(</a:t>
            </a:r>
            <a:r>
              <a:rPr lang="en-US" dirty="0" err="1" smtClean="0"/>
              <a:t>pageURL,headers</a:t>
            </a:r>
            <a:r>
              <a:rPr lang="en-US" dirty="0" smtClean="0"/>
              <a:t>=</a:t>
            </a:r>
            <a:r>
              <a:rPr lang="en-US" dirty="0" err="1" smtClean="0"/>
              <a:t>hdr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html = </a:t>
            </a:r>
            <a:r>
              <a:rPr lang="en-US" dirty="0" err="1" smtClean="0"/>
              <a:t>urlopen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bs</a:t>
            </a:r>
            <a:r>
              <a:rPr lang="en-US" dirty="0" smtClean="0"/>
              <a:t> = </a:t>
            </a:r>
            <a:r>
              <a:rPr lang="en-US" dirty="0" err="1" smtClean="0"/>
              <a:t>BeautifulSoup</a:t>
            </a:r>
            <a:r>
              <a:rPr lang="en-US" dirty="0" smtClean="0"/>
              <a:t>(html, '</a:t>
            </a:r>
            <a:r>
              <a:rPr lang="en-US" dirty="0" err="1" smtClean="0"/>
              <a:t>html.parser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for link in </a:t>
            </a:r>
            <a:r>
              <a:rPr lang="en-US" dirty="0" err="1" smtClean="0"/>
              <a:t>bs.find_all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'a'</a:t>
            </a:r>
            <a:r>
              <a:rPr lang="en-US" dirty="0" smtClean="0"/>
              <a:t>, class_=</a:t>
            </a:r>
            <a:r>
              <a:rPr lang="en-US" dirty="0" smtClean="0">
                <a:solidFill>
                  <a:srgbClr val="FF0000"/>
                </a:solidFill>
              </a:rPr>
              <a:t>'content-</a:t>
            </a:r>
            <a:r>
              <a:rPr lang="en-US" dirty="0" err="1" smtClean="0">
                <a:solidFill>
                  <a:srgbClr val="FF0000"/>
                </a:solidFill>
              </a:rPr>
              <a:t>card__poster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re.compile</a:t>
            </a:r>
            <a:r>
              <a:rPr lang="en-US" dirty="0" smtClean="0">
                <a:solidFill>
                  <a:srgbClr val="FF0000"/>
                </a:solidFill>
              </a:rPr>
              <a:t>('1385')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if '</a:t>
            </a:r>
            <a:r>
              <a:rPr lang="en-US" dirty="0" err="1" smtClean="0"/>
              <a:t>href</a:t>
            </a:r>
            <a:r>
              <a:rPr lang="en-US" dirty="0" smtClean="0"/>
              <a:t>' in </a:t>
            </a:r>
            <a:r>
              <a:rPr lang="en-US" dirty="0" err="1" smtClean="0"/>
              <a:t>link.attrs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if </a:t>
            </a:r>
            <a:r>
              <a:rPr lang="en-US" dirty="0" err="1" smtClean="0"/>
              <a:t>link.attrs</a:t>
            </a:r>
            <a:r>
              <a:rPr lang="en-US" dirty="0" smtClean="0"/>
              <a:t>['</a:t>
            </a:r>
            <a:r>
              <a:rPr lang="en-US" dirty="0" err="1" smtClean="0"/>
              <a:t>href</a:t>
            </a:r>
            <a:r>
              <a:rPr lang="en-US" dirty="0" smtClean="0"/>
              <a:t>'] not in pages: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pages.append</a:t>
            </a:r>
            <a:r>
              <a:rPr lang="en-US" dirty="0" smtClean="0"/>
              <a:t>('https://sustainabilitycommunity.nature.com' + </a:t>
            </a:r>
            <a:r>
              <a:rPr lang="en-US" dirty="0" err="1" smtClean="0"/>
              <a:t>link.attrs</a:t>
            </a:r>
            <a:r>
              <a:rPr lang="en-US" dirty="0" smtClean="0"/>
              <a:t>['</a:t>
            </a:r>
            <a:r>
              <a:rPr lang="en-US" dirty="0" err="1" smtClean="0"/>
              <a:t>href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    return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1" y="365125"/>
            <a:ext cx="10789693" cy="1325563"/>
          </a:xfrm>
        </p:spPr>
        <p:txBody>
          <a:bodyPr/>
          <a:lstStyle/>
          <a:p>
            <a:r>
              <a:rPr lang="en-US" dirty="0" smtClean="0"/>
              <a:t>Identify the class that contains the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2236" y="5429535"/>
            <a:ext cx="942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iv header for class_ = </a:t>
            </a:r>
            <a:r>
              <a:rPr lang="en-US" dirty="0" err="1" smtClean="0"/>
              <a:t>article__content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6" y="1373359"/>
            <a:ext cx="9421362" cy="38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12623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scrape(</a:t>
            </a:r>
            <a:r>
              <a:rPr lang="en-US" dirty="0" err="1" smtClean="0"/>
              <a:t>url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hdr</a:t>
            </a:r>
            <a:r>
              <a:rPr lang="en-US" dirty="0" smtClean="0"/>
              <a:t> = {'User-Agent': 'Mozilla/5.0'}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req</a:t>
            </a:r>
            <a:r>
              <a:rPr lang="en-US" dirty="0" smtClean="0"/>
              <a:t> = Request(</a:t>
            </a:r>
            <a:r>
              <a:rPr lang="en-US" dirty="0" err="1" smtClean="0"/>
              <a:t>url,headers</a:t>
            </a:r>
            <a:r>
              <a:rPr lang="en-US" dirty="0" smtClean="0"/>
              <a:t>=</a:t>
            </a:r>
            <a:r>
              <a:rPr lang="en-US" dirty="0" err="1" smtClean="0"/>
              <a:t>hdr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html = </a:t>
            </a:r>
            <a:r>
              <a:rPr lang="en-US" dirty="0" err="1" smtClean="0"/>
              <a:t>urlopen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bs</a:t>
            </a:r>
            <a:r>
              <a:rPr lang="en-US" dirty="0" smtClean="0"/>
              <a:t> = </a:t>
            </a:r>
            <a:r>
              <a:rPr lang="en-US" dirty="0" err="1" smtClean="0"/>
              <a:t>BeautifulSoup</a:t>
            </a:r>
            <a:r>
              <a:rPr lang="en-US" dirty="0" smtClean="0"/>
              <a:t>(html, '</a:t>
            </a:r>
            <a:r>
              <a:rPr lang="en-US" dirty="0" err="1" smtClean="0"/>
              <a:t>html.parser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for post in enumerate(</a:t>
            </a:r>
            <a:r>
              <a:rPr lang="en-US" dirty="0" err="1" smtClean="0"/>
              <a:t>bs.find_all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'div'</a:t>
            </a:r>
            <a:r>
              <a:rPr lang="en-US" dirty="0" smtClean="0"/>
              <a:t>, class_=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article__content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)):</a:t>
            </a:r>
          </a:p>
          <a:p>
            <a:r>
              <a:rPr lang="en-US" dirty="0" smtClean="0"/>
              <a:t>        item = {'post': </a:t>
            </a:r>
            <a:r>
              <a:rPr lang="en-US" dirty="0" err="1" smtClean="0"/>
              <a:t>post.text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results.append</a:t>
            </a:r>
            <a:r>
              <a:rPr lang="en-US" dirty="0" smtClean="0"/>
              <a:t>(item)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788281"/>
            <a:ext cx="8711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results = []</a:t>
            </a:r>
          </a:p>
          <a:p>
            <a:r>
              <a:rPr lang="en-US" dirty="0" smtClean="0"/>
              <a:t>dates = []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url</a:t>
            </a:r>
            <a:r>
              <a:rPr lang="en-US" dirty="0" smtClean="0"/>
              <a:t> in pagination():</a:t>
            </a:r>
          </a:p>
          <a:p>
            <a:r>
              <a:rPr lang="en-US" dirty="0" smtClean="0"/>
              <a:t>    for page in (</a:t>
            </a:r>
            <a:r>
              <a:rPr lang="en-US" dirty="0" err="1" smtClean="0"/>
              <a:t>getLinks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)):</a:t>
            </a:r>
          </a:p>
          <a:p>
            <a:r>
              <a:rPr lang="en-US" dirty="0" smtClean="0"/>
              <a:t>        print(page)</a:t>
            </a:r>
          </a:p>
          <a:p>
            <a:r>
              <a:rPr lang="en-US" dirty="0" smtClean="0"/>
              <a:t>        try: </a:t>
            </a:r>
          </a:p>
          <a:p>
            <a:r>
              <a:rPr lang="en-US" dirty="0" smtClean="0"/>
              <a:t>            scrape(page)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getDates</a:t>
            </a:r>
            <a:r>
              <a:rPr lang="en-US" dirty="0" smtClean="0"/>
              <a:t>(page)</a:t>
            </a:r>
          </a:p>
          <a:p>
            <a:r>
              <a:rPr lang="en-US" dirty="0" smtClean="0"/>
              <a:t>        except:</a:t>
            </a:r>
          </a:p>
          <a:p>
            <a:r>
              <a:rPr lang="en-US" dirty="0" smtClean="0"/>
              <a:t>            item = {'post': 'ERROR 404'}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results.append</a:t>
            </a:r>
            <a:r>
              <a:rPr lang="en-US" dirty="0" smtClean="0"/>
              <a:t>(item)</a:t>
            </a:r>
          </a:p>
          <a:p>
            <a:endParaRPr lang="en-US" dirty="0" smtClean="0"/>
          </a:p>
          <a:p>
            <a:r>
              <a:rPr lang="en-US" dirty="0" err="1" smtClean="0"/>
              <a:t>df_sustain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– covid-19 linguistics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w/o 5/4: Data Gathering</a:t>
            </a:r>
          </a:p>
          <a:p>
            <a:pPr lvl="1"/>
            <a:r>
              <a:rPr lang="en-US" dirty="0" smtClean="0"/>
              <a:t>i.e.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www.the-hospitalist.org/hospitalist/coronavirus-updates</a:t>
            </a:r>
            <a:r>
              <a:rPr lang="en-US" dirty="0" smtClean="0"/>
              <a:t> - This blog includes more than 300 articles all published post Jan 2020</a:t>
            </a:r>
          </a:p>
          <a:p>
            <a:r>
              <a:rPr lang="en-US" dirty="0" smtClean="0"/>
              <a:t>w/o 5/11: Initial Exploration</a:t>
            </a:r>
          </a:p>
          <a:p>
            <a:pPr lvl="1"/>
            <a:r>
              <a:rPr lang="en-US" dirty="0" smtClean="0"/>
              <a:t>Top word count and bigram count</a:t>
            </a:r>
          </a:p>
          <a:p>
            <a:pPr lvl="1"/>
            <a:r>
              <a:rPr lang="en-US" dirty="0" smtClean="0"/>
              <a:t>Top verbs and adjectives</a:t>
            </a:r>
          </a:p>
          <a:p>
            <a:pPr lvl="1"/>
            <a:r>
              <a:rPr lang="en-US" dirty="0" smtClean="0"/>
              <a:t>Sentiment and subjectivity summary</a:t>
            </a:r>
          </a:p>
          <a:p>
            <a:r>
              <a:rPr lang="en-US" dirty="0" smtClean="0"/>
              <a:t>w/o 5/18: Cluster Analysis</a:t>
            </a:r>
          </a:p>
          <a:p>
            <a:pPr lvl="1"/>
            <a:r>
              <a:rPr lang="en-US" dirty="0" smtClean="0"/>
              <a:t>Choose a better model (LDA or LSA)</a:t>
            </a:r>
          </a:p>
          <a:p>
            <a:pPr lvl="1"/>
            <a:r>
              <a:rPr lang="en-US" dirty="0" smtClean="0"/>
              <a:t>Visualize results with Cytoscape</a:t>
            </a:r>
          </a:p>
        </p:txBody>
      </p:sp>
    </p:spTree>
    <p:extLst>
      <p:ext uri="{BB962C8B-B14F-4D97-AF65-F5344CB8AC3E}">
        <p14:creationId xmlns:p14="http://schemas.microsoft.com/office/powerpoint/2010/main" val="31616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383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Office Theme</vt:lpstr>
      <vt:lpstr>Prerequisites</vt:lpstr>
      <vt:lpstr>Identify the URL for forum page navigation</vt:lpstr>
      <vt:lpstr>PowerPoint Presentation</vt:lpstr>
      <vt:lpstr>Identify the class that contains the content link</vt:lpstr>
      <vt:lpstr>PowerPoint Presentation</vt:lpstr>
      <vt:lpstr>Identify the class that contains the text</vt:lpstr>
      <vt:lpstr>PowerPoint Presentation</vt:lpstr>
      <vt:lpstr>Driver Code</vt:lpstr>
      <vt:lpstr>Mini project – covid-19 linguistics analysis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</dc:title>
  <dc:creator>Sheng, Ivan (NYC-MRM)</dc:creator>
  <cp:lastModifiedBy>Sheng, Ivan (NYC-MRM)</cp:lastModifiedBy>
  <cp:revision>18</cp:revision>
  <dcterms:created xsi:type="dcterms:W3CDTF">2020-05-11T19:02:12Z</dcterms:created>
  <dcterms:modified xsi:type="dcterms:W3CDTF">2020-05-14T18:52:25Z</dcterms:modified>
</cp:coreProperties>
</file>