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5"/>
  </p:notesMasterIdLst>
  <p:sldIdLst>
    <p:sldId id="264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</p:sldIdLst>
  <p:sldSz cx="24382413" cy="13716000"/>
  <p:notesSz cx="6858000" cy="9144000"/>
  <p:defaultTextStyle>
    <a:defPPr>
      <a:defRPr lang="ru-RU"/>
    </a:defPPr>
    <a:lvl1pPr marL="0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343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686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029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371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714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057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400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743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зентация" id="{97071F00-80CE-4426-806C-9E03D65E08BC}">
          <p14:sldIdLst>
            <p14:sldId id="264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7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talia Zhuravlova" initials="" lastIdx="1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6767"/>
    <a:srgbClr val="3878BE"/>
    <a:srgbClr val="5BCD9D"/>
    <a:srgbClr val="9E64A9"/>
    <a:srgbClr val="FFCC00"/>
    <a:srgbClr val="FF0000"/>
    <a:srgbClr val="FE8C00"/>
    <a:srgbClr val="6C64A8"/>
    <a:srgbClr val="888888"/>
    <a:srgbClr val="B0A8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Светлый стиль 2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63" autoAdjust="0"/>
    <p:restoredTop sz="92675" autoAdjust="0"/>
  </p:normalViewPr>
  <p:slideViewPr>
    <p:cSldViewPr>
      <p:cViewPr varScale="1">
        <p:scale>
          <a:sx n="50" d="100"/>
          <a:sy n="50" d="100"/>
        </p:scale>
        <p:origin x="54" y="366"/>
      </p:cViewPr>
      <p:guideLst>
        <p:guide orient="horz" pos="4320"/>
        <p:guide pos="76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81600" cy="3816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BA324-014D-41B7-8E83-ECE8F197A959}" type="datetimeFigureOut">
              <a:rPr lang="ru-RU" smtClean="0"/>
              <a:t>10.02.2017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397F6-5F69-4798-869B-9B0266F8F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844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3160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013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hyperlink" Target="https://patterns.yandex-team.ru/presentation/" TargetMode="External"/><Relationship Id="rId3" Type="http://schemas.openxmlformats.org/officeDocument/2006/relationships/image" Target="../media/image9.tif"/><Relationship Id="rId7" Type="http://schemas.openxmlformats.org/officeDocument/2006/relationships/hyperlink" Target="mailto:presentation@yandex-team.ru" TargetMode="External"/><Relationship Id="rId2" Type="http://schemas.openxmlformats.org/officeDocument/2006/relationships/image" Target="../media/image8.tif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yadi.sk/d/GPDyRyOPxejmK" TargetMode="External"/><Relationship Id="rId5" Type="http://schemas.openxmlformats.org/officeDocument/2006/relationships/hyperlink" Target="https://yadi.sk/d/nOxB-svrxeoGr" TargetMode="External"/><Relationship Id="rId10" Type="http://schemas.openxmlformats.org/officeDocument/2006/relationships/image" Target="../media/image10.png"/><Relationship Id="rId4" Type="http://schemas.openxmlformats.org/officeDocument/2006/relationships/hyperlink" Target="mailto:http://www.istockphoto.com/ru" TargetMode="External"/><Relationship Id="rId9" Type="http://schemas.openxmlformats.org/officeDocument/2006/relationships/hyperlink" Target="https://yadi.sk/d/ZpB_978TwmoNY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78261" y="5475250"/>
            <a:ext cx="6401726" cy="245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1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12954000" y="304165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</p:spTree>
    <p:extLst>
      <p:ext uri="{BB962C8B-B14F-4D97-AF65-F5344CB8AC3E}">
        <p14:creationId xmlns:p14="http://schemas.microsoft.com/office/powerpoint/2010/main" val="676590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5 пиктограм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5025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1505025" y="8385810"/>
            <a:ext cx="3054275" cy="3814029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6089374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0668407" y="8385810"/>
            <a:ext cx="3044825" cy="3819600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608939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066840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2" name="Текст 9"/>
          <p:cNvSpPr>
            <a:spLocks noGrp="1"/>
          </p:cNvSpPr>
          <p:nvPr>
            <p:ph type="body" sz="quarter" idx="22"/>
          </p:nvPr>
        </p:nvSpPr>
        <p:spPr>
          <a:xfrm>
            <a:off x="19820890" y="8385810"/>
            <a:ext cx="3044825" cy="3819524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982089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/>
          </p:nvPr>
        </p:nvSpPr>
        <p:spPr>
          <a:xfrm>
            <a:off x="15247620" y="8385810"/>
            <a:ext cx="3044825" cy="3819525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5" hasCustomPrompt="1"/>
          </p:nvPr>
        </p:nvSpPr>
        <p:spPr>
          <a:xfrm>
            <a:off x="1524762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r>
              <a:rPr lang="ru-RU" dirty="0" smtClean="0"/>
              <a:t>    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8980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4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5570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2655570" y="8385810"/>
            <a:ext cx="3044825" cy="3814491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7994650" y="8385810"/>
            <a:ext cx="3044826" cy="3819599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3338810" y="8385810"/>
            <a:ext cx="3045600" cy="381959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8007350" y="5464800"/>
            <a:ext cx="3043644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3338810" y="5464800"/>
            <a:ext cx="3045600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2" name="Текст 9"/>
          <p:cNvSpPr>
            <a:spLocks noGrp="1"/>
          </p:cNvSpPr>
          <p:nvPr>
            <p:ph type="body" sz="quarter" idx="22"/>
          </p:nvPr>
        </p:nvSpPr>
        <p:spPr>
          <a:xfrm>
            <a:off x="18681700" y="8385810"/>
            <a:ext cx="3044881" cy="381998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8681700" y="5464412"/>
            <a:ext cx="3044882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4432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3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4567181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4567181" y="8385810"/>
            <a:ext cx="3044825" cy="38155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10669270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6779240" y="8385810"/>
            <a:ext cx="3044825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1066927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677924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0721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3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6220" y="4186799"/>
            <a:ext cx="6105525" cy="4960874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1506220" y="9530080"/>
            <a:ext cx="6091237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9145588" y="9530080"/>
            <a:ext cx="6099175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7" hasCustomPrompt="1"/>
          </p:nvPr>
        </p:nvSpPr>
        <p:spPr>
          <a:xfrm>
            <a:off x="9145588" y="418679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6770350" y="418680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6770350" y="9530080"/>
            <a:ext cx="6105525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8930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2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13336588" y="3424238"/>
            <a:ext cx="8775699" cy="6486525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270125" y="3424239"/>
            <a:ext cx="8775699" cy="6486525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2270124" y="10290683"/>
            <a:ext cx="8775699" cy="1914275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13336651" y="10290683"/>
            <a:ext cx="8775699" cy="1887403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6539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1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15" hasCustomPrompt="1"/>
          </p:nvPr>
        </p:nvSpPr>
        <p:spPr>
          <a:xfrm>
            <a:off x="1143000" y="3048000"/>
            <a:ext cx="22131337" cy="9158287"/>
          </a:xfrm>
        </p:spPr>
        <p:txBody>
          <a:bodyPr/>
          <a:lstStyle>
            <a:lvl1pPr marL="0" marR="0" indent="0" algn="l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pPr marL="0" marR="0" lvl="0" indent="0" algn="l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087385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без заголовк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15" hasCustomPrompt="1"/>
          </p:nvPr>
        </p:nvSpPr>
        <p:spPr>
          <a:xfrm>
            <a:off x="1143000" y="1143000"/>
            <a:ext cx="22131338" cy="11065938"/>
          </a:xfrm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pPr marL="0" marR="0" lvl="0" indent="0" algn="l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526713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во весь экра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24382412" cy="13716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5390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, текст+code(черный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3046413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6858000"/>
            <a:ext cx="24382412" cy="6858000"/>
          </a:xfrm>
          <a:solidFill>
            <a:schemeClr val="tx1"/>
          </a:solidFill>
        </p:spPr>
        <p:txBody>
          <a:bodyPr lIns="1152000" tIns="468000" rIns="1152000" bIns="720000" anchor="t" anchorCtr="0"/>
          <a:lstStyle>
            <a:lvl1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None/>
              <a:defRPr>
                <a:latin typeface="InputMono" panose="02000509020000090004" pitchFamily="49" charset="0"/>
              </a:defRPr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4pPr>
          </a:lstStyle>
          <a:p>
            <a:pPr lvl="0"/>
            <a:r>
              <a:rPr lang="ru-RU" dirty="0" smtClean="0"/>
              <a:t>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8311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6833" y="5252224"/>
            <a:ext cx="6470897" cy="238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26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+code(blac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0" y="3041650"/>
            <a:ext cx="24382413" cy="10679113"/>
          </a:xfrm>
          <a:solidFill>
            <a:schemeClr val="tx1"/>
          </a:solidFill>
        </p:spPr>
        <p:txBody>
          <a:bodyPr lIns="1152000" tIns="468000" rIns="1152000" bIns="720000" anchor="t" anchorCtr="0"/>
          <a:lstStyle>
            <a:lvl1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None/>
              <a:defRPr>
                <a:latin typeface="InputMono" panose="02000509020000090004" pitchFamily="49" charset="0"/>
              </a:defRPr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4pPr>
          </a:lstStyle>
          <a:p>
            <a:pPr lvl="0"/>
            <a:r>
              <a:rPr lang="ru-RU" dirty="0" smtClean="0"/>
              <a:t>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1759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(black)-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0" y="0"/>
            <a:ext cx="24382413" cy="13720763"/>
          </a:xfrm>
          <a:solidFill>
            <a:schemeClr val="tx1"/>
          </a:solidFill>
        </p:spPr>
        <p:txBody>
          <a:bodyPr lIns="1152000" tIns="468000" rIns="1152000" bIns="720000" anchor="t" anchorCtr="0"/>
          <a:lstStyle>
            <a:lvl1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None/>
              <a:defRPr>
                <a:latin typeface="InputMono" panose="02000509020000090004" pitchFamily="49" charset="0"/>
              </a:defRPr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4pPr>
          </a:lstStyle>
          <a:p>
            <a:pPr lvl="0"/>
            <a:r>
              <a:rPr lang="ru-RU" dirty="0" smtClean="0"/>
              <a:t>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95353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+code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3046413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6869113"/>
            <a:ext cx="24382412" cy="6846887"/>
          </a:xfrm>
        </p:spPr>
        <p:txBody>
          <a:bodyPr lIns="1152000" tIns="468000" rIns="1152000" bIns="720000" anchor="t"/>
          <a:lstStyle>
            <a:lvl1pPr marL="0">
              <a:lnSpc>
                <a:spcPct val="150000"/>
              </a:lnSpc>
              <a:spcBef>
                <a:spcPts val="3000"/>
              </a:spcBef>
              <a:spcAft>
                <a:spcPts val="3000"/>
              </a:spcAft>
              <a:defRPr sz="3600" b="0" i="0">
                <a:latin typeface="Verdana" charset="0"/>
                <a:ea typeface="Verdana" charset="0"/>
                <a:cs typeface="Verdana" charset="0"/>
              </a:defRPr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95905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+code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3041650"/>
            <a:ext cx="24382412" cy="10674350"/>
          </a:xfrm>
        </p:spPr>
        <p:txBody>
          <a:bodyPr lIns="1152000" tIns="468000" rIns="1152000" bIns="720000" anchor="t"/>
          <a:lstStyle>
            <a:lvl1pPr marL="0">
              <a:lnSpc>
                <a:spcPct val="150000"/>
              </a:lnSpc>
              <a:spcBef>
                <a:spcPts val="3000"/>
              </a:spcBef>
              <a:spcAft>
                <a:spcPts val="3000"/>
              </a:spcAft>
              <a:defRPr sz="3600" b="0" i="0">
                <a:latin typeface="Verdana" charset="0"/>
                <a:ea typeface="Verdana" charset="0"/>
                <a:cs typeface="Verdana" charset="0"/>
              </a:defRPr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1688854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(white)-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0"/>
            <a:ext cx="24382412" cy="13716000"/>
          </a:xfrm>
        </p:spPr>
        <p:txBody>
          <a:bodyPr lIns="1152000" tIns="468000" rIns="1152000" bIns="720000" anchor="t"/>
          <a:lstStyle>
            <a:lvl1pPr marL="0">
              <a:lnSpc>
                <a:spcPct val="150000"/>
              </a:lnSpc>
              <a:spcBef>
                <a:spcPts val="3000"/>
              </a:spcBef>
              <a:spcAft>
                <a:spcPts val="3000"/>
              </a:spcAft>
              <a:defRPr sz="3600" b="0" i="0">
                <a:latin typeface="Verdana" charset="0"/>
                <a:ea typeface="Verdana" charset="0"/>
                <a:cs typeface="Verdana" charset="0"/>
              </a:defRPr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19049124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 1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sp>
        <p:nvSpPr>
          <p:cNvPr id="14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14501812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8327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 1 + спасибо за внимание!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/>
          <a:p>
            <a:pPr lvl="0"/>
            <a:r>
              <a:rPr lang="ru-RU" dirty="0" smtClean="0"/>
              <a:t>+7 (000) 000 00 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29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3048000" y="5330825"/>
            <a:ext cx="6676578" cy="532197"/>
          </a:xfrm>
          <a:prstGeom prst="rect">
            <a:avLst/>
          </a:prstGeom>
          <a:noFill/>
        </p:spPr>
        <p:txBody>
          <a:bodyPr wrap="square" lIns="38100" tIns="15240" rIns="38100" rtlCol="0">
            <a:spAutoFit/>
          </a:bodyPr>
          <a:lstStyle/>
          <a:p>
            <a:r>
              <a:rPr lang="ru-RU" sz="3000" dirty="0" smtClean="0">
                <a:solidFill>
                  <a:sysClr val="windowText" lastClr="000000"/>
                </a:solidFill>
                <a:latin typeface="+mn-lt"/>
              </a:rPr>
              <a:t>Контакты</a:t>
            </a:r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14501812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14501812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8796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 2 + спасибо за внимание!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ru-RU" dirty="0" smtClean="0"/>
              <a:t>+7 (000) 000 00 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9525000" cy="762949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15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9525000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  <p:sp>
        <p:nvSpPr>
          <p:cNvPr id="19" name="Текст 9"/>
          <p:cNvSpPr>
            <a:spLocks noGrp="1"/>
          </p:cNvSpPr>
          <p:nvPr>
            <p:ph type="body" sz="quarter" idx="28" hasCustomPrompt="1"/>
          </p:nvPr>
        </p:nvSpPr>
        <p:spPr>
          <a:xfrm>
            <a:off x="14482949" y="10292400"/>
            <a:ext cx="8392926" cy="762000"/>
          </a:xfrm>
        </p:spPr>
        <p:txBody>
          <a:bodyPr anchor="t"/>
          <a:lstStyle/>
          <a:p>
            <a:pPr lvl="0"/>
            <a:r>
              <a:rPr lang="ru-RU" dirty="0" smtClean="0"/>
              <a:t>+7 (000) 000 00 00 </a:t>
            </a:r>
            <a:endParaRPr lang="ru-RU" dirty="0"/>
          </a:p>
        </p:txBody>
      </p:sp>
      <p:sp>
        <p:nvSpPr>
          <p:cNvPr id="20" name="Текст 9"/>
          <p:cNvSpPr>
            <a:spLocks noGrp="1"/>
          </p:cNvSpPr>
          <p:nvPr>
            <p:ph type="body" sz="quarter" idx="29" hasCustomPrompt="1"/>
          </p:nvPr>
        </p:nvSpPr>
        <p:spPr>
          <a:xfrm>
            <a:off x="14482949" y="9147175"/>
            <a:ext cx="8392926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22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9855" y="9163028"/>
            <a:ext cx="757238" cy="747772"/>
          </a:xfrm>
          <a:prstGeom prst="rect">
            <a:avLst/>
          </a:prstGeom>
        </p:spPr>
      </p:pic>
      <p:pic>
        <p:nvPicPr>
          <p:cNvPr id="23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8924" y="10292400"/>
            <a:ext cx="419100" cy="762000"/>
          </a:xfrm>
          <a:prstGeom prst="rect">
            <a:avLst/>
          </a:prstGeom>
        </p:spPr>
      </p:pic>
      <p:sp>
        <p:nvSpPr>
          <p:cNvPr id="28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</a:t>
            </a:r>
            <a:r>
              <a:rPr lang="en-US" dirty="0" smtClean="0"/>
              <a:t> </a:t>
            </a:r>
            <a:r>
              <a:rPr lang="ru-RU" dirty="0" smtClean="0"/>
              <a:t>заголовка</a:t>
            </a:r>
            <a:endParaRPr lang="ru-RU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3048000" y="5330825"/>
            <a:ext cx="6676578" cy="532197"/>
          </a:xfrm>
          <a:prstGeom prst="rect">
            <a:avLst/>
          </a:prstGeom>
          <a:noFill/>
        </p:spPr>
        <p:txBody>
          <a:bodyPr wrap="square" lIns="38100" tIns="15240" rIns="38100" rtlCol="0">
            <a:spAutoFit/>
          </a:bodyPr>
          <a:lstStyle/>
          <a:p>
            <a:r>
              <a:rPr lang="ru-RU" sz="3000" dirty="0" smtClean="0">
                <a:solidFill>
                  <a:sysClr val="windowText" lastClr="000000"/>
                </a:solidFill>
                <a:latin typeface="+mn-lt"/>
              </a:rPr>
              <a:t>Контакты</a:t>
            </a:r>
          </a:p>
        </p:txBody>
      </p:sp>
      <p:sp>
        <p:nvSpPr>
          <p:cNvPr id="25" name="Текст 9"/>
          <p:cNvSpPr>
            <a:spLocks noGrp="1"/>
          </p:cNvSpPr>
          <p:nvPr>
            <p:ph type="body" sz="quarter" idx="33" hasCustomPrompt="1"/>
          </p:nvPr>
        </p:nvSpPr>
        <p:spPr>
          <a:xfrm>
            <a:off x="13336005" y="6094413"/>
            <a:ext cx="9539870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26" name="Текст 9"/>
          <p:cNvSpPr>
            <a:spLocks noGrp="1"/>
          </p:cNvSpPr>
          <p:nvPr>
            <p:ph type="body" sz="quarter" idx="34" hasCustomPrompt="1"/>
          </p:nvPr>
        </p:nvSpPr>
        <p:spPr>
          <a:xfrm>
            <a:off x="13336005" y="7238999"/>
            <a:ext cx="9539869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284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раздела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85865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 раздела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pic>
        <p:nvPicPr>
          <p:cNvPr id="3" name="Рисунок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977" y="11186653"/>
            <a:ext cx="1524000" cy="1019175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5559749" y="11186229"/>
            <a:ext cx="15735600" cy="1015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000" dirty="0" smtClean="0">
                <a:solidFill>
                  <a:srgbClr val="000000"/>
                </a:solidFill>
                <a:latin typeface="+mn-lt"/>
              </a:rPr>
              <a:t>Коммерческая тайна ООО «Яндекс», 119021, Россия, г. Москва, ул. Льва Толстого, д. 16</a:t>
            </a:r>
            <a:br>
              <a:rPr lang="ru-RU" sz="3000" dirty="0" smtClean="0">
                <a:solidFill>
                  <a:srgbClr val="000000"/>
                </a:solidFill>
                <a:latin typeface="+mn-lt"/>
              </a:rPr>
            </a:br>
            <a:r>
              <a:rPr lang="en-US" sz="3000" dirty="0" smtClean="0">
                <a:solidFill>
                  <a:srgbClr val="000000"/>
                </a:solidFill>
                <a:latin typeface="+mn-lt"/>
              </a:rPr>
              <a:t>YANDEX</a:t>
            </a:r>
            <a:r>
              <a:rPr lang="ru-RU" sz="300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3000" dirty="0" smtClean="0">
                <a:solidFill>
                  <a:srgbClr val="000000"/>
                </a:solidFill>
                <a:latin typeface="+mn-lt"/>
              </a:rPr>
              <a:t>Limited Liability Company, 16, Leo Tolstoy St., Moscow 119021, Russia</a:t>
            </a:r>
            <a:endParaRPr lang="ru-RU" sz="3000" dirty="0" smtClean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1693799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партнера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395805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36">
          <p15:clr>
            <a:srgbClr val="FBAE40"/>
          </p15:clr>
        </p15:guide>
        <p15:guide id="2" orient="horz" pos="1773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4664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нстру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36"/>
          <p:cNvSpPr/>
          <p:nvPr userDrawn="1"/>
        </p:nvSpPr>
        <p:spPr>
          <a:xfrm>
            <a:off x="1896337" y="12211994"/>
            <a:ext cx="20591327" cy="521470"/>
          </a:xfrm>
          <a:prstGeom prst="rect">
            <a:avLst/>
          </a:prstGeom>
          <a:solidFill>
            <a:srgbClr val="FFCC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4" name="Shape 238"/>
          <p:cNvSpPr/>
          <p:nvPr userDrawn="1"/>
        </p:nvSpPr>
        <p:spPr>
          <a:xfrm>
            <a:off x="16002471" y="1869119"/>
            <a:ext cx="7027527" cy="9556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r>
              <a:rPr lang="ru-RU" dirty="0" smtClean="0"/>
              <a:t>Дополнительные материалы для презентаций (слайды с графиками, диаграммами,</a:t>
            </a:r>
            <a:r>
              <a:rPr lang="ru-RU" baseline="0" dirty="0" smtClean="0"/>
              <a:t> </a:t>
            </a:r>
            <a:r>
              <a:rPr lang="ru-RU" dirty="0" smtClean="0"/>
              <a:t>таблицами, картами, схемами, гаджетами, пиктограммы, иллюстрации и фотографии) находятся </a:t>
            </a:r>
            <a:br>
              <a:rPr lang="ru-RU" dirty="0" smtClean="0"/>
            </a:br>
            <a:r>
              <a:rPr lang="ru-RU" dirty="0" smtClean="0"/>
              <a:t>на </a:t>
            </a:r>
            <a:endParaRPr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sz="1200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 smtClean="0"/>
              <a:t>Логотипы сервисов</a:t>
            </a:r>
            <a:r>
              <a:rPr lang="ru-RU" baseline="0" dirty="0" smtClean="0"/>
              <a:t> для титульного слайда: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3878BE"/>
              </a:solidFill>
            </a:endParaRPr>
          </a:p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r>
              <a:rPr lang="ru-RU" dirty="0" smtClean="0"/>
              <a:t> </a:t>
            </a:r>
            <a:endParaRPr lang="ru-RU" dirty="0" smtClean="0">
              <a:solidFill>
                <a:schemeClr val="accent1"/>
              </a:solidFill>
            </a:endParaRPr>
          </a:p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endParaRPr lang="ru-RU" sz="1200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 smtClean="0"/>
              <a:t>Можно </a:t>
            </a:r>
            <a:r>
              <a:rPr dirty="0"/>
              <a:t>выбрать фотографию на фотостоке </a:t>
            </a:r>
            <a:r>
              <a:rPr lang="ru-RU" dirty="0" smtClean="0">
                <a:solidFill>
                  <a:srgbClr val="3878BE"/>
                </a:solidFill>
              </a:rPr>
              <a:t/>
            </a:r>
            <a:br>
              <a:rPr lang="ru-RU" dirty="0" smtClean="0">
                <a:solidFill>
                  <a:srgbClr val="3878BE"/>
                </a:solidFill>
              </a:rPr>
            </a:br>
            <a:r>
              <a:rPr lang="ru-RU" baseline="0" dirty="0" smtClean="0">
                <a:solidFill>
                  <a:srgbClr val="3878BE"/>
                </a:solidFill>
              </a:rPr>
              <a:t>                                       </a:t>
            </a:r>
            <a:r>
              <a:rPr dirty="0" smtClean="0"/>
              <a:t> </a:t>
            </a:r>
            <a:r>
              <a:rPr dirty="0"/>
              <a:t>и прислать нам ссылку, 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>мы купим её для </a:t>
            </a:r>
            <a:r>
              <a:rPr lang="ru-RU" dirty="0" smtClean="0"/>
              <a:t> вас.</a:t>
            </a:r>
            <a:r>
              <a:rPr dirty="0"/>
              <a:t/>
            </a:r>
            <a:br>
              <a:rPr dirty="0"/>
            </a:br>
            <a:endParaRPr sz="1200"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>Подробный рецепт хорошей презентации —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dirty="0" smtClean="0"/>
              <a:t>на</a:t>
            </a: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/>
            </a:r>
            <a:br>
              <a:rPr dirty="0"/>
            </a:br>
            <a:endParaRPr sz="1200"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sz="24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Если возникли вопросы, напишите </a:t>
            </a:r>
            <a:br>
              <a:rPr lang="ru-RU" sz="24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ru-RU" sz="24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</a:t>
            </a:r>
            <a:endParaRPr dirty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sz="1200" dirty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>Чтобы мы проверили </a:t>
            </a:r>
            <a:r>
              <a:rPr lang="ru-RU" dirty="0" smtClean="0"/>
              <a:t>вашу</a:t>
            </a:r>
            <a:r>
              <a:rPr dirty="0" smtClean="0"/>
              <a:t> </a:t>
            </a:r>
            <a:r>
              <a:rPr dirty="0"/>
              <a:t>презентацию, </a:t>
            </a:r>
            <a:r>
              <a:rPr dirty="0" smtClean="0"/>
              <a:t>отправь</a:t>
            </a:r>
            <a:r>
              <a:rPr lang="ru-RU" dirty="0" smtClean="0"/>
              <a:t>те</a:t>
            </a:r>
            <a:r>
              <a:rPr dirty="0" smtClean="0"/>
              <a:t> </a:t>
            </a:r>
            <a:r>
              <a:rPr dirty="0"/>
              <a:t>её на </a:t>
            </a:r>
            <a:endParaRPr dirty="0">
              <a:solidFill>
                <a:srgbClr val="3878BE"/>
              </a:solidFill>
            </a:endParaRPr>
          </a:p>
        </p:txBody>
      </p:sp>
      <p:sp>
        <p:nvSpPr>
          <p:cNvPr id="5" name="Shape 239"/>
          <p:cNvSpPr/>
          <p:nvPr userDrawn="1"/>
        </p:nvSpPr>
        <p:spPr>
          <a:xfrm>
            <a:off x="8052204" y="2479431"/>
            <a:ext cx="6735837" cy="1430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  <a:defRPr baseline="0"/>
            </a:pPr>
            <a:r>
              <a:rPr sz="3600" dirty="0"/>
              <a:t>Н</a:t>
            </a:r>
            <a:r>
              <a:rPr sz="2500" dirty="0"/>
              <a:t>е</a:t>
            </a:r>
            <a:r>
              <a:rPr dirty="0"/>
              <a:t> </a:t>
            </a:r>
            <a:r>
              <a:rPr sz="4200" dirty="0" smtClean="0"/>
              <a:t>из</a:t>
            </a:r>
            <a:r>
              <a:rPr sz="6100" dirty="0" smtClean="0"/>
              <a:t>ме</a:t>
            </a:r>
            <a:r>
              <a:rPr sz="2900" dirty="0" smtClean="0"/>
              <a:t>ня</a:t>
            </a:r>
            <a:r>
              <a:rPr sz="1900" dirty="0" smtClean="0"/>
              <a:t>й</a:t>
            </a:r>
            <a:r>
              <a:rPr lang="ru-RU" sz="3400" dirty="0" smtClean="0"/>
              <a:t>т</a:t>
            </a:r>
            <a:r>
              <a:rPr lang="ru-RU" sz="1800" dirty="0" smtClean="0"/>
              <a:t>е</a:t>
            </a:r>
            <a:r>
              <a:rPr lang="ru-RU" sz="3400" dirty="0" smtClean="0"/>
              <a:t> р</a:t>
            </a:r>
            <a:r>
              <a:rPr sz="6800" dirty="0" smtClean="0"/>
              <a:t>а</a:t>
            </a:r>
            <a:r>
              <a:rPr sz="3400" dirty="0" smtClean="0"/>
              <a:t>з</a:t>
            </a:r>
            <a:r>
              <a:rPr sz="2000" dirty="0" smtClean="0"/>
              <a:t>ме</a:t>
            </a:r>
            <a:r>
              <a:rPr sz="3300" dirty="0" smtClean="0"/>
              <a:t>р</a:t>
            </a:r>
            <a:r>
              <a:rPr sz="2700" dirty="0" smtClean="0"/>
              <a:t>ы</a:t>
            </a:r>
            <a:r>
              <a:rPr sz="2000" dirty="0" smtClean="0"/>
              <a:t> </a:t>
            </a:r>
            <a:r>
              <a:rPr sz="4700" dirty="0"/>
              <a:t>ш</a:t>
            </a:r>
            <a:r>
              <a:rPr sz="3800" dirty="0"/>
              <a:t>р</a:t>
            </a:r>
            <a:r>
              <a:rPr sz="4100" dirty="0"/>
              <a:t>и</a:t>
            </a:r>
            <a:r>
              <a:rPr sz="2400" dirty="0"/>
              <a:t>ф</a:t>
            </a:r>
            <a:r>
              <a:rPr sz="1800" dirty="0"/>
              <a:t>т</a:t>
            </a:r>
            <a:r>
              <a:rPr sz="2400" dirty="0"/>
              <a:t>о</a:t>
            </a:r>
            <a:r>
              <a:rPr sz="3200" dirty="0"/>
              <a:t>в</a:t>
            </a:r>
          </a:p>
        </p:txBody>
      </p:sp>
      <p:sp>
        <p:nvSpPr>
          <p:cNvPr id="6" name="Shape 240"/>
          <p:cNvSpPr/>
          <p:nvPr userDrawn="1"/>
        </p:nvSpPr>
        <p:spPr>
          <a:xfrm>
            <a:off x="7979110" y="12049174"/>
            <a:ext cx="7182919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0"/>
              </a:spcBef>
              <a:defRPr sz="2600" baseline="0"/>
            </a:lvl1pPr>
          </a:lstStyle>
          <a:p>
            <a:r>
              <a:t>Страницу скрыть или удалить по прочтении!</a:t>
            </a:r>
          </a:p>
        </p:txBody>
      </p:sp>
      <p:sp>
        <p:nvSpPr>
          <p:cNvPr id="7" name="Shape 241"/>
          <p:cNvSpPr/>
          <p:nvPr userDrawn="1"/>
        </p:nvSpPr>
        <p:spPr>
          <a:xfrm>
            <a:off x="11275006" y="4095444"/>
            <a:ext cx="4431607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>
            <a:lvl1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lvl1pPr>
          </a:lstStyle>
          <a:p>
            <a:r>
              <a:rPr dirty="0"/>
              <a:t>Не </a:t>
            </a:r>
            <a:r>
              <a:rPr dirty="0" smtClean="0"/>
              <a:t>выходи</a:t>
            </a:r>
            <a:r>
              <a:rPr lang="ru-RU" dirty="0" smtClean="0"/>
              <a:t>те</a:t>
            </a:r>
            <a:r>
              <a:rPr dirty="0" smtClean="0"/>
              <a:t> </a:t>
            </a:r>
            <a:r>
              <a:rPr dirty="0"/>
              <a:t>за поля слайда</a:t>
            </a:r>
          </a:p>
        </p:txBody>
      </p:sp>
      <p:sp>
        <p:nvSpPr>
          <p:cNvPr id="8" name="Shape 242"/>
          <p:cNvSpPr/>
          <p:nvPr userDrawn="1"/>
        </p:nvSpPr>
        <p:spPr>
          <a:xfrm>
            <a:off x="15250807" y="3667044"/>
            <a:ext cx="148016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9" name="Shape 243"/>
          <p:cNvSpPr/>
          <p:nvPr userDrawn="1"/>
        </p:nvSpPr>
        <p:spPr>
          <a:xfrm>
            <a:off x="7618189" y="2858110"/>
            <a:ext cx="7622109" cy="885037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0" name="Shape 244"/>
          <p:cNvSpPr/>
          <p:nvPr userDrawn="1"/>
        </p:nvSpPr>
        <p:spPr>
          <a:xfrm>
            <a:off x="7623584" y="4956549"/>
            <a:ext cx="7622110" cy="6850431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1" name="Shape 245"/>
          <p:cNvSpPr/>
          <p:nvPr userDrawn="1"/>
        </p:nvSpPr>
        <p:spPr>
          <a:xfrm>
            <a:off x="7623584" y="3926059"/>
            <a:ext cx="7622109" cy="885678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2" name="Shape 246"/>
          <p:cNvSpPr/>
          <p:nvPr userDrawn="1"/>
        </p:nvSpPr>
        <p:spPr>
          <a:xfrm>
            <a:off x="19978341" y="10734151"/>
            <a:ext cx="3316514" cy="2720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 smtClean="0"/>
              <a:t>Группа презентационных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 smtClean="0"/>
              <a:t>технологий</a:t>
            </a:r>
            <a:endParaRPr dirty="0"/>
          </a:p>
        </p:txBody>
      </p:sp>
      <p:pic>
        <p:nvPicPr>
          <p:cNvPr id="13" name="pasted-image.tiff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8302692" y="10436207"/>
            <a:ext cx="1506047" cy="15060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asted-image.tiff"/>
          <p:cNvPicPr>
            <a:picLocks noChangeAspect="1"/>
          </p:cNvPicPr>
          <p:nvPr userDrawn="1"/>
        </p:nvPicPr>
        <p:blipFill>
          <a:blip r:embed="rId3">
            <a:extLst/>
          </a:blip>
          <a:srcRect t="14527" b="13953"/>
          <a:stretch>
            <a:fillRect/>
          </a:stretch>
        </p:blipFill>
        <p:spPr>
          <a:xfrm>
            <a:off x="18302611" y="11665834"/>
            <a:ext cx="1506079" cy="1077123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249"/>
          <p:cNvSpPr/>
          <p:nvPr userDrawn="1"/>
        </p:nvSpPr>
        <p:spPr>
          <a:xfrm>
            <a:off x="8017209" y="1533441"/>
            <a:ext cx="7182920" cy="1506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Не уверены, что и как делать дальше?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Вот несколько простых советов-рекомендаций</a:t>
            </a:r>
            <a:r>
              <a:rPr dirty="0" smtClean="0"/>
              <a:t>:</a:t>
            </a:r>
            <a:endParaRPr dirty="0"/>
          </a:p>
        </p:txBody>
      </p:sp>
      <p:sp>
        <p:nvSpPr>
          <p:cNvPr id="16" name="Shape 250"/>
          <p:cNvSpPr/>
          <p:nvPr userDrawn="1"/>
        </p:nvSpPr>
        <p:spPr>
          <a:xfrm>
            <a:off x="1889984" y="1890483"/>
            <a:ext cx="5729648" cy="8020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Привет!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/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Это шаблон презентации </a:t>
            </a:r>
            <a:br>
              <a:rPr lang="ru-RU" dirty="0" smtClean="0"/>
            </a:br>
            <a:r>
              <a:rPr lang="ru-RU" dirty="0" smtClean="0"/>
              <a:t>для выступлений с нашим корпоративным шрифтом </a:t>
            </a:r>
            <a:br>
              <a:rPr lang="ru-RU" dirty="0" smtClean="0"/>
            </a:br>
            <a:r>
              <a:rPr lang="ru-RU" dirty="0" err="1" smtClean="0"/>
              <a:t>Yandex</a:t>
            </a:r>
            <a:r>
              <a:rPr lang="ru-RU" dirty="0" smtClean="0"/>
              <a:t> </a:t>
            </a:r>
            <a:r>
              <a:rPr lang="ru-RU" dirty="0" err="1" smtClean="0"/>
              <a:t>Sans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. 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/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Перед началом работы убедитесь, </a:t>
            </a:r>
            <a:br>
              <a:rPr lang="ru-RU" dirty="0" smtClean="0"/>
            </a:br>
            <a:r>
              <a:rPr lang="ru-RU" dirty="0" smtClean="0"/>
              <a:t>что шрифт уже установлен </a:t>
            </a:r>
            <a:br>
              <a:rPr lang="ru-RU" dirty="0" smtClean="0"/>
            </a:br>
            <a:r>
              <a:rPr lang="ru-RU" dirty="0" smtClean="0"/>
              <a:t>на компьютере. Если нет, то скачать его вместе с инструкцией</a:t>
            </a:r>
            <a:br>
              <a:rPr lang="ru-RU" dirty="0" smtClean="0"/>
            </a:br>
            <a:r>
              <a:rPr lang="ru-RU" dirty="0" smtClean="0"/>
              <a:t>по установке можно по ссылке: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>
                <a:solidFill>
                  <a:schemeClr val="tx1"/>
                </a:solidFill>
              </a:rPr>
              <a:t>Посмотреть все макеты мастер-слайдов и добавить подходящий можно, нажав кнопку «создать слайд» в верхнем меню.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dirty="0">
              <a:solidFill>
                <a:srgbClr val="3878BE"/>
              </a:solidFill>
            </a:endParaRPr>
          </a:p>
        </p:txBody>
      </p:sp>
      <p:sp>
        <p:nvSpPr>
          <p:cNvPr id="21" name="Shape 250"/>
          <p:cNvSpPr/>
          <p:nvPr userDrawn="1"/>
        </p:nvSpPr>
        <p:spPr>
          <a:xfrm>
            <a:off x="8003067" y="5138513"/>
            <a:ext cx="7240939" cy="6161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 marL="0" marR="0" lvl="0" indent="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расстановки акцентов пользуйтесь встроенными в шаблон стилями шрифтов: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Для выделения ключевой мысли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выделите абзац текста и нажмите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клавишу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Tab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, а чтобы  жёлтая линия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не разрывалась, переносите текст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на следующую строку нажатием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клавиши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Enter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Regular" pitchFamily="2" charset="-52"/>
              <a:ea typeface="+mn-ea"/>
              <a:cs typeface="+mn-cs"/>
            </a:endParaRPr>
          </a:p>
          <a:p>
            <a:pPr marL="1512000" marR="0" lvl="2" indent="-72000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создания маркированного списка выделите текст и дважды нажмите клавишу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Tab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  <a:p>
            <a:pPr marL="1512000" marR="0" lvl="3" indent="-72000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создания нумерованного списка выделите текст и трижды нажмите клавишу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Tab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</p:txBody>
      </p:sp>
      <p:sp>
        <p:nvSpPr>
          <p:cNvPr id="17" name="Shape 238"/>
          <p:cNvSpPr/>
          <p:nvPr userDrawn="1"/>
        </p:nvSpPr>
        <p:spPr>
          <a:xfrm>
            <a:off x="16007207" y="5681620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rgbClr val="3878BE"/>
                </a:solidFill>
                <a:hlinkClick r:id="rId4"/>
              </a:rPr>
              <a:t>iStockphoto.com</a:t>
            </a:r>
            <a:r>
              <a:rPr lang="ru-RU" dirty="0" smtClean="0">
                <a:solidFill>
                  <a:srgbClr val="3878BE"/>
                </a:solidFill>
              </a:rPr>
              <a:t> </a:t>
            </a:r>
            <a:endParaRPr lang="ru-RU" dirty="0">
              <a:solidFill>
                <a:schemeClr val="accent1"/>
              </a:solidFill>
            </a:endParaRPr>
          </a:p>
        </p:txBody>
      </p:sp>
      <p:grpSp>
        <p:nvGrpSpPr>
          <p:cNvPr id="18" name="Группа 17"/>
          <p:cNvGrpSpPr/>
          <p:nvPr userDrawn="1"/>
        </p:nvGrpSpPr>
        <p:grpSpPr>
          <a:xfrm>
            <a:off x="1889206" y="3323550"/>
            <a:ext cx="20986800" cy="6296249"/>
            <a:chOff x="1889206" y="3323550"/>
            <a:chExt cx="20986800" cy="6296249"/>
          </a:xfrm>
        </p:grpSpPr>
        <p:sp>
          <p:nvSpPr>
            <p:cNvPr id="19" name="Shape 238"/>
            <p:cNvSpPr/>
            <p:nvPr/>
          </p:nvSpPr>
          <p:spPr>
            <a:xfrm>
              <a:off x="16414862" y="6983673"/>
              <a:ext cx="6461144" cy="95698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 smtClean="0">
                  <a:solidFill>
                    <a:schemeClr val="tx1"/>
                  </a:solidFill>
                  <a:hlinkClick r:id="rId5"/>
                </a:rPr>
                <a:t>https://</a:t>
              </a:r>
              <a:r>
                <a:rPr lang="en-US" dirty="0" err="1" smtClean="0">
                  <a:solidFill>
                    <a:schemeClr val="tx1"/>
                  </a:solidFill>
                  <a:hlinkClick r:id="rId5"/>
                </a:rPr>
                <a:t>yadi.sk</a:t>
              </a:r>
              <a:r>
                <a:rPr lang="en-US" dirty="0" smtClean="0">
                  <a:solidFill>
                    <a:schemeClr val="tx1"/>
                  </a:solidFill>
                  <a:hlinkClick r:id="rId5"/>
                </a:rPr>
                <a:t>/d/</a:t>
              </a:r>
              <a:r>
                <a:rPr lang="en-US" dirty="0" err="1" smtClean="0">
                  <a:solidFill>
                    <a:schemeClr val="tx1"/>
                  </a:solidFill>
                  <a:hlinkClick r:id="rId5"/>
                </a:rPr>
                <a:t>nOxB-svrxeoGr</a:t>
              </a: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20" name="Shape 250"/>
            <p:cNvSpPr/>
            <p:nvPr/>
          </p:nvSpPr>
          <p:spPr>
            <a:xfrm>
              <a:off x="1889206" y="6701401"/>
              <a:ext cx="5342400" cy="7329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lnSpc>
                  <a:spcPct val="110000"/>
                </a:lnSpc>
                <a:spcBef>
                  <a:spcPts val="0"/>
                </a:spcBef>
                <a:tabLst>
                  <a:tab pos="5524500" algn="l"/>
                </a:tabLst>
                <a:defRPr sz="2400" baseline="0">
                  <a:latin typeface="Yandex Sans Text Regular"/>
                  <a:ea typeface="Yandex Sans Text Regular"/>
                  <a:cs typeface="Yandex Sans Text Regular"/>
                  <a:sym typeface="Yandex Sans Text Regular"/>
                </a:defRPr>
              </a:pPr>
              <a:r>
                <a:rPr lang="en-US" dirty="0" smtClean="0">
                  <a:solidFill>
                    <a:srgbClr val="3878BE"/>
                  </a:solidFill>
                  <a:hlinkClick r:id="rId6"/>
                </a:rPr>
                <a:t>https://</a:t>
              </a:r>
              <a:r>
                <a:rPr lang="en-US" dirty="0" err="1" smtClean="0">
                  <a:solidFill>
                    <a:srgbClr val="3878BE"/>
                  </a:solidFill>
                  <a:hlinkClick r:id="rId6"/>
                </a:rPr>
                <a:t>yadi.sk</a:t>
              </a:r>
              <a:r>
                <a:rPr lang="en-US" dirty="0" smtClean="0">
                  <a:solidFill>
                    <a:srgbClr val="3878BE"/>
                  </a:solidFill>
                  <a:hlinkClick r:id="rId6"/>
                </a:rPr>
                <a:t>/d/</a:t>
              </a:r>
              <a:r>
                <a:rPr lang="en-US" dirty="0" err="1" smtClean="0">
                  <a:solidFill>
                    <a:srgbClr val="3878BE"/>
                  </a:solidFill>
                  <a:hlinkClick r:id="rId6"/>
                </a:rPr>
                <a:t>GPDyRyOPxejmK</a:t>
              </a:r>
              <a:endParaRPr dirty="0">
                <a:solidFill>
                  <a:srgbClr val="3878BE"/>
                </a:solidFill>
              </a:endParaRPr>
            </a:p>
          </p:txBody>
        </p:sp>
        <p:sp>
          <p:nvSpPr>
            <p:cNvPr id="22" name="Shape 238"/>
            <p:cNvSpPr/>
            <p:nvPr/>
          </p:nvSpPr>
          <p:spPr>
            <a:xfrm>
              <a:off x="16388806" y="8292875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 smtClean="0">
                  <a:solidFill>
                    <a:srgbClr val="3878BE"/>
                  </a:solidFill>
                  <a:hlinkClick r:id="rId7"/>
                </a:rPr>
                <a:t>presentation</a:t>
              </a:r>
              <a:r>
                <a:rPr lang="en-US" dirty="0">
                  <a:solidFill>
                    <a:srgbClr val="3878BE"/>
                  </a:solidFill>
                  <a:hlinkClick r:id="rId7"/>
                </a:rPr>
                <a:t>@</a:t>
              </a:r>
              <a:endParaRPr lang="en-US" dirty="0">
                <a:solidFill>
                  <a:srgbClr val="3878BE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r>
                <a:rPr lang="ru-RU" dirty="0" smtClean="0">
                  <a:solidFill>
                    <a:srgbClr val="3878BE"/>
                  </a:solidFill>
                </a:rPr>
                <a:t>  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3" name="Shape 238"/>
            <p:cNvSpPr/>
            <p:nvPr/>
          </p:nvSpPr>
          <p:spPr>
            <a:xfrm>
              <a:off x="18296806" y="9147600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 smtClean="0">
                  <a:solidFill>
                    <a:srgbClr val="3878BE"/>
                  </a:solidFill>
                  <a:hlinkClick r:id="rId7"/>
                </a:rPr>
                <a:t>presentation@</a:t>
              </a:r>
              <a:endParaRPr lang="en-US" dirty="0" smtClean="0">
                <a:solidFill>
                  <a:srgbClr val="3878BE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r>
                <a:rPr lang="ru-RU" dirty="0" smtClean="0">
                  <a:solidFill>
                    <a:srgbClr val="3878BE"/>
                  </a:solidFill>
                </a:rPr>
                <a:t>  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4" name="Shape 238"/>
            <p:cNvSpPr/>
            <p:nvPr/>
          </p:nvSpPr>
          <p:spPr>
            <a:xfrm>
              <a:off x="16414862" y="3323550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>
                  <a:hlinkClick r:id="rId8"/>
                </a:rPr>
                <a:t>patterns.yandex-team.ru/presentation</a:t>
              </a:r>
              <a:endParaRPr lang="en-US" dirty="0"/>
            </a:p>
            <a:p>
              <a:pPr>
                <a:tabLst>
                  <a:tab pos="5524500" algn="l"/>
                </a:tabLst>
                <a:defRPr sz="2400" baseline="0"/>
              </a:pP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5" name="Shape 238"/>
            <p:cNvSpPr/>
            <p:nvPr/>
          </p:nvSpPr>
          <p:spPr>
            <a:xfrm>
              <a:off x="16007207" y="4234173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>
                  <a:tab pos="5524500" algn="l"/>
                </a:tabLst>
                <a:defRPr sz="2400" baseline="0"/>
              </a:pPr>
              <a:r>
                <a:rPr lang="en-US" dirty="0">
                  <a:solidFill>
                    <a:srgbClr val="3878BE"/>
                  </a:solidFill>
                  <a:hlinkClick r:id="rId9"/>
                </a:rPr>
                <a:t>https://</a:t>
              </a:r>
              <a:r>
                <a:rPr lang="en-US" dirty="0" smtClean="0">
                  <a:solidFill>
                    <a:srgbClr val="3878BE"/>
                  </a:solidFill>
                  <a:hlinkClick r:id="rId9"/>
                </a:rPr>
                <a:t>yadi.sk/d/ZpB_978TwmoNY</a:t>
              </a:r>
              <a:endParaRPr lang="ru-RU" dirty="0">
                <a:solidFill>
                  <a:srgbClr val="3878BE"/>
                </a:solidFill>
              </a:endParaRPr>
            </a:p>
          </p:txBody>
        </p:sp>
      </p:grpSp>
      <p:grpSp>
        <p:nvGrpSpPr>
          <p:cNvPr id="27" name="Группа 26"/>
          <p:cNvGrpSpPr/>
          <p:nvPr userDrawn="1"/>
        </p:nvGrpSpPr>
        <p:grpSpPr>
          <a:xfrm>
            <a:off x="4488644" y="8866540"/>
            <a:ext cx="1153753" cy="1358900"/>
            <a:chOff x="4479985" y="8800385"/>
            <a:chExt cx="1153753" cy="1358900"/>
          </a:xfrm>
        </p:grpSpPr>
        <p:pic>
          <p:nvPicPr>
            <p:cNvPr id="28" name="Изображение 27"/>
            <p:cNvPicPr>
              <a:picLocks noChangeAspect="1"/>
            </p:cNvPicPr>
            <p:nvPr userDrawn="1"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64"/>
            <a:stretch/>
          </p:blipFill>
          <p:spPr>
            <a:xfrm>
              <a:off x="4479985" y="8800385"/>
              <a:ext cx="1153753" cy="1358900"/>
            </a:xfrm>
            <a:prstGeom prst="rect">
              <a:avLst/>
            </a:prstGeom>
          </p:spPr>
        </p:pic>
        <p:sp>
          <p:nvSpPr>
            <p:cNvPr id="29" name="Прямоугольник 28"/>
            <p:cNvSpPr/>
            <p:nvPr userDrawn="1"/>
          </p:nvSpPr>
          <p:spPr>
            <a:xfrm>
              <a:off x="5322406" y="8856452"/>
              <a:ext cx="273262" cy="776377"/>
            </a:xfrm>
            <a:prstGeom prst="rect">
              <a:avLst/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err="1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931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Изображение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3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6" y="1963435"/>
            <a:ext cx="1527082" cy="987327"/>
          </a:xfrm>
          <a:prstGeom prst="rect">
            <a:avLst/>
          </a:prstGeom>
        </p:spPr>
      </p:pic>
      <p:sp>
        <p:nvSpPr>
          <p:cNvPr id="9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43278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773">
          <p15:clr>
            <a:srgbClr val="FBAE40"/>
          </p15:clr>
        </p15:guide>
        <p15:guide id="2" orient="horz" pos="143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_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 baseline="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партнера</a:t>
            </a:r>
            <a:endParaRPr lang="ru-RU" dirty="0"/>
          </a:p>
        </p:txBody>
      </p:sp>
      <p:pic>
        <p:nvPicPr>
          <p:cNvPr id="9" name="Изображение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1955343"/>
            <a:ext cx="2329024" cy="857788"/>
          </a:xfrm>
          <a:prstGeom prst="rect">
            <a:avLst/>
          </a:prstGeom>
        </p:spPr>
      </p:pic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0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012917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53556" y="1294841"/>
            <a:ext cx="18273713" cy="763587"/>
          </a:xfrm>
        </p:spPr>
        <p:txBody>
          <a:bodyPr tIns="0" anchor="t"/>
          <a:lstStyle>
            <a:lvl1pPr marL="0" indent="0">
              <a:buNone/>
              <a:defRPr sz="4800">
                <a:solidFill>
                  <a:schemeClr val="tx1"/>
                </a:solidFill>
                <a:latin typeface="Yandex Sans Text Thin" pitchFamily="2" charset="-52"/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pic>
        <p:nvPicPr>
          <p:cNvPr id="9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206" y="12734400"/>
            <a:ext cx="1525587" cy="46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826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78300" y="10674350"/>
            <a:ext cx="17148969" cy="1144588"/>
          </a:xfrm>
        </p:spPr>
        <p:txBody>
          <a:bodyPr tIns="165600" anchor="t"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Автор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3048000" y="3048000"/>
            <a:ext cx="18263741" cy="7250113"/>
          </a:xfrm>
        </p:spPr>
        <p:txBody>
          <a:bodyPr wrap="square" tIns="108000" rIns="468000"/>
          <a:lstStyle>
            <a:lvl1pPr marL="792000" indent="-1116000">
              <a:lnSpc>
                <a:spcPts val="14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4000"/>
              <a:buFont typeface="Arial" panose="020B0604020202020204" pitchFamily="34" charset="0"/>
              <a:buChar char="│"/>
              <a:defRPr sz="12000" b="0" baseline="0">
                <a:solidFill>
                  <a:schemeClr val="bg1"/>
                </a:solidFill>
                <a:latin typeface="Yandex Sans Text Light" panose="02000000000000000000" pitchFamily="2" charset="-52"/>
              </a:defRPr>
            </a:lvl1pPr>
            <a:lvl2pPr marL="432000" indent="-432000">
              <a:defRPr/>
            </a:lvl2pPr>
            <a:lvl3pPr marL="1008000" indent="-540000">
              <a:defRPr/>
            </a:lvl3pPr>
            <a:lvl4pPr marL="1008000" indent="-540000">
              <a:defRPr/>
            </a:lvl4pPr>
          </a:lstStyle>
          <a:p>
            <a:pPr lvl="0"/>
            <a:r>
              <a:rPr lang="ru-RU" dirty="0" smtClean="0"/>
              <a:t>Текст цитаты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0869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1607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06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3048000"/>
            <a:ext cx="22124509" cy="915828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12687300"/>
            <a:ext cx="19461162" cy="381602"/>
          </a:xfrm>
          <a:prstGeom prst="rect">
            <a:avLst/>
          </a:prstGeom>
        </p:spPr>
        <p:txBody>
          <a:bodyPr vert="horz" lIns="0" tIns="324000" rIns="91440" bIns="0" rtlCol="0" anchor="b"/>
          <a:lstStyle>
            <a:lvl1pPr algn="l">
              <a:lnSpc>
                <a:spcPts val="3400"/>
              </a:lnSpc>
              <a:defRPr sz="3000" baseline="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110700" y="12687300"/>
            <a:ext cx="1144587" cy="381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43000" y="762001"/>
            <a:ext cx="22124509" cy="22859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232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28" r:id="rId3"/>
    <p:sldLayoutId id="2147483729" r:id="rId4"/>
    <p:sldLayoutId id="2147483730" r:id="rId5"/>
    <p:sldLayoutId id="2147483714" r:id="rId6"/>
    <p:sldLayoutId id="2147483696" r:id="rId7"/>
    <p:sldLayoutId id="2147483690" r:id="rId8"/>
    <p:sldLayoutId id="2147483716" r:id="rId9"/>
    <p:sldLayoutId id="2147483688" r:id="rId10"/>
    <p:sldLayoutId id="2147483702" r:id="rId11"/>
    <p:sldLayoutId id="2147483701" r:id="rId12"/>
    <p:sldLayoutId id="2147483700" r:id="rId13"/>
    <p:sldLayoutId id="2147483699" r:id="rId14"/>
    <p:sldLayoutId id="2147483698" r:id="rId15"/>
    <p:sldLayoutId id="2147483703" r:id="rId16"/>
    <p:sldLayoutId id="2147483704" r:id="rId17"/>
    <p:sldLayoutId id="2147483705" r:id="rId18"/>
    <p:sldLayoutId id="2147483720" r:id="rId19"/>
    <p:sldLayoutId id="2147483721" r:id="rId20"/>
    <p:sldLayoutId id="2147483722" r:id="rId21"/>
    <p:sldLayoutId id="2147483723" r:id="rId22"/>
    <p:sldLayoutId id="2147483724" r:id="rId23"/>
    <p:sldLayoutId id="2147483725" r:id="rId24"/>
    <p:sldLayoutId id="2147483706" r:id="rId25"/>
    <p:sldLayoutId id="2147483731" r:id="rId26"/>
    <p:sldLayoutId id="2147483717" r:id="rId27"/>
    <p:sldLayoutId id="2147483726" r:id="rId28"/>
    <p:sldLayoutId id="2147483727" r:id="rId29"/>
    <p:sldLayoutId id="2147483691" r:id="rId30"/>
    <p:sldLayoutId id="2147483732" r:id="rId3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1828709" rtl="0" eaLnBrk="1" latinLnBrk="0" hangingPunct="1">
        <a:lnSpc>
          <a:spcPts val="10000"/>
        </a:lnSpc>
        <a:spcBef>
          <a:spcPct val="0"/>
        </a:spcBef>
        <a:buNone/>
        <a:defRPr sz="8000" kern="1200">
          <a:solidFill>
            <a:schemeClr val="tx1"/>
          </a:solidFill>
          <a:latin typeface="Yandex Sans Text Regular" pitchFamily="2" charset="-52"/>
          <a:ea typeface="+mj-ea"/>
          <a:cs typeface="+mj-cs"/>
        </a:defRPr>
      </a:lvl1pPr>
    </p:titleStyle>
    <p:bodyStyle>
      <a:lvl1pPr marL="0" indent="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1pPr>
      <a:lvl2pPr marL="0" indent="-720000" algn="l" defTabSz="1908000" rtl="0" eaLnBrk="1" latinLnBrk="0" hangingPunct="1">
        <a:lnSpc>
          <a:spcPts val="6000"/>
        </a:lnSpc>
        <a:spcBef>
          <a:spcPts val="0"/>
        </a:spcBef>
        <a:spcAft>
          <a:spcPts val="0"/>
        </a:spcAft>
        <a:buClr>
          <a:schemeClr val="tx2"/>
        </a:buClr>
        <a:buSzPct val="120000"/>
        <a:buFont typeface="Impact" panose="020B0806030902050204" pitchFamily="34" charset="0"/>
        <a:buChar char="▌"/>
        <a:defRPr sz="4800" kern="1200" baseline="0">
          <a:solidFill>
            <a:schemeClr val="tx1"/>
          </a:solidFill>
          <a:latin typeface="Yandex Sans Text Regular" pitchFamily="2" charset="-52"/>
          <a:ea typeface="+mn-ea"/>
          <a:cs typeface="+mn-cs"/>
        </a:defRPr>
      </a:lvl2pPr>
      <a:lvl3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SzPct val="150000"/>
        <a:buFont typeface="Yandex Sans Text Light" panose="02000000000000000000" pitchFamily="2" charset="-52"/>
        <a:buChar char="›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3pPr>
      <a:lvl4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 typeface="+mj-lt"/>
        <a:buAutoNum type="arabicPeriod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4pPr>
      <a:lvl5pPr marL="0" indent="0" algn="l" defTabSz="1828709" rtl="0" eaLnBrk="1" latinLnBrk="0" hangingPunct="1">
        <a:lnSpc>
          <a:spcPct val="90000"/>
        </a:lnSpc>
        <a:spcBef>
          <a:spcPts val="1000"/>
        </a:spcBef>
        <a:buFontTx/>
        <a:buNone/>
        <a:defRPr sz="5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680">
          <p15:clr>
            <a:srgbClr val="F26B43"/>
          </p15:clr>
        </p15:guide>
        <p15:guide id="2" pos="7439">
          <p15:clr>
            <a:srgbClr val="F26B43"/>
          </p15:clr>
        </p15:guide>
        <p15:guide id="3" pos="7199">
          <p15:clr>
            <a:srgbClr val="F26B43"/>
          </p15:clr>
        </p15:guide>
        <p15:guide id="4" pos="6958">
          <p15:clr>
            <a:srgbClr val="F26B43"/>
          </p15:clr>
        </p15:guide>
        <p15:guide id="5" pos="6718">
          <p15:clr>
            <a:srgbClr val="F26B43"/>
          </p15:clr>
        </p15:guide>
        <p15:guide id="6" pos="6478">
          <p15:clr>
            <a:srgbClr val="F26B43"/>
          </p15:clr>
        </p15:guide>
        <p15:guide id="7" pos="6237">
          <p15:clr>
            <a:srgbClr val="F26B43"/>
          </p15:clr>
        </p15:guide>
        <p15:guide id="8" pos="5997">
          <p15:clr>
            <a:srgbClr val="F26B43"/>
          </p15:clr>
        </p15:guide>
        <p15:guide id="9" pos="5756">
          <p15:clr>
            <a:srgbClr val="F26B43"/>
          </p15:clr>
        </p15:guide>
        <p15:guide id="10" pos="5516">
          <p15:clr>
            <a:srgbClr val="F26B43"/>
          </p15:clr>
        </p15:guide>
        <p15:guide id="11" pos="5276">
          <p15:clr>
            <a:srgbClr val="F26B43"/>
          </p15:clr>
        </p15:guide>
        <p15:guide id="12" pos="5035">
          <p15:clr>
            <a:srgbClr val="F26B43"/>
          </p15:clr>
        </p15:guide>
        <p15:guide id="13" pos="4555">
          <p15:clr>
            <a:srgbClr val="F26B43"/>
          </p15:clr>
        </p15:guide>
        <p15:guide id="14" pos="4795">
          <p15:clr>
            <a:srgbClr val="F26B43"/>
          </p15:clr>
        </p15:guide>
        <p15:guide id="15" pos="4314">
          <p15:clr>
            <a:srgbClr val="F26B43"/>
          </p15:clr>
        </p15:guide>
        <p15:guide id="16" pos="4074">
          <p15:clr>
            <a:srgbClr val="F26B43"/>
          </p15:clr>
        </p15:guide>
        <p15:guide id="17" pos="3353">
          <p15:clr>
            <a:srgbClr val="F26B43"/>
          </p15:clr>
        </p15:guide>
        <p15:guide id="18" pos="3833">
          <p15:clr>
            <a:srgbClr val="F26B43"/>
          </p15:clr>
        </p15:guide>
        <p15:guide id="19" pos="3112">
          <p15:clr>
            <a:srgbClr val="F26B43"/>
          </p15:clr>
        </p15:guide>
        <p15:guide id="20" pos="2872">
          <p15:clr>
            <a:srgbClr val="F26B43"/>
          </p15:clr>
        </p15:guide>
        <p15:guide id="21" pos="2632">
          <p15:clr>
            <a:srgbClr val="F26B43"/>
          </p15:clr>
        </p15:guide>
        <p15:guide id="23" pos="3593">
          <p15:clr>
            <a:srgbClr val="F26B43"/>
          </p15:clr>
        </p15:guide>
        <p15:guide id="25" pos="7920">
          <p15:clr>
            <a:srgbClr val="F26B43"/>
          </p15:clr>
        </p15:guide>
        <p15:guide id="27" pos="8401">
          <p15:clr>
            <a:srgbClr val="F26B43"/>
          </p15:clr>
        </p15:guide>
        <p15:guide id="28" pos="8641">
          <p15:clr>
            <a:srgbClr val="F26B43"/>
          </p15:clr>
        </p15:guide>
        <p15:guide id="29" pos="8881">
          <p15:clr>
            <a:srgbClr val="F26B43"/>
          </p15:clr>
        </p15:guide>
        <p15:guide id="30" pos="9122">
          <p15:clr>
            <a:srgbClr val="F26B43"/>
          </p15:clr>
        </p15:guide>
        <p15:guide id="31" pos="9362">
          <p15:clr>
            <a:srgbClr val="F26B43"/>
          </p15:clr>
        </p15:guide>
        <p15:guide id="32" pos="9603">
          <p15:clr>
            <a:srgbClr val="F26B43"/>
          </p15:clr>
        </p15:guide>
        <p15:guide id="33" pos="10083">
          <p15:clr>
            <a:srgbClr val="F26B43"/>
          </p15:clr>
        </p15:guide>
        <p15:guide id="34" pos="9843">
          <p15:clr>
            <a:srgbClr val="F26B43"/>
          </p15:clr>
        </p15:guide>
        <p15:guide id="35" pos="10324">
          <p15:clr>
            <a:srgbClr val="F26B43"/>
          </p15:clr>
        </p15:guide>
        <p15:guide id="36" pos="11516">
          <p15:clr>
            <a:srgbClr val="F26B43"/>
          </p15:clr>
        </p15:guide>
        <p15:guide id="37" pos="10804">
          <p15:clr>
            <a:srgbClr val="F26B43"/>
          </p15:clr>
        </p15:guide>
        <p15:guide id="38" pos="10564">
          <p15:clr>
            <a:srgbClr val="F26B43"/>
          </p15:clr>
        </p15:guide>
        <p15:guide id="39" pos="11045">
          <p15:clr>
            <a:srgbClr val="F26B43"/>
          </p15:clr>
        </p15:guide>
        <p15:guide id="40" pos="11285">
          <p15:clr>
            <a:srgbClr val="F26B43"/>
          </p15:clr>
        </p15:guide>
        <p15:guide id="41" pos="11766">
          <p15:clr>
            <a:srgbClr val="F26B43"/>
          </p15:clr>
        </p15:guide>
        <p15:guide id="42" pos="12006">
          <p15:clr>
            <a:srgbClr val="F26B43"/>
          </p15:clr>
        </p15:guide>
        <p15:guide id="43" pos="12487">
          <p15:clr>
            <a:srgbClr val="F26B43"/>
          </p15:clr>
        </p15:guide>
        <p15:guide id="44" pos="12247">
          <p15:clr>
            <a:srgbClr val="F26B43"/>
          </p15:clr>
        </p15:guide>
        <p15:guide id="45" pos="12727">
          <p15:clr>
            <a:srgbClr val="F26B43"/>
          </p15:clr>
        </p15:guide>
        <p15:guide id="46" pos="12968">
          <p15:clr>
            <a:srgbClr val="F26B43"/>
          </p15:clr>
        </p15:guide>
        <p15:guide id="47" pos="13208">
          <p15:clr>
            <a:srgbClr val="F26B43"/>
          </p15:clr>
        </p15:guide>
        <p15:guide id="48" orient="horz" pos="4320">
          <p15:clr>
            <a:srgbClr val="F26B43"/>
          </p15:clr>
        </p15:guide>
        <p15:guide id="49" orient="horz" pos="4080">
          <p15:clr>
            <a:srgbClr val="F26B43"/>
          </p15:clr>
        </p15:guide>
        <p15:guide id="50" orient="horz" pos="3839">
          <p15:clr>
            <a:srgbClr val="F26B43"/>
          </p15:clr>
        </p15:guide>
        <p15:guide id="51" orient="horz" pos="3118">
          <p15:clr>
            <a:srgbClr val="F26B43"/>
          </p15:clr>
        </p15:guide>
        <p15:guide id="52" orient="horz" pos="2878">
          <p15:clr>
            <a:srgbClr val="F26B43"/>
          </p15:clr>
        </p15:guide>
        <p15:guide id="53" orient="horz" pos="2637">
          <p15:clr>
            <a:srgbClr val="F26B43"/>
          </p15:clr>
        </p15:guide>
        <p15:guide id="54" orient="horz" pos="2397">
          <p15:clr>
            <a:srgbClr val="F26B43"/>
          </p15:clr>
        </p15:guide>
        <p15:guide id="55" orient="horz" pos="2157">
          <p15:clr>
            <a:srgbClr val="F26B43"/>
          </p15:clr>
        </p15:guide>
        <p15:guide id="56" orient="horz" pos="1916">
          <p15:clr>
            <a:srgbClr val="F26B43"/>
          </p15:clr>
        </p15:guide>
        <p15:guide id="57" orient="horz" pos="1195">
          <p15:clr>
            <a:srgbClr val="F26B43"/>
          </p15:clr>
        </p15:guide>
        <p15:guide id="58" orient="horz" pos="955">
          <p15:clr>
            <a:srgbClr val="F26B43"/>
          </p15:clr>
        </p15:guide>
        <p15:guide id="59" orient="horz" pos="714">
          <p15:clr>
            <a:srgbClr val="F26B43"/>
          </p15:clr>
        </p15:guide>
        <p15:guide id="62" orient="horz" pos="4560">
          <p15:clr>
            <a:srgbClr val="F26B43"/>
          </p15:clr>
        </p15:guide>
        <p15:guide id="63" orient="horz" pos="4801">
          <p15:clr>
            <a:srgbClr val="F26B43"/>
          </p15:clr>
        </p15:guide>
        <p15:guide id="64" orient="horz" pos="5282">
          <p15:clr>
            <a:srgbClr val="F26B43"/>
          </p15:clr>
        </p15:guide>
        <p15:guide id="65" orient="horz" pos="5522">
          <p15:clr>
            <a:srgbClr val="F26B43"/>
          </p15:clr>
        </p15:guide>
        <p15:guide id="66" orient="horz" pos="5762">
          <p15:clr>
            <a:srgbClr val="F26B43"/>
          </p15:clr>
        </p15:guide>
        <p15:guide id="67" orient="horz" pos="6003">
          <p15:clr>
            <a:srgbClr val="F26B43"/>
          </p15:clr>
        </p15:guide>
        <p15:guide id="68" orient="horz" pos="6243">
          <p15:clr>
            <a:srgbClr val="F26B43"/>
          </p15:clr>
        </p15:guide>
        <p15:guide id="69" orient="horz" pos="6483">
          <p15:clr>
            <a:srgbClr val="F26B43"/>
          </p15:clr>
        </p15:guide>
        <p15:guide id="70" orient="horz" pos="6724">
          <p15:clr>
            <a:srgbClr val="F26B43"/>
          </p15:clr>
        </p15:guide>
        <p15:guide id="71" orient="horz" pos="6964">
          <p15:clr>
            <a:srgbClr val="F26B43"/>
          </p15:clr>
        </p15:guide>
        <p15:guide id="72" orient="horz" pos="7685">
          <p15:clr>
            <a:srgbClr val="F26B43"/>
          </p15:clr>
        </p15:guide>
        <p15:guide id="73" orient="horz" pos="7445">
          <p15:clr>
            <a:srgbClr val="F26B43"/>
          </p15:clr>
        </p15:guide>
        <p15:guide id="74" orient="horz" pos="7205">
          <p15:clr>
            <a:srgbClr val="F26B43"/>
          </p15:clr>
        </p15:guide>
        <p15:guide id="75" pos="8160">
          <p15:clr>
            <a:srgbClr val="F26B43"/>
          </p15:clr>
        </p15:guide>
        <p15:guide id="76" orient="horz" pos="3599">
          <p15:clr>
            <a:srgbClr val="F26B43"/>
          </p15:clr>
        </p15:guide>
        <p15:guide id="77" orient="horz" pos="3358">
          <p15:clr>
            <a:srgbClr val="F26B43"/>
          </p15:clr>
        </p15:guide>
        <p15:guide id="78" orient="horz" pos="5041">
          <p15:clr>
            <a:srgbClr val="F26B43"/>
          </p15:clr>
        </p15:guide>
        <p15:guide id="79" pos="2391">
          <p15:clr>
            <a:srgbClr val="F26B43"/>
          </p15:clr>
        </p15:guide>
        <p15:guide id="80" pos="2151">
          <p15:clr>
            <a:srgbClr val="F26B43"/>
          </p15:clr>
        </p15:guide>
        <p15:guide id="81" pos="1910">
          <p15:clr>
            <a:srgbClr val="F26B43"/>
          </p15:clr>
        </p15:guide>
        <p15:guide id="82" pos="1670">
          <p15:clr>
            <a:srgbClr val="F26B43"/>
          </p15:clr>
        </p15:guide>
        <p15:guide id="83" pos="1430">
          <p15:clr>
            <a:srgbClr val="F26B43"/>
          </p15:clr>
        </p15:guide>
        <p15:guide id="84" pos="1189">
          <p15:clr>
            <a:srgbClr val="F26B43"/>
          </p15:clr>
        </p15:guide>
        <p15:guide id="85" pos="949">
          <p15:clr>
            <a:srgbClr val="F26B43"/>
          </p15:clr>
        </p15:guide>
        <p15:guide id="86" pos="709">
          <p15:clr>
            <a:srgbClr val="F26B43"/>
          </p15:clr>
        </p15:guide>
        <p15:guide id="87" pos="13449">
          <p15:clr>
            <a:srgbClr val="F26B43"/>
          </p15:clr>
        </p15:guide>
        <p15:guide id="88" pos="13689">
          <p15:clr>
            <a:srgbClr val="F26B43"/>
          </p15:clr>
        </p15:guide>
        <p15:guide id="89" pos="13929">
          <p15:clr>
            <a:srgbClr val="F26B43"/>
          </p15:clr>
        </p15:guide>
        <p15:guide id="90" pos="14170">
          <p15:clr>
            <a:srgbClr val="F26B43"/>
          </p15:clr>
        </p15:guide>
        <p15:guide id="91" pos="14410">
          <p15:clr>
            <a:srgbClr val="F26B43"/>
          </p15:clr>
        </p15:guide>
        <p15:guide id="92" pos="14650">
          <p15:clr>
            <a:srgbClr val="F26B43"/>
          </p15:clr>
        </p15:guide>
        <p15:guide id="93" orient="horz" pos="4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Использование кода </a:t>
            </a:r>
            <a:br>
              <a:rPr lang="ru-RU" dirty="0" smtClean="0"/>
            </a:br>
            <a:r>
              <a:rPr lang="ru-RU" dirty="0" smtClean="0"/>
              <a:t>в презентации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7" name="Рисунок 6"/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t="8836" b="8836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1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Заголовок, текст и код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Этот слайд используется для вставки небольшой </a:t>
            </a:r>
            <a:br>
              <a:rPr lang="ru-RU" dirty="0"/>
            </a:br>
            <a:r>
              <a:rPr lang="ru-RU" dirty="0"/>
              <a:t>части кода с </a:t>
            </a:r>
            <a:r>
              <a:rPr lang="ru-RU" dirty="0" smtClean="0"/>
              <a:t>описанием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10</a:t>
            </a:fld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50000"/>
              </a:lnSpc>
              <a:tabLst>
                <a:tab pos="2185988" algn="l"/>
              </a:tabLst>
            </a:pPr>
            <a:r>
              <a:rPr lang="en-US" dirty="0"/>
              <a:t>#coding=utf-8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>
                <a:solidFill>
                  <a:schemeClr val="tx2"/>
                </a:solidFill>
              </a:rPr>
              <a:t>vanilla</a:t>
            </a:r>
            <a:r>
              <a:rPr lang="en-US" dirty="0"/>
              <a:t> import *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defconAppKit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windows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baseWindow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BaseWindowController</a:t>
            </a:r>
            <a:r>
              <a:rPr lang="en-US" dirty="0">
                <a:solidFill>
                  <a:schemeClr val="tx2"/>
                </a:solidFill>
              </a:rPr>
              <a:t/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mojo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events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addObserver</a:t>
            </a:r>
            <a:r>
              <a:rPr lang="en-US" dirty="0"/>
              <a:t>, </a:t>
            </a:r>
            <a:r>
              <a:rPr lang="en-US" dirty="0" err="1">
                <a:solidFill>
                  <a:schemeClr val="tx2"/>
                </a:solidFill>
              </a:rPr>
              <a:t>removeObserver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smtClean="0">
                <a:solidFill>
                  <a:schemeClr val="tx2"/>
                </a:solidFill>
              </a:rPr>
              <a:t>math</a:t>
            </a:r>
            <a:r>
              <a:rPr lang="ru-RU" dirty="0" smtClean="0">
                <a:solidFill>
                  <a:schemeClr val="tx2"/>
                </a:solidFill>
              </a:rPr>
              <a:t/>
            </a:r>
            <a:br>
              <a:rPr lang="ru-RU" dirty="0" smtClean="0">
                <a:solidFill>
                  <a:schemeClr val="tx2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class </a:t>
            </a:r>
            <a:r>
              <a:rPr lang="en-US" dirty="0" err="1">
                <a:solidFill>
                  <a:srgbClr val="5BCD9D"/>
                </a:solidFill>
              </a:rPr>
              <a:t>ShowMouseCoordinatesTextBox</a:t>
            </a:r>
            <a:r>
              <a:rPr lang="en-US" dirty="0"/>
              <a:t>(</a:t>
            </a:r>
            <a:r>
              <a:rPr lang="en-US" dirty="0" err="1"/>
              <a:t>TextBox</a:t>
            </a:r>
            <a:r>
              <a:rPr lang="en-US" dirty="0" smtClean="0"/>
              <a:t>):</a:t>
            </a:r>
            <a:endParaRPr lang="en-US" dirty="0"/>
          </a:p>
        </p:txBody>
      </p:sp>
      <p:grpSp>
        <p:nvGrpSpPr>
          <p:cNvPr id="7" name="Group 544"/>
          <p:cNvGrpSpPr/>
          <p:nvPr/>
        </p:nvGrpSpPr>
        <p:grpSpPr>
          <a:xfrm>
            <a:off x="20603585" y="2067482"/>
            <a:ext cx="5771563" cy="1505424"/>
            <a:chOff x="0" y="0"/>
            <a:chExt cx="5771562" cy="1505423"/>
          </a:xfrm>
        </p:grpSpPr>
        <p:grpSp>
          <p:nvGrpSpPr>
            <p:cNvPr id="8" name="Group 542"/>
            <p:cNvGrpSpPr/>
            <p:nvPr/>
          </p:nvGrpSpPr>
          <p:grpSpPr>
            <a:xfrm>
              <a:off x="0" y="0"/>
              <a:ext cx="5771563" cy="1505424"/>
              <a:chOff x="1340592" y="0"/>
              <a:chExt cx="5771562" cy="1505423"/>
            </a:xfrm>
          </p:grpSpPr>
          <p:sp>
            <p:nvSpPr>
              <p:cNvPr id="10" name="Shape 540"/>
              <p:cNvSpPr/>
              <p:nvPr/>
            </p:nvSpPr>
            <p:spPr>
              <a:xfrm>
                <a:off x="1340592" y="0"/>
                <a:ext cx="5771564" cy="839767"/>
              </a:xfrm>
              <a:prstGeom prst="rect">
                <a:avLst/>
              </a:prstGeom>
              <a:solidFill>
                <a:srgbClr val="3878BE"/>
              </a:solidFill>
              <a:ln w="12700" cap="flat">
                <a:noFill/>
                <a:miter lim="400000"/>
              </a:ln>
              <a:effectLst>
                <a:outerShdw blurRad="635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1" name="Shape 541"/>
              <p:cNvSpPr/>
              <p:nvPr/>
            </p:nvSpPr>
            <p:spPr>
              <a:xfrm>
                <a:off x="2248251" y="131081"/>
                <a:ext cx="3887670" cy="13743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lnSpc>
                    <a:spcPct val="100000"/>
                  </a:lnSpc>
                  <a:spcBef>
                    <a:spcPts val="0"/>
                  </a:spcBef>
                  <a:tabLst>
                    <a:tab pos="5524500" algn="l"/>
                  </a:tabLst>
                  <a:defRPr sz="3000" baseline="0">
                    <a:solidFill>
                      <a:srgbClr val="FFFFFF"/>
                    </a:solidFill>
                    <a:latin typeface="Yandex Sans Text Regular"/>
                    <a:ea typeface="Yandex Sans Text Regular"/>
                    <a:cs typeface="Yandex Sans Text Regular"/>
                    <a:sym typeface="Yandex Sans Text Regular"/>
                  </a:defRPr>
                </a:lvl1pPr>
              </a:lstStyle>
              <a:p>
                <a:r>
                  <a:t>Пример </a:t>
                </a:r>
              </a:p>
            </p:txBody>
          </p:sp>
        </p:grpSp>
        <p:pic>
          <p:nvPicPr>
            <p:cNvPr id="9" name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45308" y="192651"/>
              <a:ext cx="495301" cy="495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14502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Заголовок, текст и код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11</a:t>
            </a:fld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#coding=utf-8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>
                <a:solidFill>
                  <a:schemeClr val="tx2"/>
                </a:solidFill>
              </a:rPr>
              <a:t>vanilla</a:t>
            </a:r>
            <a:r>
              <a:rPr lang="en-US" dirty="0"/>
              <a:t> import *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defconAppKit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windows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baseWindow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BaseWindowController</a:t>
            </a:r>
            <a:r>
              <a:rPr lang="en-US" dirty="0">
                <a:solidFill>
                  <a:schemeClr val="tx2"/>
                </a:solidFill>
              </a:rPr>
              <a:t/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mojo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events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addObserver</a:t>
            </a:r>
            <a:r>
              <a:rPr lang="en-US" dirty="0"/>
              <a:t>, </a:t>
            </a:r>
            <a:r>
              <a:rPr lang="en-US" dirty="0" err="1">
                <a:solidFill>
                  <a:schemeClr val="tx2"/>
                </a:solidFill>
              </a:rPr>
              <a:t>removeObserver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>
                <a:solidFill>
                  <a:schemeClr val="tx2"/>
                </a:solidFill>
              </a:rPr>
              <a:t>math</a:t>
            </a:r>
            <a:r>
              <a:rPr lang="ru-RU" dirty="0">
                <a:solidFill>
                  <a:schemeClr val="tx2"/>
                </a:solidFill>
              </a:rPr>
              <a:t/>
            </a:r>
            <a:br>
              <a:rPr lang="ru-RU" dirty="0">
                <a:solidFill>
                  <a:schemeClr val="tx2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class </a:t>
            </a:r>
            <a:r>
              <a:rPr lang="en-US" dirty="0" err="1">
                <a:solidFill>
                  <a:srgbClr val="5BCD9D"/>
                </a:solidFill>
              </a:rPr>
              <a:t>ShowMouseCoordinatesTextBox</a:t>
            </a:r>
            <a:r>
              <a:rPr lang="en-US" dirty="0"/>
              <a:t>(</a:t>
            </a:r>
            <a:r>
              <a:rPr lang="en-US" dirty="0" err="1"/>
              <a:t>TextBox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ru-RU" dirty="0" smtClean="0"/>
              <a:t>	</a:t>
            </a:r>
            <a:r>
              <a:rPr lang="en-US" dirty="0" smtClean="0">
                <a:solidFill>
                  <a:srgbClr val="FC6767"/>
                </a:solidFill>
              </a:rPr>
              <a:t>"""</a:t>
            </a:r>
            <a:r>
              <a:rPr lang="en-US" dirty="0">
                <a:solidFill>
                  <a:srgbClr val="FC6767"/>
                </a:solidFill>
              </a:rPr>
              <a:t/>
            </a:r>
            <a:br>
              <a:rPr lang="en-US" dirty="0">
                <a:solidFill>
                  <a:srgbClr val="FC6767"/>
                </a:solidFill>
              </a:rPr>
            </a:br>
            <a:r>
              <a:rPr lang="en-US" dirty="0">
                <a:solidFill>
                  <a:srgbClr val="FC6767"/>
                </a:solidFill>
              </a:rPr>
              <a:t>	A vanilla text box with some goodies about the mouse.</a:t>
            </a:r>
            <a:br>
              <a:rPr lang="en-US" dirty="0">
                <a:solidFill>
                  <a:srgbClr val="FC6767"/>
                </a:solidFill>
              </a:rPr>
            </a:br>
            <a:r>
              <a:rPr lang="en-US" dirty="0">
                <a:solidFill>
                  <a:srgbClr val="FC6767"/>
                </a:solidFill>
              </a:rPr>
              <a:t>	"""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__</a:t>
            </a:r>
            <a:r>
              <a:rPr lang="en-US" dirty="0" err="1">
                <a:solidFill>
                  <a:srgbClr val="5BCD9D"/>
                </a:solidFill>
              </a:rPr>
              <a:t>init</a:t>
            </a:r>
            <a:r>
              <a:rPr lang="en-US" dirty="0">
                <a:solidFill>
                  <a:srgbClr val="5BCD9D"/>
                </a:solidFill>
              </a:rPr>
              <a:t>__</a:t>
            </a:r>
            <a:r>
              <a:rPr lang="en-US" dirty="0"/>
              <a:t>(</a:t>
            </a:r>
            <a:r>
              <a:rPr lang="en-US" dirty="0">
                <a:solidFill>
                  <a:schemeClr val="tx2"/>
                </a:solidFill>
              </a:rPr>
              <a:t>self</a:t>
            </a:r>
            <a:r>
              <a:rPr lang="en-US" dirty="0"/>
              <a:t>, *</a:t>
            </a:r>
            <a:r>
              <a:rPr lang="en-US" dirty="0" err="1">
                <a:solidFill>
                  <a:schemeClr val="tx2"/>
                </a:solidFill>
              </a:rPr>
              <a:t>args</a:t>
            </a:r>
            <a:r>
              <a:rPr lang="en-US" dirty="0"/>
              <a:t>, **</a:t>
            </a:r>
            <a:r>
              <a:rPr lang="en-US" dirty="0" err="1">
                <a:solidFill>
                  <a:schemeClr val="tx2"/>
                </a:solidFill>
              </a:rPr>
              <a:t>kwargs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self.observers</a:t>
            </a:r>
            <a:r>
              <a:rPr lang="en-US" dirty="0"/>
              <a:t> = {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mouseMoved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mouseDragged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mouseUp</a:t>
            </a:r>
            <a:r>
              <a:rPr lang="en-US" dirty="0" smtClean="0">
                <a:solidFill>
                  <a:srgbClr val="9E64A9"/>
                </a:solidFill>
              </a:rPr>
              <a:t>"</a:t>
            </a:r>
            <a:r>
              <a:rPr lang="en-US" dirty="0" smtClean="0"/>
              <a:t>}</a:t>
            </a:r>
            <a:endParaRPr lang="ru-RU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18651239" y="6657259"/>
            <a:ext cx="4838129" cy="5450725"/>
            <a:chOff x="18436207" y="3572959"/>
            <a:chExt cx="4838129" cy="5450725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18436207" y="3572959"/>
              <a:ext cx="4838129" cy="5450725"/>
            </a:xfrm>
            <a:prstGeom prst="rect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Объект 2"/>
            <p:cNvSpPr txBox="1">
              <a:spLocks/>
            </p:cNvSpPr>
            <p:nvPr/>
          </p:nvSpPr>
          <p:spPr>
            <a:xfrm>
              <a:off x="18893165" y="3916239"/>
              <a:ext cx="4199409" cy="2570658"/>
            </a:xfrm>
            <a:prstGeom prst="rect">
              <a:avLst/>
            </a:prstGeom>
          </p:spPr>
          <p:txBody>
            <a:bodyPr vert="horz" lIns="0" tIns="45720" rIns="91440" bIns="45720" rtlCol="0" anchor="ctr">
              <a:noAutofit/>
            </a:bodyPr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 baseline="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ru-RU" sz="2200" dirty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В случае, если ваш </a:t>
              </a:r>
              <a:r>
                <a:rPr lang="ru-RU" sz="220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код </a:t>
              </a:r>
              <a:br>
                <a:rPr lang="ru-RU" sz="220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</a:br>
              <a:r>
                <a:rPr lang="ru-RU" sz="220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не </a:t>
              </a:r>
              <a:r>
                <a:rPr lang="ru-RU" sz="2200" dirty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помещается на одной странице, его можно продлить на следующем слайде</a:t>
              </a:r>
              <a:r>
                <a:rPr lang="ru-RU" sz="220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; </a:t>
              </a:r>
              <a:r>
                <a:rPr lang="ru-RU" sz="220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/>
              </a:r>
              <a:br>
                <a:rPr lang="ru-RU" sz="220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</a:br>
              <a:r>
                <a:rPr lang="ru-RU" sz="220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в </a:t>
              </a:r>
              <a:r>
                <a:rPr lang="ru-RU" sz="2200" dirty="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разделе </a:t>
              </a:r>
              <a:r>
                <a:rPr lang="ru-RU" sz="2200" dirty="0" smtClean="0">
                  <a:solidFill>
                    <a:schemeClr val="bg1"/>
                  </a:solidFill>
                  <a:latin typeface="+mj-lt"/>
                  <a:ea typeface="Yandex Sans Text Regular"/>
                  <a:cs typeface="Yandex Sans Text Regular"/>
                  <a:sym typeface="Yandex Sans Text Regular"/>
                </a:rPr>
                <a:t>«Переходы», </a:t>
              </a:r>
              <a:r>
                <a:rPr lang="ru-RU" sz="2200" dirty="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между </a:t>
              </a:r>
              <a:r>
                <a:rPr lang="ru-RU" sz="2200" dirty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слайдами поставить переход </a:t>
              </a:r>
              <a:r>
                <a:rPr lang="ru-RU" sz="2200" dirty="0" smtClean="0">
                  <a:solidFill>
                    <a:schemeClr val="bg1"/>
                  </a:solidFill>
                  <a:latin typeface="+mj-lt"/>
                  <a:ea typeface="Yandex Sans Text Regular"/>
                  <a:cs typeface="Yandex Sans Text Regular"/>
                  <a:sym typeface="Yandex Sans Text Regular"/>
                </a:rPr>
                <a:t>«</a:t>
              </a:r>
              <a:r>
                <a:rPr lang="ru-RU" sz="2200" dirty="0" err="1">
                  <a:solidFill>
                    <a:schemeClr val="bg1"/>
                  </a:solidFill>
                  <a:latin typeface="+mj-lt"/>
                  <a:ea typeface="Yandex Sans Text Regular"/>
                  <a:cs typeface="Yandex Sans Text Regular"/>
                  <a:sym typeface="Yandex Sans Text Regular"/>
                </a:rPr>
                <a:t>З</a:t>
              </a:r>
              <a:r>
                <a:rPr lang="ru-RU" sz="2200" dirty="0" err="1" smtClean="0">
                  <a:solidFill>
                    <a:schemeClr val="bg1"/>
                  </a:solidFill>
                  <a:latin typeface="+mj-lt"/>
                  <a:ea typeface="Yandex Sans Text Regular"/>
                  <a:cs typeface="Yandex Sans Text Regular"/>
                  <a:sym typeface="Yandex Sans Text Regular"/>
                </a:rPr>
                <a:t>адвигание</a:t>
              </a:r>
              <a:r>
                <a:rPr lang="ru-RU" sz="2200" dirty="0" smtClean="0">
                  <a:solidFill>
                    <a:schemeClr val="bg1"/>
                  </a:solidFill>
                  <a:latin typeface="+mj-lt"/>
                  <a:ea typeface="Yandex Sans Text Regular"/>
                  <a:cs typeface="Yandex Sans Text Regular"/>
                  <a:sym typeface="Yandex Sans Text Regular"/>
                </a:rPr>
                <a:t>»</a:t>
              </a:r>
              <a:endParaRPr lang="ru-RU" sz="2200" dirty="0">
                <a:solidFill>
                  <a:schemeClr val="bg1"/>
                </a:solidFill>
                <a:latin typeface="+mn-lt"/>
                <a:ea typeface="Yandex Sans Text Regular"/>
                <a:cs typeface="Yandex Sans Text Regular"/>
                <a:sym typeface="Yandex Sans Text Regular"/>
              </a:endParaRPr>
            </a:p>
          </p:txBody>
        </p:sp>
        <p:pic>
          <p:nvPicPr>
            <p:cNvPr id="9" name="Изображение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33"/>
            <a:stretch/>
          </p:blipFill>
          <p:spPr>
            <a:xfrm>
              <a:off x="18893165" y="6727902"/>
              <a:ext cx="3923760" cy="1790455"/>
            </a:xfrm>
            <a:prstGeom prst="rect">
              <a:avLst/>
            </a:prstGeom>
          </p:spPr>
        </p:pic>
      </p:grpSp>
      <p:grpSp>
        <p:nvGrpSpPr>
          <p:cNvPr id="10" name="Group 544"/>
          <p:cNvGrpSpPr/>
          <p:nvPr/>
        </p:nvGrpSpPr>
        <p:grpSpPr>
          <a:xfrm>
            <a:off x="20603585" y="2067482"/>
            <a:ext cx="5771563" cy="1505424"/>
            <a:chOff x="0" y="0"/>
            <a:chExt cx="5771562" cy="1505423"/>
          </a:xfrm>
        </p:grpSpPr>
        <p:grpSp>
          <p:nvGrpSpPr>
            <p:cNvPr id="11" name="Group 542"/>
            <p:cNvGrpSpPr/>
            <p:nvPr/>
          </p:nvGrpSpPr>
          <p:grpSpPr>
            <a:xfrm>
              <a:off x="0" y="0"/>
              <a:ext cx="5771563" cy="1505424"/>
              <a:chOff x="1340592" y="0"/>
              <a:chExt cx="5771562" cy="1505423"/>
            </a:xfrm>
          </p:grpSpPr>
          <p:sp>
            <p:nvSpPr>
              <p:cNvPr id="13" name="Shape 540"/>
              <p:cNvSpPr/>
              <p:nvPr/>
            </p:nvSpPr>
            <p:spPr>
              <a:xfrm>
                <a:off x="1340592" y="0"/>
                <a:ext cx="5771564" cy="839767"/>
              </a:xfrm>
              <a:prstGeom prst="rect">
                <a:avLst/>
              </a:prstGeom>
              <a:solidFill>
                <a:srgbClr val="3878BE"/>
              </a:solidFill>
              <a:ln w="12700" cap="flat">
                <a:noFill/>
                <a:miter lim="400000"/>
              </a:ln>
              <a:effectLst>
                <a:outerShdw blurRad="635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4" name="Shape 541"/>
              <p:cNvSpPr/>
              <p:nvPr/>
            </p:nvSpPr>
            <p:spPr>
              <a:xfrm>
                <a:off x="2248251" y="131081"/>
                <a:ext cx="3887670" cy="13743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lnSpc>
                    <a:spcPct val="100000"/>
                  </a:lnSpc>
                  <a:spcBef>
                    <a:spcPts val="0"/>
                  </a:spcBef>
                  <a:tabLst>
                    <a:tab pos="5524500" algn="l"/>
                  </a:tabLst>
                  <a:defRPr sz="3000" baseline="0">
                    <a:solidFill>
                      <a:srgbClr val="FFFFFF"/>
                    </a:solidFill>
                    <a:latin typeface="Yandex Sans Text Regular"/>
                    <a:ea typeface="Yandex Sans Text Regular"/>
                    <a:cs typeface="Yandex Sans Text Regular"/>
                    <a:sym typeface="Yandex Sans Text Regular"/>
                  </a:defRPr>
                </a:lvl1pPr>
              </a:lstStyle>
              <a:p>
                <a:r>
                  <a:t>Пример </a:t>
                </a:r>
              </a:p>
            </p:txBody>
          </p:sp>
        </p:grpSp>
        <p:pic>
          <p:nvPicPr>
            <p:cNvPr id="12" name="pasted-image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45308" y="192651"/>
              <a:ext cx="495301" cy="495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6" name="TextBox 15"/>
          <p:cNvSpPr txBox="1"/>
          <p:nvPr/>
        </p:nvSpPr>
        <p:spPr>
          <a:xfrm>
            <a:off x="13826530" y="282219"/>
            <a:ext cx="49058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000" dirty="0" smtClean="0">
                <a:solidFill>
                  <a:schemeClr val="bg1"/>
                </a:solidFill>
              </a:rPr>
              <a:t>Красный цвет </a:t>
            </a:r>
            <a:br>
              <a:rPr lang="ru-RU" sz="5000" dirty="0" smtClean="0">
                <a:solidFill>
                  <a:schemeClr val="bg1"/>
                </a:solidFill>
              </a:rPr>
            </a:br>
            <a:r>
              <a:rPr lang="ru-RU" sz="5000" dirty="0" smtClean="0">
                <a:solidFill>
                  <a:schemeClr val="bg1"/>
                </a:solidFill>
              </a:rPr>
              <a:t>не правильный</a:t>
            </a:r>
          </a:p>
        </p:txBody>
      </p:sp>
    </p:spTree>
    <p:extLst>
      <p:ext uri="{BB962C8B-B14F-4D97-AF65-F5344CB8AC3E}">
        <p14:creationId xmlns:p14="http://schemas.microsoft.com/office/powerpoint/2010/main" val="37607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12</a:t>
            </a:fld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#coding=utf-8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>
                <a:solidFill>
                  <a:schemeClr val="tx2"/>
                </a:solidFill>
              </a:rPr>
              <a:t>vanilla</a:t>
            </a:r>
            <a:r>
              <a:rPr lang="en-US" dirty="0"/>
              <a:t> import *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defconAppKit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windows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baseWindow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BaseWindowController</a:t>
            </a:r>
            <a:r>
              <a:rPr lang="en-US" dirty="0">
                <a:solidFill>
                  <a:schemeClr val="tx2"/>
                </a:solidFill>
              </a:rPr>
              <a:t/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mojo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events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addObserver</a:t>
            </a:r>
            <a:r>
              <a:rPr lang="en-US" dirty="0"/>
              <a:t>, </a:t>
            </a:r>
            <a:r>
              <a:rPr lang="en-US" dirty="0" err="1">
                <a:solidFill>
                  <a:schemeClr val="tx2"/>
                </a:solidFill>
              </a:rPr>
              <a:t>removeObserver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>
                <a:solidFill>
                  <a:schemeClr val="tx2"/>
                </a:solidFill>
              </a:rPr>
              <a:t>math</a:t>
            </a:r>
            <a:r>
              <a:rPr lang="ru-RU" dirty="0">
                <a:solidFill>
                  <a:schemeClr val="tx2"/>
                </a:solidFill>
              </a:rPr>
              <a:t/>
            </a:r>
            <a:br>
              <a:rPr lang="ru-RU" dirty="0">
                <a:solidFill>
                  <a:schemeClr val="tx2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class </a:t>
            </a:r>
            <a:r>
              <a:rPr lang="en-US" dirty="0" err="1">
                <a:solidFill>
                  <a:srgbClr val="5BCD9D"/>
                </a:solidFill>
              </a:rPr>
              <a:t>ShowMouseCoordinatesTextBox</a:t>
            </a:r>
            <a:r>
              <a:rPr lang="en-US" dirty="0"/>
              <a:t>(</a:t>
            </a:r>
            <a:r>
              <a:rPr lang="en-US" dirty="0" err="1"/>
              <a:t>TextBox</a:t>
            </a:r>
            <a:r>
              <a:rPr lang="en-US" dirty="0"/>
              <a:t>):</a:t>
            </a:r>
            <a:br>
              <a:rPr lang="en-US" dirty="0"/>
            </a:br>
            <a:r>
              <a:rPr lang="ru-RU" dirty="0" smtClean="0"/>
              <a:t>	</a:t>
            </a:r>
            <a:r>
              <a:rPr lang="en-US" dirty="0" smtClean="0">
                <a:solidFill>
                  <a:srgbClr val="FC6767"/>
                </a:solidFill>
              </a:rPr>
              <a:t>"""</a:t>
            </a:r>
            <a:r>
              <a:rPr lang="en-US" dirty="0">
                <a:solidFill>
                  <a:srgbClr val="FC6767"/>
                </a:solidFill>
              </a:rPr>
              <a:t/>
            </a:r>
            <a:br>
              <a:rPr lang="en-US" dirty="0">
                <a:solidFill>
                  <a:srgbClr val="FC6767"/>
                </a:solidFill>
              </a:rPr>
            </a:br>
            <a:r>
              <a:rPr lang="en-US" dirty="0">
                <a:solidFill>
                  <a:srgbClr val="FC6767"/>
                </a:solidFill>
              </a:rPr>
              <a:t>	A vanilla text box with some goodies about the mouse.</a:t>
            </a:r>
            <a:br>
              <a:rPr lang="en-US" dirty="0">
                <a:solidFill>
                  <a:srgbClr val="FC6767"/>
                </a:solidFill>
              </a:rPr>
            </a:br>
            <a:r>
              <a:rPr lang="en-US" dirty="0">
                <a:solidFill>
                  <a:srgbClr val="FC6767"/>
                </a:solidFill>
              </a:rPr>
              <a:t>	"""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__</a:t>
            </a:r>
            <a:r>
              <a:rPr lang="en-US" dirty="0" err="1">
                <a:solidFill>
                  <a:srgbClr val="5BCD9D"/>
                </a:solidFill>
              </a:rPr>
              <a:t>init</a:t>
            </a:r>
            <a:r>
              <a:rPr lang="en-US" dirty="0">
                <a:solidFill>
                  <a:srgbClr val="5BCD9D"/>
                </a:solidFill>
              </a:rPr>
              <a:t>__</a:t>
            </a:r>
            <a:r>
              <a:rPr lang="en-US" dirty="0"/>
              <a:t>(</a:t>
            </a:r>
            <a:r>
              <a:rPr lang="en-US" dirty="0">
                <a:solidFill>
                  <a:schemeClr val="tx2"/>
                </a:solidFill>
              </a:rPr>
              <a:t>self</a:t>
            </a:r>
            <a:r>
              <a:rPr lang="en-US" dirty="0"/>
              <a:t>, *</a:t>
            </a:r>
            <a:r>
              <a:rPr lang="en-US" dirty="0" err="1">
                <a:solidFill>
                  <a:schemeClr val="tx2"/>
                </a:solidFill>
              </a:rPr>
              <a:t>args</a:t>
            </a:r>
            <a:r>
              <a:rPr lang="en-US" dirty="0"/>
              <a:t>, **</a:t>
            </a:r>
            <a:r>
              <a:rPr lang="en-US" dirty="0" err="1">
                <a:solidFill>
                  <a:schemeClr val="tx2"/>
                </a:solidFill>
              </a:rPr>
              <a:t>kwargs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self.observers</a:t>
            </a:r>
            <a:r>
              <a:rPr lang="en-US" dirty="0"/>
              <a:t> = {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mouseMoved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mouseDragged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mouseUp</a:t>
            </a:r>
            <a:r>
              <a:rPr lang="en-US" dirty="0" smtClean="0">
                <a:solidFill>
                  <a:srgbClr val="9E64A9"/>
                </a:solidFill>
              </a:rPr>
              <a:t>"</a:t>
            </a:r>
            <a:r>
              <a:rPr lang="en-US" dirty="0" smtClean="0"/>
              <a:t>}</a:t>
            </a:r>
            <a:endParaRPr lang="ru-RU" dirty="0"/>
          </a:p>
        </p:txBody>
      </p:sp>
      <p:grpSp>
        <p:nvGrpSpPr>
          <p:cNvPr id="5" name="Group 544"/>
          <p:cNvGrpSpPr/>
          <p:nvPr/>
        </p:nvGrpSpPr>
        <p:grpSpPr>
          <a:xfrm>
            <a:off x="20603585" y="2067482"/>
            <a:ext cx="5771563" cy="1505424"/>
            <a:chOff x="0" y="0"/>
            <a:chExt cx="5771562" cy="1505423"/>
          </a:xfrm>
        </p:grpSpPr>
        <p:grpSp>
          <p:nvGrpSpPr>
            <p:cNvPr id="6" name="Group 542"/>
            <p:cNvGrpSpPr/>
            <p:nvPr/>
          </p:nvGrpSpPr>
          <p:grpSpPr>
            <a:xfrm>
              <a:off x="0" y="0"/>
              <a:ext cx="5771563" cy="1505424"/>
              <a:chOff x="1340592" y="0"/>
              <a:chExt cx="5771562" cy="1505423"/>
            </a:xfrm>
          </p:grpSpPr>
          <p:sp>
            <p:nvSpPr>
              <p:cNvPr id="8" name="Shape 540"/>
              <p:cNvSpPr/>
              <p:nvPr/>
            </p:nvSpPr>
            <p:spPr>
              <a:xfrm>
                <a:off x="1340592" y="0"/>
                <a:ext cx="5771564" cy="839767"/>
              </a:xfrm>
              <a:prstGeom prst="rect">
                <a:avLst/>
              </a:prstGeom>
              <a:solidFill>
                <a:srgbClr val="3878BE"/>
              </a:solidFill>
              <a:ln w="12700" cap="flat">
                <a:noFill/>
                <a:miter lim="400000"/>
              </a:ln>
              <a:effectLst>
                <a:outerShdw blurRad="635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9" name="Shape 541"/>
              <p:cNvSpPr/>
              <p:nvPr/>
            </p:nvSpPr>
            <p:spPr>
              <a:xfrm>
                <a:off x="2248251" y="131081"/>
                <a:ext cx="3887670" cy="13743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lnSpc>
                    <a:spcPct val="100000"/>
                  </a:lnSpc>
                  <a:spcBef>
                    <a:spcPts val="0"/>
                  </a:spcBef>
                  <a:tabLst>
                    <a:tab pos="5524500" algn="l"/>
                  </a:tabLst>
                  <a:defRPr sz="3000" baseline="0">
                    <a:solidFill>
                      <a:srgbClr val="FFFFFF"/>
                    </a:solidFill>
                    <a:latin typeface="Yandex Sans Text Regular"/>
                    <a:ea typeface="Yandex Sans Text Regular"/>
                    <a:cs typeface="Yandex Sans Text Regular"/>
                    <a:sym typeface="Yandex Sans Text Regular"/>
                  </a:defRPr>
                </a:lvl1pPr>
              </a:lstStyle>
              <a:p>
                <a:r>
                  <a:t>Пример </a:t>
                </a:r>
              </a:p>
            </p:txBody>
          </p:sp>
        </p:grpSp>
        <p:pic>
          <p:nvPicPr>
            <p:cNvPr id="7" name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45308" y="192651"/>
              <a:ext cx="495301" cy="495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7354774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6"/>
          </p:nvPr>
        </p:nvSpPr>
        <p:spPr>
          <a:xfrm>
            <a:off x="4178300" y="9147175"/>
            <a:ext cx="11828906" cy="382025"/>
          </a:xfrm>
        </p:spPr>
        <p:txBody>
          <a:bodyPr/>
          <a:lstStyle/>
          <a:p>
            <a:r>
              <a:rPr lang="en-US" dirty="0" err="1"/>
              <a:t>presentation@yandex-team.ru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25"/>
          </p:nvPr>
        </p:nvSpPr>
        <p:spPr>
          <a:xfrm>
            <a:off x="6848806" y="5596147"/>
            <a:ext cx="5907622" cy="2671200"/>
          </a:xfrm>
        </p:spPr>
        <p:txBody>
          <a:bodyPr/>
          <a:lstStyle/>
          <a:p>
            <a:r>
              <a:rPr lang="ru-RU" dirty="0">
                <a:latin typeface="Yandex Sans Text Light" charset="0"/>
                <a:ea typeface="Yandex Sans Text Light" charset="0"/>
                <a:cs typeface="Yandex Sans Text Light" charset="0"/>
              </a:rPr>
              <a:t>Группа презентационных </a:t>
            </a:r>
            <a:r>
              <a:rPr lang="ru-RU" dirty="0" smtClean="0">
                <a:latin typeface="Yandex Sans Text Light" charset="0"/>
                <a:ea typeface="Yandex Sans Text Light" charset="0"/>
                <a:cs typeface="Yandex Sans Text Light" charset="0"/>
              </a:rPr>
              <a:t>технологий</a:t>
            </a:r>
            <a:endParaRPr lang="ru-RU" dirty="0">
              <a:latin typeface="Yandex Sans Text Light" charset="0"/>
              <a:ea typeface="Yandex Sans Text Light" charset="0"/>
              <a:cs typeface="Yandex Sans Text Light" charset="0"/>
            </a:endParaRPr>
          </a:p>
        </p:txBody>
      </p:sp>
      <p:pic>
        <p:nvPicPr>
          <p:cNvPr id="9" name="ca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7392" y="4847683"/>
            <a:ext cx="2539836" cy="2539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le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38054" y="6509806"/>
            <a:ext cx="2358512" cy="235851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5591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Стиль кода в презентации</a:t>
            </a: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1143000" y="2795259"/>
            <a:ext cx="14101006" cy="1520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000" dirty="0"/>
              <a:t>Вы можете выбрать стиль кода – на белом или чёрном фонах.</a:t>
            </a:r>
            <a:br>
              <a:rPr lang="ru-RU" sz="3000" dirty="0"/>
            </a:br>
            <a:r>
              <a:rPr lang="ru-RU" sz="3000" dirty="0"/>
              <a:t>Для кода мы используем шрифт </a:t>
            </a:r>
            <a:r>
              <a:rPr lang="ru-RU" sz="3000" dirty="0" err="1"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Vetdana</a:t>
            </a:r>
            <a:r>
              <a:rPr lang="ru-RU" sz="3000" dirty="0"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 (обычный) </a:t>
            </a:r>
            <a:r>
              <a:rPr lang="ru-RU" sz="3000" dirty="0" err="1"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Regular</a:t>
            </a:r>
            <a:r>
              <a:rPr lang="ru-RU" sz="3000" dirty="0"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 36 </a:t>
            </a:r>
            <a:r>
              <a:rPr lang="ru-RU" sz="3000" dirty="0" err="1" smtClean="0"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пт</a:t>
            </a:r>
            <a:endParaRPr lang="ru-RU" sz="3000" dirty="0"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1143000" y="8485632"/>
            <a:ext cx="20969806" cy="4212202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marL="0" indent="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FontTx/>
              <a:buNone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1pPr>
            <a:lvl2pPr marL="0" indent="-720000" algn="l" defTabSz="1908000" rtl="0" eaLnBrk="1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defRPr sz="4800" kern="1200" baseline="0">
                <a:solidFill>
                  <a:schemeClr val="tx1"/>
                </a:solidFill>
                <a:latin typeface="Yandex Sans Text Regular" pitchFamily="2" charset="-52"/>
                <a:ea typeface="+mn-ea"/>
                <a:cs typeface="+mn-cs"/>
              </a:defRPr>
            </a:lvl2pPr>
            <a:lvl3pPr marL="1512000" indent="-72000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SzPct val="150000"/>
              <a:buFont typeface="Yandex Sans Text Light" panose="02000000000000000000" pitchFamily="2" charset="-52"/>
              <a:buChar char="›"/>
              <a:defRPr sz="4800" kern="1200" baseline="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3pPr>
            <a:lvl4pPr marL="1512000" indent="-72000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Font typeface="+mj-lt"/>
              <a:buAutoNum type="arabicPeriod"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4pPr>
            <a:lvl5pPr marL="0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ru-RU" sz="3000" dirty="0">
                <a:latin typeface="+mn-lt"/>
                <a:ea typeface="Yandex Sans Text Regular"/>
                <a:cs typeface="Yandex Sans Text Regular"/>
                <a:sym typeface="Yandex Sans Text Regular"/>
              </a:rPr>
              <a:t>Используйте в презентации только один стиль </a:t>
            </a:r>
            <a:r>
              <a:rPr lang="ru-RU" sz="3000" dirty="0" smtClean="0">
                <a:latin typeface="+mn-lt"/>
                <a:ea typeface="Yandex Sans Text Regular"/>
                <a:cs typeface="Yandex Sans Text Regular"/>
                <a:sym typeface="Yandex Sans Text Regular"/>
              </a:rPr>
              <a:t>кода.</a:t>
            </a:r>
            <a:r>
              <a:rPr lang="ru-RU" sz="3000" dirty="0" smtClean="0"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/>
            </a:r>
            <a:br>
              <a:rPr lang="ru-RU" sz="3000" dirty="0" smtClean="0"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3000" dirty="0" smtClean="0"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/>
            </a:r>
            <a:br>
              <a:rPr lang="ru-RU" sz="3000" dirty="0" smtClean="0"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3000" dirty="0" smtClean="0"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Чтобы </a:t>
            </a:r>
            <a:r>
              <a:rPr lang="ru-RU" sz="3000" dirty="0"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вставить слайды с кодом в презентацию</a:t>
            </a:r>
            <a:r>
              <a:rPr lang="ru-RU" sz="3000" dirty="0" smtClean="0"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:</a:t>
            </a:r>
            <a:br>
              <a:rPr lang="ru-RU" sz="3000" dirty="0" smtClean="0"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3000" dirty="0"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/>
            </a:r>
            <a:br>
              <a:rPr lang="ru-RU" sz="3000" dirty="0"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3000" dirty="0">
                <a:latin typeface="+mn-lt"/>
                <a:ea typeface="Yandex Sans Text Regular"/>
                <a:cs typeface="Yandex Sans Text Regular"/>
                <a:sym typeface="Yandex Sans Text Regular"/>
              </a:rPr>
              <a:t>Скопируйте в свою презентацию нужные слайды из </a:t>
            </a:r>
            <a:r>
              <a:rPr lang="ru-RU" sz="3000" dirty="0" smtClean="0">
                <a:latin typeface="+mn-lt"/>
                <a:ea typeface="Yandex Sans Text Regular"/>
                <a:cs typeface="Yandex Sans Text Regular"/>
                <a:sym typeface="Yandex Sans Text Regular"/>
              </a:rPr>
              <a:t>примеров (код </a:t>
            </a:r>
            <a:r>
              <a:rPr lang="ru-RU" sz="3000" dirty="0">
                <a:latin typeface="+mn-lt"/>
                <a:ea typeface="Yandex Sans Text Regular"/>
                <a:cs typeface="Yandex Sans Text Regular"/>
                <a:sym typeface="Yandex Sans Text Regular"/>
              </a:rPr>
              <a:t>на белом фоне </a:t>
            </a:r>
            <a:r>
              <a:rPr lang="ru-RU" sz="3000" dirty="0" smtClean="0">
                <a:latin typeface="+mn-lt"/>
                <a:ea typeface="Yandex Sans Text Regular"/>
                <a:cs typeface="Yandex Sans Text Regular"/>
                <a:sym typeface="Yandex Sans Text Regular"/>
                <a:hlinkClick r:id="rId2" action="ppaction://hlinksldjump"/>
              </a:rPr>
              <a:t>стр</a:t>
            </a:r>
            <a:r>
              <a:rPr lang="ru-RU" sz="3000" dirty="0">
                <a:latin typeface="+mn-lt"/>
                <a:ea typeface="Yandex Sans Text Regular"/>
                <a:cs typeface="Yandex Sans Text Regular"/>
                <a:sym typeface="Yandex Sans Text Regular"/>
                <a:hlinkClick r:id="rId2" action="ppaction://hlinksldjump"/>
              </a:rPr>
              <a:t>. </a:t>
            </a:r>
            <a:r>
              <a:rPr lang="ru-RU" sz="3000" dirty="0" smtClean="0">
                <a:latin typeface="+mn-lt"/>
                <a:ea typeface="Yandex Sans Text Regular"/>
                <a:cs typeface="Yandex Sans Text Regular"/>
                <a:sym typeface="Yandex Sans Text Regular"/>
                <a:hlinkClick r:id="rId2" action="ppaction://hlinksldjump"/>
              </a:rPr>
              <a:t>5-7</a:t>
            </a:r>
            <a:r>
              <a:rPr lang="ru-RU" sz="3000" dirty="0" smtClean="0">
                <a:latin typeface="+mn-lt"/>
                <a:ea typeface="Yandex Sans Text Regular"/>
                <a:cs typeface="Yandex Sans Text Regular"/>
                <a:sym typeface="Yandex Sans Text Regular"/>
              </a:rPr>
              <a:t>, </a:t>
            </a:r>
            <a:br>
              <a:rPr lang="ru-RU" sz="3000" dirty="0" smtClean="0">
                <a:latin typeface="+mn-lt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3000" dirty="0" smtClean="0">
                <a:latin typeface="+mn-lt"/>
                <a:ea typeface="Yandex Sans Text Regular"/>
                <a:cs typeface="Yandex Sans Text Regular"/>
                <a:sym typeface="Yandex Sans Text Regular"/>
              </a:rPr>
              <a:t>код </a:t>
            </a:r>
            <a:r>
              <a:rPr lang="ru-RU" sz="3000" dirty="0">
                <a:latin typeface="+mn-lt"/>
                <a:ea typeface="Yandex Sans Text Regular"/>
                <a:cs typeface="Yandex Sans Text Regular"/>
                <a:sym typeface="Yandex Sans Text Regular"/>
              </a:rPr>
              <a:t>на чёрном фоне </a:t>
            </a:r>
            <a:r>
              <a:rPr lang="ru-RU" sz="3000" dirty="0" smtClean="0">
                <a:latin typeface="+mn-lt"/>
                <a:ea typeface="Yandex Sans Text Regular"/>
                <a:cs typeface="Yandex Sans Text Regular"/>
                <a:sym typeface="Yandex Sans Text Regular"/>
                <a:hlinkClick r:id="rId3" action="ppaction://hlinksldjump"/>
              </a:rPr>
              <a:t>стр.10-12</a:t>
            </a:r>
            <a:r>
              <a:rPr lang="ru-RU" sz="3000" dirty="0">
                <a:latin typeface="+mn-lt"/>
                <a:ea typeface="Yandex Sans Text Regular"/>
                <a:cs typeface="Yandex Sans Text Regular"/>
                <a:sym typeface="Yandex Sans Text Regular"/>
              </a:rPr>
              <a:t>).  Стили текста </a:t>
            </a:r>
            <a:r>
              <a:rPr lang="ru-RU" sz="3000" dirty="0" smtClean="0">
                <a:latin typeface="+mn-lt"/>
                <a:ea typeface="Yandex Sans Text Regular"/>
                <a:cs typeface="Yandex Sans Text Regular"/>
                <a:sym typeface="Yandex Sans Text Regular"/>
              </a:rPr>
              <a:t>вместе с </a:t>
            </a:r>
            <a:r>
              <a:rPr lang="ru-RU" sz="3000" dirty="0">
                <a:latin typeface="+mn-lt"/>
                <a:ea typeface="Yandex Sans Text Regular"/>
                <a:cs typeface="Yandex Sans Text Regular"/>
                <a:sym typeface="Yandex Sans Text Regular"/>
              </a:rPr>
              <a:t>мастер-слайдами </a:t>
            </a:r>
            <a:r>
              <a:rPr lang="ru-RU" sz="3000" dirty="0" smtClean="0">
                <a:latin typeface="+mn-lt"/>
                <a:ea typeface="Yandex Sans Text Regular"/>
                <a:cs typeface="Yandex Sans Text Regular"/>
                <a:sym typeface="Yandex Sans Text Regular"/>
              </a:rPr>
              <a:t>автоматически </a:t>
            </a:r>
            <a:r>
              <a:rPr lang="ru-RU" sz="3000" dirty="0">
                <a:latin typeface="+mn-lt"/>
                <a:ea typeface="Yandex Sans Text Regular"/>
                <a:cs typeface="Yandex Sans Text Regular"/>
                <a:sym typeface="Yandex Sans Text Regular"/>
              </a:rPr>
              <a:t>появятся </a:t>
            </a:r>
            <a:r>
              <a:rPr lang="ru-RU" sz="3000" dirty="0" smtClean="0">
                <a:latin typeface="+mn-lt"/>
                <a:ea typeface="Yandex Sans Text Regular"/>
                <a:cs typeface="Yandex Sans Text Regular"/>
                <a:sym typeface="Yandex Sans Text Regular"/>
              </a:rPr>
              <a:t/>
            </a:r>
            <a:br>
              <a:rPr lang="ru-RU" sz="3000" dirty="0" smtClean="0">
                <a:latin typeface="+mn-lt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3000" dirty="0" smtClean="0">
                <a:latin typeface="+mn-lt"/>
                <a:ea typeface="Yandex Sans Text Regular"/>
                <a:cs typeface="Yandex Sans Text Regular"/>
                <a:sym typeface="Yandex Sans Text Regular"/>
              </a:rPr>
              <a:t>в </a:t>
            </a:r>
            <a:r>
              <a:rPr lang="ru-RU" sz="3000" dirty="0">
                <a:latin typeface="+mn-lt"/>
                <a:ea typeface="Yandex Sans Text Regular"/>
                <a:cs typeface="Yandex Sans Text Regular"/>
                <a:sym typeface="Yandex Sans Text Regular"/>
              </a:rPr>
              <a:t>вашей презентации</a:t>
            </a:r>
            <a:r>
              <a:rPr lang="ru-RU" sz="3000" dirty="0" smtClean="0">
                <a:latin typeface="+mn-lt"/>
                <a:ea typeface="Yandex Sans Text Regular"/>
                <a:cs typeface="Yandex Sans Text Regular"/>
                <a:sym typeface="Yandex Sans Text Regular"/>
              </a:rPr>
              <a:t>.</a:t>
            </a:r>
            <a:endParaRPr lang="ru-RU" sz="3000" dirty="0">
              <a:latin typeface="+mn-lt"/>
              <a:ea typeface="Yandex Sans Text Regular"/>
              <a:cs typeface="Yandex Sans Text Regular"/>
              <a:sym typeface="Yandex Sans Text Regular"/>
            </a:endParaRPr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 rotWithShape="1">
          <a:blip r:embed="rId4"/>
          <a:srcRect t="9734" b="57548"/>
          <a:stretch/>
        </p:blipFill>
        <p:spPr>
          <a:xfrm>
            <a:off x="1143000" y="5365573"/>
            <a:ext cx="11544300" cy="22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28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Код на белом фоне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Использование кода в презентации</a:t>
            </a:r>
          </a:p>
        </p:txBody>
      </p:sp>
    </p:spTree>
    <p:extLst>
      <p:ext uri="{BB962C8B-B14F-4D97-AF65-F5344CB8AC3E}">
        <p14:creationId xmlns:p14="http://schemas.microsoft.com/office/powerpoint/2010/main" val="76448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Цвет кода на белом фоне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2883" y="3042000"/>
            <a:ext cx="19461162" cy="1902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600" dirty="0"/>
              <a:t>Основной цвет кода – чёрный.</a:t>
            </a:r>
            <a:br>
              <a:rPr lang="ru-RU" sz="3600" dirty="0"/>
            </a:br>
            <a:r>
              <a:rPr lang="ru-RU" sz="3600" dirty="0"/>
              <a:t>Для выделения акцентов в коде на белом фоне используются цвета: 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4</a:t>
            </a:fld>
            <a:endParaRPr lang="ru-RU"/>
          </a:p>
        </p:txBody>
      </p:sp>
      <p:sp>
        <p:nvSpPr>
          <p:cNvPr id="6" name="Shape 440"/>
          <p:cNvSpPr/>
          <p:nvPr/>
        </p:nvSpPr>
        <p:spPr>
          <a:xfrm>
            <a:off x="1149801" y="6476400"/>
            <a:ext cx="2782116" cy="278211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1200" baseline="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" name="Shape 441"/>
          <p:cNvSpPr/>
          <p:nvPr/>
        </p:nvSpPr>
        <p:spPr>
          <a:xfrm>
            <a:off x="4450411" y="6476400"/>
            <a:ext cx="2782116" cy="2782116"/>
          </a:xfrm>
          <a:prstGeom prst="rect">
            <a:avLst/>
          </a:prstGeom>
          <a:solidFill>
            <a:srgbClr val="3878B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spcBef>
                <a:spcPts val="4000"/>
              </a:spcBef>
              <a:defRPr sz="5000" baseline="-11999">
                <a:latin typeface="Textbook New Light"/>
                <a:ea typeface="Textbook New Light"/>
                <a:cs typeface="Textbook New Light"/>
                <a:sym typeface="Textbook New Light"/>
              </a:defRPr>
            </a:pPr>
            <a:endParaRPr>
              <a:solidFill>
                <a:srgbClr val="3878BE"/>
              </a:solidFill>
            </a:endParaRPr>
          </a:p>
        </p:txBody>
      </p:sp>
      <p:sp>
        <p:nvSpPr>
          <p:cNvPr id="8" name="Shape 442"/>
          <p:cNvSpPr/>
          <p:nvPr/>
        </p:nvSpPr>
        <p:spPr>
          <a:xfrm>
            <a:off x="7751022" y="6476400"/>
            <a:ext cx="2782115" cy="2782114"/>
          </a:xfrm>
          <a:prstGeom prst="rect">
            <a:avLst/>
          </a:prstGeom>
          <a:solidFill>
            <a:srgbClr val="FE8C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9" name="Shape 443"/>
          <p:cNvSpPr/>
          <p:nvPr/>
        </p:nvSpPr>
        <p:spPr>
          <a:xfrm>
            <a:off x="11097531" y="6476400"/>
            <a:ext cx="2782117" cy="2782116"/>
          </a:xfrm>
          <a:prstGeom prst="rect">
            <a:avLst/>
          </a:prstGeom>
          <a:solidFill>
            <a:srgbClr val="5BCD9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0" name="Shape 444"/>
          <p:cNvSpPr/>
          <p:nvPr/>
        </p:nvSpPr>
        <p:spPr>
          <a:xfrm>
            <a:off x="14424358" y="6489100"/>
            <a:ext cx="2782116" cy="2782116"/>
          </a:xfrm>
          <a:prstGeom prst="rect">
            <a:avLst/>
          </a:prstGeom>
          <a:solidFill>
            <a:srgbClr val="9E64A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1" name="Объект 2"/>
          <p:cNvSpPr txBox="1">
            <a:spLocks/>
          </p:cNvSpPr>
          <p:nvPr/>
        </p:nvSpPr>
        <p:spPr>
          <a:xfrm>
            <a:off x="1153657" y="5630652"/>
            <a:ext cx="2047456" cy="84574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marL="0" indent="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FontTx/>
              <a:buNone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1pPr>
            <a:lvl2pPr marL="0" indent="-720000" algn="l" defTabSz="1908000" rtl="0" eaLnBrk="1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defRPr sz="4800" kern="1200" baseline="0">
                <a:solidFill>
                  <a:schemeClr val="tx1"/>
                </a:solidFill>
                <a:latin typeface="Yandex Sans Text Regular" pitchFamily="2" charset="-52"/>
                <a:ea typeface="+mn-ea"/>
                <a:cs typeface="+mn-cs"/>
              </a:defRPr>
            </a:lvl2pPr>
            <a:lvl3pPr marL="1512000" indent="-72000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SzPct val="150000"/>
              <a:buFont typeface="Yandex Sans Text Light" panose="02000000000000000000" pitchFamily="2" charset="-52"/>
              <a:buChar char="›"/>
              <a:defRPr sz="4800" kern="1200" baseline="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3pPr>
            <a:lvl4pPr marL="1512000" indent="-72000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Font typeface="+mj-lt"/>
              <a:buAutoNum type="arabicPeriod"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4pPr>
            <a:lvl5pPr marL="0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is-IS" sz="3600" dirty="0">
                <a:latin typeface="Yandex Sans Text Light" charset="0"/>
                <a:ea typeface="Yandex Sans Text Light" charset="0"/>
                <a:cs typeface="Yandex Sans Text Light" charset="0"/>
              </a:rPr>
              <a:t>#</a:t>
            </a:r>
            <a:r>
              <a:rPr lang="is-IS" sz="3600" dirty="0" smtClean="0">
                <a:latin typeface="Yandex Sans Text Light" charset="0"/>
                <a:ea typeface="Yandex Sans Text Light" charset="0"/>
                <a:cs typeface="Yandex Sans Text Light" charset="0"/>
              </a:rPr>
              <a:t>FF0000</a:t>
            </a:r>
            <a:endParaRPr lang="is-IS" sz="3600" dirty="0">
              <a:latin typeface="Yandex Sans Text Light" charset="0"/>
              <a:ea typeface="Yandex Sans Text Light" charset="0"/>
              <a:cs typeface="Yandex Sans Text Light" charset="0"/>
            </a:endParaRPr>
          </a:p>
        </p:txBody>
      </p:sp>
      <p:sp>
        <p:nvSpPr>
          <p:cNvPr id="23" name="Объект 2"/>
          <p:cNvSpPr txBox="1">
            <a:spLocks/>
          </p:cNvSpPr>
          <p:nvPr/>
        </p:nvSpPr>
        <p:spPr>
          <a:xfrm>
            <a:off x="4450400" y="5630652"/>
            <a:ext cx="2047456" cy="84574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marL="0" indent="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FontTx/>
              <a:buNone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1pPr>
            <a:lvl2pPr marL="0" indent="-720000" algn="l" defTabSz="1908000" rtl="0" eaLnBrk="1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defRPr sz="4800" kern="1200" baseline="0">
                <a:solidFill>
                  <a:schemeClr val="tx1"/>
                </a:solidFill>
                <a:latin typeface="Yandex Sans Text Regular" pitchFamily="2" charset="-52"/>
                <a:ea typeface="+mn-ea"/>
                <a:cs typeface="+mn-cs"/>
              </a:defRPr>
            </a:lvl2pPr>
            <a:lvl3pPr marL="1512000" indent="-72000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SzPct val="150000"/>
              <a:buFont typeface="Yandex Sans Text Light" panose="02000000000000000000" pitchFamily="2" charset="-52"/>
              <a:buChar char="›"/>
              <a:defRPr sz="4800" kern="1200" baseline="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3pPr>
            <a:lvl4pPr marL="1512000" indent="-72000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Font typeface="+mj-lt"/>
              <a:buAutoNum type="arabicPeriod"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4pPr>
            <a:lvl5pPr marL="0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is-IS" sz="3600" dirty="0" smtClean="0">
                <a:latin typeface="Yandex Sans Text Light" charset="0"/>
                <a:ea typeface="Yandex Sans Text Light" charset="0"/>
                <a:cs typeface="Yandex Sans Text Light" charset="0"/>
              </a:rPr>
              <a:t>#</a:t>
            </a:r>
            <a:r>
              <a:rPr lang="pt-BR" sz="3600" dirty="0">
                <a:latin typeface="Yandex Sans Text Light" charset="0"/>
                <a:ea typeface="Yandex Sans Text Light" charset="0"/>
                <a:cs typeface="Yandex Sans Text Light" charset="0"/>
              </a:rPr>
              <a:t> 3878BE</a:t>
            </a:r>
            <a:endParaRPr lang="is-IS" sz="3600" dirty="0">
              <a:latin typeface="Yandex Sans Text Light" charset="0"/>
              <a:ea typeface="Yandex Sans Text Light" charset="0"/>
              <a:cs typeface="Yandex Sans Text Light" charset="0"/>
            </a:endParaRPr>
          </a:p>
        </p:txBody>
      </p:sp>
      <p:sp>
        <p:nvSpPr>
          <p:cNvPr id="24" name="Объект 2"/>
          <p:cNvSpPr txBox="1">
            <a:spLocks/>
          </p:cNvSpPr>
          <p:nvPr/>
        </p:nvSpPr>
        <p:spPr>
          <a:xfrm>
            <a:off x="7744150" y="5612842"/>
            <a:ext cx="2073988" cy="84574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marL="0" indent="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FontTx/>
              <a:buNone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1pPr>
            <a:lvl2pPr marL="0" indent="-720000" algn="l" defTabSz="1908000" rtl="0" eaLnBrk="1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defRPr sz="4800" kern="1200" baseline="0">
                <a:solidFill>
                  <a:schemeClr val="tx1"/>
                </a:solidFill>
                <a:latin typeface="Yandex Sans Text Regular" pitchFamily="2" charset="-52"/>
                <a:ea typeface="+mn-ea"/>
                <a:cs typeface="+mn-cs"/>
              </a:defRPr>
            </a:lvl2pPr>
            <a:lvl3pPr marL="1512000" indent="-72000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SzPct val="150000"/>
              <a:buFont typeface="Yandex Sans Text Light" panose="02000000000000000000" pitchFamily="2" charset="-52"/>
              <a:buChar char="›"/>
              <a:defRPr sz="4800" kern="1200" baseline="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3pPr>
            <a:lvl4pPr marL="1512000" indent="-72000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Font typeface="+mj-lt"/>
              <a:buAutoNum type="arabicPeriod"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4pPr>
            <a:lvl5pPr marL="0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is-IS" sz="3600" dirty="0" smtClean="0">
                <a:latin typeface="Yandex Sans Text Light" charset="0"/>
                <a:ea typeface="Yandex Sans Text Light" charset="0"/>
                <a:cs typeface="Yandex Sans Text Light" charset="0"/>
              </a:rPr>
              <a:t>#</a:t>
            </a:r>
            <a:r>
              <a:rPr lang="da-DK" sz="3600" dirty="0">
                <a:latin typeface="Yandex Sans Text Light" charset="0"/>
                <a:ea typeface="Yandex Sans Text Light" charset="0"/>
                <a:cs typeface="Yandex Sans Text Light" charset="0"/>
              </a:rPr>
              <a:t> FE8C00</a:t>
            </a:r>
            <a:endParaRPr lang="is-IS" sz="3600" dirty="0">
              <a:latin typeface="Yandex Sans Text Light" charset="0"/>
              <a:ea typeface="Yandex Sans Text Light" charset="0"/>
              <a:cs typeface="Yandex Sans Text Light" charset="0"/>
            </a:endParaRPr>
          </a:p>
        </p:txBody>
      </p:sp>
      <p:sp>
        <p:nvSpPr>
          <p:cNvPr id="26" name="Объект 2"/>
          <p:cNvSpPr txBox="1">
            <a:spLocks/>
          </p:cNvSpPr>
          <p:nvPr/>
        </p:nvSpPr>
        <p:spPr>
          <a:xfrm>
            <a:off x="11097519" y="5631067"/>
            <a:ext cx="2284981" cy="84574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marL="0" indent="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FontTx/>
              <a:buNone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1pPr>
            <a:lvl2pPr marL="0" indent="-720000" algn="l" defTabSz="1908000" rtl="0" eaLnBrk="1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defRPr sz="4800" kern="1200" baseline="0">
                <a:solidFill>
                  <a:schemeClr val="tx1"/>
                </a:solidFill>
                <a:latin typeface="Yandex Sans Text Regular" pitchFamily="2" charset="-52"/>
                <a:ea typeface="+mn-ea"/>
                <a:cs typeface="+mn-cs"/>
              </a:defRPr>
            </a:lvl2pPr>
            <a:lvl3pPr marL="1512000" indent="-72000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SzPct val="150000"/>
              <a:buFont typeface="Yandex Sans Text Light" panose="02000000000000000000" pitchFamily="2" charset="-52"/>
              <a:buChar char="›"/>
              <a:defRPr sz="4800" kern="1200" baseline="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3pPr>
            <a:lvl4pPr marL="1512000" indent="-72000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Font typeface="+mj-lt"/>
              <a:buAutoNum type="arabicPeriod"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4pPr>
            <a:lvl5pPr marL="0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is-IS" sz="3600" dirty="0" smtClean="0">
                <a:latin typeface="Yandex Sans Text Light" charset="0"/>
                <a:ea typeface="Yandex Sans Text Light" charset="0"/>
                <a:cs typeface="Yandex Sans Text Light" charset="0"/>
              </a:rPr>
              <a:t>#</a:t>
            </a:r>
            <a:r>
              <a:rPr lang="en-US" sz="3600" dirty="0">
                <a:latin typeface="Yandex Sans Text Light" charset="0"/>
                <a:ea typeface="Yandex Sans Text Light" charset="0"/>
                <a:cs typeface="Yandex Sans Text Light" charset="0"/>
              </a:rPr>
              <a:t> 5BCD9D</a:t>
            </a:r>
            <a:endParaRPr lang="is-IS" sz="3600" dirty="0">
              <a:latin typeface="Yandex Sans Text Light" charset="0"/>
              <a:ea typeface="Yandex Sans Text Light" charset="0"/>
              <a:cs typeface="Yandex Sans Text Light" charset="0"/>
            </a:endParaRPr>
          </a:p>
        </p:txBody>
      </p:sp>
      <p:sp>
        <p:nvSpPr>
          <p:cNvPr id="27" name="Объект 2"/>
          <p:cNvSpPr txBox="1">
            <a:spLocks/>
          </p:cNvSpPr>
          <p:nvPr/>
        </p:nvSpPr>
        <p:spPr>
          <a:xfrm>
            <a:off x="14424358" y="5656316"/>
            <a:ext cx="2346048" cy="84574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marL="0" indent="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FontTx/>
              <a:buNone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1pPr>
            <a:lvl2pPr marL="0" indent="-720000" algn="l" defTabSz="1908000" rtl="0" eaLnBrk="1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defRPr sz="4800" kern="1200" baseline="0">
                <a:solidFill>
                  <a:schemeClr val="tx1"/>
                </a:solidFill>
                <a:latin typeface="Yandex Sans Text Regular" pitchFamily="2" charset="-52"/>
                <a:ea typeface="+mn-ea"/>
                <a:cs typeface="+mn-cs"/>
              </a:defRPr>
            </a:lvl2pPr>
            <a:lvl3pPr marL="1512000" indent="-72000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SzPct val="150000"/>
              <a:buFont typeface="Yandex Sans Text Light" panose="02000000000000000000" pitchFamily="2" charset="-52"/>
              <a:buChar char="›"/>
              <a:defRPr sz="4800" kern="1200" baseline="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3pPr>
            <a:lvl4pPr marL="1512000" indent="-72000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Font typeface="+mj-lt"/>
              <a:buAutoNum type="arabicPeriod"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4pPr>
            <a:lvl5pPr marL="0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is-IS" sz="3600" dirty="0">
                <a:latin typeface="Yandex Sans Text Light" charset="0"/>
                <a:ea typeface="Yandex Sans Text Light" charset="0"/>
                <a:cs typeface="Yandex Sans Text Light" charset="0"/>
              </a:rPr>
              <a:t># 9E64A9</a:t>
            </a:r>
          </a:p>
        </p:txBody>
      </p:sp>
      <p:sp>
        <p:nvSpPr>
          <p:cNvPr id="28" name="Объект 2"/>
          <p:cNvSpPr txBox="1">
            <a:spLocks/>
          </p:cNvSpPr>
          <p:nvPr/>
        </p:nvSpPr>
        <p:spPr>
          <a:xfrm>
            <a:off x="1143000" y="9322075"/>
            <a:ext cx="3089314" cy="1321996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marL="0" indent="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FontTx/>
              <a:buNone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1pPr>
            <a:lvl2pPr marL="0" indent="-720000" algn="l" defTabSz="1908000" rtl="0" eaLnBrk="1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defRPr sz="4800" kern="1200" baseline="0">
                <a:solidFill>
                  <a:schemeClr val="tx1"/>
                </a:solidFill>
                <a:latin typeface="Yandex Sans Text Regular" pitchFamily="2" charset="-52"/>
                <a:ea typeface="+mn-ea"/>
                <a:cs typeface="+mn-cs"/>
              </a:defRPr>
            </a:lvl2pPr>
            <a:lvl3pPr marL="1512000" indent="-72000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SzPct val="150000"/>
              <a:buFont typeface="Yandex Sans Text Light" panose="02000000000000000000" pitchFamily="2" charset="-52"/>
              <a:buChar char="›"/>
              <a:defRPr sz="4800" kern="1200" baseline="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3pPr>
            <a:lvl4pPr marL="1512000" indent="-72000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Font typeface="+mj-lt"/>
              <a:buAutoNum type="arabicPeriod"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4pPr>
            <a:lvl5pPr marL="0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mr-IN" sz="3600" dirty="0">
                <a:latin typeface="Yandex Sans Text Light" charset="0"/>
                <a:ea typeface="Yandex Sans Text Light" charset="0"/>
                <a:cs typeface="Yandex Sans Text Light" charset="0"/>
              </a:rPr>
              <a:t>RGB: </a:t>
            </a:r>
            <a:br>
              <a:rPr lang="mr-IN" sz="3600" dirty="0">
                <a:latin typeface="Yandex Sans Text Light" charset="0"/>
                <a:ea typeface="Yandex Sans Text Light" charset="0"/>
                <a:cs typeface="Yandex Sans Text Light" charset="0"/>
              </a:rPr>
            </a:br>
            <a:r>
              <a:rPr lang="mr-IN" sz="3600" dirty="0" smtClean="0">
                <a:latin typeface="Yandex Sans Text Light" charset="0"/>
                <a:ea typeface="Yandex Sans Text Light" charset="0"/>
                <a:cs typeface="Yandex Sans Text Light" charset="0"/>
              </a:rPr>
              <a:t>255;0;0</a:t>
            </a:r>
            <a:endParaRPr lang="mr-IN" sz="3600" dirty="0">
              <a:latin typeface="Yandex Sans Text Light" charset="0"/>
              <a:ea typeface="Yandex Sans Text Light" charset="0"/>
              <a:cs typeface="Yandex Sans Text Light" charset="0"/>
            </a:endParaRPr>
          </a:p>
        </p:txBody>
      </p:sp>
      <p:sp>
        <p:nvSpPr>
          <p:cNvPr id="29" name="Объект 2"/>
          <p:cNvSpPr txBox="1">
            <a:spLocks/>
          </p:cNvSpPr>
          <p:nvPr/>
        </p:nvSpPr>
        <p:spPr>
          <a:xfrm>
            <a:off x="4450400" y="9300170"/>
            <a:ext cx="3089314" cy="1321996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marL="0" indent="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FontTx/>
              <a:buNone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1pPr>
            <a:lvl2pPr marL="0" indent="-720000" algn="l" defTabSz="1908000" rtl="0" eaLnBrk="1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defRPr sz="4800" kern="1200" baseline="0">
                <a:solidFill>
                  <a:schemeClr val="tx1"/>
                </a:solidFill>
                <a:latin typeface="Yandex Sans Text Regular" pitchFamily="2" charset="-52"/>
                <a:ea typeface="+mn-ea"/>
                <a:cs typeface="+mn-cs"/>
              </a:defRPr>
            </a:lvl2pPr>
            <a:lvl3pPr marL="1512000" indent="-72000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SzPct val="150000"/>
              <a:buFont typeface="Yandex Sans Text Light" panose="02000000000000000000" pitchFamily="2" charset="-52"/>
              <a:buChar char="›"/>
              <a:defRPr sz="4800" kern="1200" baseline="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3pPr>
            <a:lvl4pPr marL="1512000" indent="-72000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Font typeface="+mj-lt"/>
              <a:buAutoNum type="arabicPeriod"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4pPr>
            <a:lvl5pPr marL="0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mr-IN" sz="3600" dirty="0">
                <a:latin typeface="Yandex Sans Text Light" charset="0"/>
                <a:ea typeface="Yandex Sans Text Light" charset="0"/>
                <a:cs typeface="Yandex Sans Text Light" charset="0"/>
              </a:rPr>
              <a:t>RGB: </a:t>
            </a:r>
            <a:br>
              <a:rPr lang="mr-IN" sz="3600" dirty="0">
                <a:latin typeface="Yandex Sans Text Light" charset="0"/>
                <a:ea typeface="Yandex Sans Text Light" charset="0"/>
                <a:cs typeface="Yandex Sans Text Light" charset="0"/>
              </a:rPr>
            </a:br>
            <a:r>
              <a:rPr lang="mr-IN" sz="3600" dirty="0" smtClean="0">
                <a:latin typeface="Yandex Sans Text Light" charset="0"/>
                <a:ea typeface="Yandex Sans Text Light" charset="0"/>
                <a:cs typeface="Yandex Sans Text Light" charset="0"/>
              </a:rPr>
              <a:t>56;120;190</a:t>
            </a:r>
            <a:endParaRPr lang="mr-IN" sz="3600" dirty="0">
              <a:latin typeface="Yandex Sans Text Light" charset="0"/>
              <a:ea typeface="Yandex Sans Text Light" charset="0"/>
              <a:cs typeface="Yandex Sans Text Light" charset="0"/>
            </a:endParaRPr>
          </a:p>
        </p:txBody>
      </p:sp>
      <p:sp>
        <p:nvSpPr>
          <p:cNvPr id="30" name="Объект 2"/>
          <p:cNvSpPr txBox="1">
            <a:spLocks/>
          </p:cNvSpPr>
          <p:nvPr/>
        </p:nvSpPr>
        <p:spPr>
          <a:xfrm>
            <a:off x="7744150" y="9275909"/>
            <a:ext cx="3089314" cy="1321996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marL="0" indent="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FontTx/>
              <a:buNone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1pPr>
            <a:lvl2pPr marL="0" indent="-720000" algn="l" defTabSz="1908000" rtl="0" eaLnBrk="1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defRPr sz="4800" kern="1200" baseline="0">
                <a:solidFill>
                  <a:schemeClr val="tx1"/>
                </a:solidFill>
                <a:latin typeface="Yandex Sans Text Regular" pitchFamily="2" charset="-52"/>
                <a:ea typeface="+mn-ea"/>
                <a:cs typeface="+mn-cs"/>
              </a:defRPr>
            </a:lvl2pPr>
            <a:lvl3pPr marL="1512000" indent="-72000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SzPct val="150000"/>
              <a:buFont typeface="Yandex Sans Text Light" panose="02000000000000000000" pitchFamily="2" charset="-52"/>
              <a:buChar char="›"/>
              <a:defRPr sz="4800" kern="1200" baseline="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3pPr>
            <a:lvl4pPr marL="1512000" indent="-72000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Font typeface="+mj-lt"/>
              <a:buAutoNum type="arabicPeriod"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4pPr>
            <a:lvl5pPr marL="0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mr-IN" sz="3600" dirty="0">
                <a:latin typeface="Yandex Sans Text Light" charset="0"/>
                <a:ea typeface="Yandex Sans Text Light" charset="0"/>
                <a:cs typeface="Yandex Sans Text Light" charset="0"/>
              </a:rPr>
              <a:t>RGB: </a:t>
            </a:r>
            <a:br>
              <a:rPr lang="mr-IN" sz="3600" dirty="0">
                <a:latin typeface="Yandex Sans Text Light" charset="0"/>
                <a:ea typeface="Yandex Sans Text Light" charset="0"/>
                <a:cs typeface="Yandex Sans Text Light" charset="0"/>
              </a:rPr>
            </a:br>
            <a:r>
              <a:rPr lang="mr-IN" sz="3600" dirty="0" smtClean="0">
                <a:latin typeface="Yandex Sans Text Light" charset="0"/>
                <a:ea typeface="Yandex Sans Text Light" charset="0"/>
                <a:cs typeface="Yandex Sans Text Light" charset="0"/>
              </a:rPr>
              <a:t>254;140;0</a:t>
            </a:r>
            <a:endParaRPr lang="mr-IN" sz="3600" dirty="0">
              <a:latin typeface="Yandex Sans Text Light" charset="0"/>
              <a:ea typeface="Yandex Sans Text Light" charset="0"/>
              <a:cs typeface="Yandex Sans Text Light" charset="0"/>
            </a:endParaRPr>
          </a:p>
        </p:txBody>
      </p:sp>
      <p:sp>
        <p:nvSpPr>
          <p:cNvPr id="31" name="Объект 2"/>
          <p:cNvSpPr txBox="1">
            <a:spLocks/>
          </p:cNvSpPr>
          <p:nvPr/>
        </p:nvSpPr>
        <p:spPr>
          <a:xfrm>
            <a:off x="11104028" y="9272727"/>
            <a:ext cx="3089314" cy="1321996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marL="0" indent="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FontTx/>
              <a:buNone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1pPr>
            <a:lvl2pPr marL="0" indent="-720000" algn="l" defTabSz="1908000" rtl="0" eaLnBrk="1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defRPr sz="4800" kern="1200" baseline="0">
                <a:solidFill>
                  <a:schemeClr val="tx1"/>
                </a:solidFill>
                <a:latin typeface="Yandex Sans Text Regular" pitchFamily="2" charset="-52"/>
                <a:ea typeface="+mn-ea"/>
                <a:cs typeface="+mn-cs"/>
              </a:defRPr>
            </a:lvl2pPr>
            <a:lvl3pPr marL="1512000" indent="-72000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SzPct val="150000"/>
              <a:buFont typeface="Yandex Sans Text Light" panose="02000000000000000000" pitchFamily="2" charset="-52"/>
              <a:buChar char="›"/>
              <a:defRPr sz="4800" kern="1200" baseline="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3pPr>
            <a:lvl4pPr marL="1512000" indent="-72000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Font typeface="+mj-lt"/>
              <a:buAutoNum type="arabicPeriod"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4pPr>
            <a:lvl5pPr marL="0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mr-IN" sz="3600" dirty="0">
                <a:latin typeface="Yandex Sans Text Light" charset="0"/>
                <a:ea typeface="Yandex Sans Text Light" charset="0"/>
                <a:cs typeface="Yandex Sans Text Light" charset="0"/>
              </a:rPr>
              <a:t>RGB: </a:t>
            </a:r>
            <a:br>
              <a:rPr lang="mr-IN" sz="3600" dirty="0">
                <a:latin typeface="Yandex Sans Text Light" charset="0"/>
                <a:ea typeface="Yandex Sans Text Light" charset="0"/>
                <a:cs typeface="Yandex Sans Text Light" charset="0"/>
              </a:rPr>
            </a:br>
            <a:r>
              <a:rPr lang="is-IS" sz="3600" dirty="0" smtClean="0">
                <a:latin typeface="Yandex Sans Text Light" charset="0"/>
                <a:ea typeface="Yandex Sans Text Light" charset="0"/>
                <a:cs typeface="Yandex Sans Text Light" charset="0"/>
              </a:rPr>
              <a:t>91;205;157</a:t>
            </a:r>
            <a:endParaRPr lang="mr-IN" sz="3600" dirty="0">
              <a:latin typeface="Yandex Sans Text Light" charset="0"/>
              <a:ea typeface="Yandex Sans Text Light" charset="0"/>
              <a:cs typeface="Yandex Sans Text Light" charset="0"/>
            </a:endParaRPr>
          </a:p>
        </p:txBody>
      </p:sp>
      <p:sp>
        <p:nvSpPr>
          <p:cNvPr id="32" name="Объект 2"/>
          <p:cNvSpPr txBox="1">
            <a:spLocks/>
          </p:cNvSpPr>
          <p:nvPr/>
        </p:nvSpPr>
        <p:spPr>
          <a:xfrm>
            <a:off x="14424358" y="9272511"/>
            <a:ext cx="3089314" cy="1321996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marL="0" indent="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FontTx/>
              <a:buNone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1pPr>
            <a:lvl2pPr marL="0" indent="-720000" algn="l" defTabSz="1908000" rtl="0" eaLnBrk="1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defRPr sz="4800" kern="1200" baseline="0">
                <a:solidFill>
                  <a:schemeClr val="tx1"/>
                </a:solidFill>
                <a:latin typeface="Yandex Sans Text Regular" pitchFamily="2" charset="-52"/>
                <a:ea typeface="+mn-ea"/>
                <a:cs typeface="+mn-cs"/>
              </a:defRPr>
            </a:lvl2pPr>
            <a:lvl3pPr marL="1512000" indent="-72000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SzPct val="150000"/>
              <a:buFont typeface="Yandex Sans Text Light" panose="02000000000000000000" pitchFamily="2" charset="-52"/>
              <a:buChar char="›"/>
              <a:defRPr sz="4800" kern="1200" baseline="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3pPr>
            <a:lvl4pPr marL="1512000" indent="-72000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Font typeface="+mj-lt"/>
              <a:buAutoNum type="arabicPeriod"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4pPr>
            <a:lvl5pPr marL="0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mr-IN" sz="3600" dirty="0">
                <a:latin typeface="Yandex Sans Text Light" charset="0"/>
                <a:ea typeface="Yandex Sans Text Light" charset="0"/>
                <a:cs typeface="Yandex Sans Text Light" charset="0"/>
              </a:rPr>
              <a:t>RGB: </a:t>
            </a:r>
            <a:br>
              <a:rPr lang="mr-IN" sz="3600" dirty="0">
                <a:latin typeface="Yandex Sans Text Light" charset="0"/>
                <a:ea typeface="Yandex Sans Text Light" charset="0"/>
                <a:cs typeface="Yandex Sans Text Light" charset="0"/>
              </a:rPr>
            </a:br>
            <a:r>
              <a:rPr lang="mr-IN" sz="3600" dirty="0" smtClean="0">
                <a:latin typeface="Yandex Sans Text Light" charset="0"/>
                <a:ea typeface="Yandex Sans Text Light" charset="0"/>
                <a:cs typeface="Yandex Sans Text Light" charset="0"/>
              </a:rPr>
              <a:t>158;100;169</a:t>
            </a:r>
            <a:endParaRPr lang="mr-IN" sz="3600" dirty="0">
              <a:latin typeface="Yandex Sans Text Light" charset="0"/>
              <a:ea typeface="Yandex Sans Text Light" charset="0"/>
              <a:cs typeface="Yandex Sans Text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21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Заголовок, текст и код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Этот слайд используется для вставки небольшой </a:t>
            </a:r>
            <a:br>
              <a:rPr lang="ru-RU" dirty="0"/>
            </a:br>
            <a:r>
              <a:rPr lang="ru-RU" dirty="0"/>
              <a:t>части кода с описанием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#</a:t>
            </a:r>
            <a:r>
              <a:rPr lang="en-US" dirty="0" smtClean="0"/>
              <a:t>coding=utf-8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from </a:t>
            </a:r>
            <a:r>
              <a:rPr lang="en-US" dirty="0">
                <a:solidFill>
                  <a:srgbClr val="9E64A9"/>
                </a:solidFill>
              </a:rPr>
              <a:t>vanilla import </a:t>
            </a:r>
            <a:r>
              <a:rPr lang="en-US" dirty="0" smtClean="0">
                <a:solidFill>
                  <a:srgbClr val="9E64A9"/>
                </a:solidFill>
              </a:rPr>
              <a:t>*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from </a:t>
            </a:r>
            <a:r>
              <a:rPr lang="en-US" dirty="0" err="1">
                <a:solidFill>
                  <a:srgbClr val="9E64A9"/>
                </a:solidFill>
              </a:rPr>
              <a:t>defconAppKit.windows.baseWindow</a:t>
            </a:r>
            <a:r>
              <a:rPr lang="en-US" dirty="0"/>
              <a:t> import </a:t>
            </a:r>
            <a:r>
              <a:rPr lang="en-US" dirty="0" err="1" smtClean="0">
                <a:solidFill>
                  <a:srgbClr val="5BCD9D"/>
                </a:solidFill>
              </a:rPr>
              <a:t>BaseWindowController</a:t>
            </a:r>
            <a:r>
              <a:rPr lang="ru-RU" dirty="0" smtClean="0">
                <a:solidFill>
                  <a:srgbClr val="5BCD9D"/>
                </a:solidFill>
              </a:rPr>
              <a:t/>
            </a:r>
            <a:br>
              <a:rPr lang="ru-RU" dirty="0" smtClean="0">
                <a:solidFill>
                  <a:srgbClr val="5BCD9D"/>
                </a:solidFill>
              </a:rPr>
            </a:br>
            <a:r>
              <a:rPr lang="en-US" dirty="0" smtClean="0"/>
              <a:t>from </a:t>
            </a:r>
            <a:r>
              <a:rPr lang="en-US" dirty="0" err="1">
                <a:solidFill>
                  <a:srgbClr val="9E64A9"/>
                </a:solidFill>
              </a:rPr>
              <a:t>mojo.events</a:t>
            </a:r>
            <a:r>
              <a:rPr lang="en-US" dirty="0"/>
              <a:t> import </a:t>
            </a:r>
            <a:r>
              <a:rPr lang="en-US" dirty="0" err="1">
                <a:solidFill>
                  <a:srgbClr val="5BCD9D"/>
                </a:solidFill>
              </a:rPr>
              <a:t>addObserver</a:t>
            </a:r>
            <a:r>
              <a:rPr lang="en-US" dirty="0"/>
              <a:t>, </a:t>
            </a:r>
            <a:r>
              <a:rPr lang="en-US" dirty="0" err="1" smtClean="0">
                <a:solidFill>
                  <a:srgbClr val="5BCD9D"/>
                </a:solidFill>
              </a:rPr>
              <a:t>removeObserver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import </a:t>
            </a:r>
            <a:r>
              <a:rPr lang="en-US" dirty="0" smtClean="0">
                <a:solidFill>
                  <a:srgbClr val="5BCD9D"/>
                </a:solidFill>
              </a:rPr>
              <a:t>math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class </a:t>
            </a:r>
            <a:r>
              <a:rPr lang="en-US" dirty="0" err="1">
                <a:solidFill>
                  <a:schemeClr val="accent1"/>
                </a:solidFill>
              </a:rPr>
              <a:t>ShowMouseCoordinatesTextBox</a:t>
            </a:r>
            <a:r>
              <a:rPr lang="en-US" dirty="0"/>
              <a:t>(</a:t>
            </a:r>
            <a:r>
              <a:rPr lang="en-US" dirty="0" err="1"/>
              <a:t>TextBox</a:t>
            </a:r>
            <a:r>
              <a:rPr lang="en-US" dirty="0" smtClean="0"/>
              <a:t>):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>
                <a:solidFill>
                  <a:srgbClr val="5BCD9D"/>
                </a:solidFill>
              </a:rPr>
              <a:t>__</a:t>
            </a:r>
            <a:r>
              <a:rPr lang="en-US" dirty="0" err="1">
                <a:solidFill>
                  <a:srgbClr val="5BCD9D"/>
                </a:solidFill>
              </a:rPr>
              <a:t>init</a:t>
            </a:r>
            <a:r>
              <a:rPr lang="en-US" dirty="0">
                <a:solidFill>
                  <a:srgbClr val="5BCD9D"/>
                </a:solidFill>
              </a:rPr>
              <a:t>__</a:t>
            </a:r>
            <a:r>
              <a:rPr lang="en-US" dirty="0"/>
              <a:t>(</a:t>
            </a:r>
            <a:r>
              <a:rPr lang="en-US" dirty="0">
                <a:solidFill>
                  <a:srgbClr val="FE8C00"/>
                </a:solidFill>
              </a:rPr>
              <a:t>self</a:t>
            </a:r>
            <a:r>
              <a:rPr lang="en-US" dirty="0"/>
              <a:t>, *</a:t>
            </a:r>
            <a:r>
              <a:rPr lang="en-US" dirty="0" err="1">
                <a:solidFill>
                  <a:srgbClr val="FE8C00"/>
                </a:solidFill>
              </a:rPr>
              <a:t>args</a:t>
            </a:r>
            <a:r>
              <a:rPr lang="en-US" dirty="0"/>
              <a:t>, **</a:t>
            </a:r>
            <a:r>
              <a:rPr lang="en-US" dirty="0" err="1">
                <a:solidFill>
                  <a:srgbClr val="FE8C00"/>
                </a:solidFill>
              </a:rPr>
              <a:t>kwargs</a:t>
            </a:r>
            <a:r>
              <a:rPr lang="en-US" dirty="0"/>
              <a:t>):</a:t>
            </a:r>
            <a:endParaRPr lang="ru-RU" dirty="0"/>
          </a:p>
        </p:txBody>
      </p:sp>
      <p:grpSp>
        <p:nvGrpSpPr>
          <p:cNvPr id="10" name="Group 544"/>
          <p:cNvGrpSpPr/>
          <p:nvPr/>
        </p:nvGrpSpPr>
        <p:grpSpPr>
          <a:xfrm>
            <a:off x="20603585" y="2067482"/>
            <a:ext cx="5771563" cy="1505424"/>
            <a:chOff x="0" y="0"/>
            <a:chExt cx="5771562" cy="1505423"/>
          </a:xfrm>
        </p:grpSpPr>
        <p:grpSp>
          <p:nvGrpSpPr>
            <p:cNvPr id="11" name="Group 542"/>
            <p:cNvGrpSpPr/>
            <p:nvPr/>
          </p:nvGrpSpPr>
          <p:grpSpPr>
            <a:xfrm>
              <a:off x="0" y="0"/>
              <a:ext cx="5771563" cy="1505424"/>
              <a:chOff x="1340592" y="0"/>
              <a:chExt cx="5771562" cy="1505423"/>
            </a:xfrm>
          </p:grpSpPr>
          <p:sp>
            <p:nvSpPr>
              <p:cNvPr id="13" name="Shape 540"/>
              <p:cNvSpPr/>
              <p:nvPr/>
            </p:nvSpPr>
            <p:spPr>
              <a:xfrm>
                <a:off x="1340592" y="0"/>
                <a:ext cx="5771564" cy="839767"/>
              </a:xfrm>
              <a:prstGeom prst="rect">
                <a:avLst/>
              </a:prstGeom>
              <a:solidFill>
                <a:srgbClr val="3878BE"/>
              </a:solidFill>
              <a:ln w="12700" cap="flat">
                <a:noFill/>
                <a:miter lim="400000"/>
              </a:ln>
              <a:effectLst>
                <a:outerShdw blurRad="635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4" name="Shape 541"/>
              <p:cNvSpPr/>
              <p:nvPr/>
            </p:nvSpPr>
            <p:spPr>
              <a:xfrm>
                <a:off x="2248251" y="131081"/>
                <a:ext cx="3887670" cy="13743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lnSpc>
                    <a:spcPct val="100000"/>
                  </a:lnSpc>
                  <a:spcBef>
                    <a:spcPts val="0"/>
                  </a:spcBef>
                  <a:tabLst>
                    <a:tab pos="5524500" algn="l"/>
                  </a:tabLst>
                  <a:defRPr sz="3000" baseline="0">
                    <a:solidFill>
                      <a:srgbClr val="FFFFFF"/>
                    </a:solidFill>
                    <a:latin typeface="Yandex Sans Text Regular"/>
                    <a:ea typeface="Yandex Sans Text Regular"/>
                    <a:cs typeface="Yandex Sans Text Regular"/>
                    <a:sym typeface="Yandex Sans Text Regular"/>
                  </a:defRPr>
                </a:lvl1pPr>
              </a:lstStyle>
              <a:p>
                <a:r>
                  <a:t>Пример </a:t>
                </a:r>
              </a:p>
            </p:txBody>
          </p:sp>
        </p:grpSp>
        <p:pic>
          <p:nvPicPr>
            <p:cNvPr id="12" name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45308" y="192651"/>
              <a:ext cx="495301" cy="495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" name="TextBox 4"/>
          <p:cNvSpPr txBox="1"/>
          <p:nvPr/>
        </p:nvSpPr>
        <p:spPr>
          <a:xfrm>
            <a:off x="14480806" y="370800"/>
            <a:ext cx="49058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000" dirty="0" smtClean="0">
                <a:solidFill>
                  <a:schemeClr val="bg1"/>
                </a:solidFill>
              </a:rPr>
              <a:t>Синий </a:t>
            </a:r>
            <a:r>
              <a:rPr lang="ru-RU" sz="5000" smtClean="0">
                <a:solidFill>
                  <a:schemeClr val="bg1"/>
                </a:solidFill>
              </a:rPr>
              <a:t>цвет </a:t>
            </a:r>
            <a:br>
              <a:rPr lang="ru-RU" sz="5000" smtClean="0">
                <a:solidFill>
                  <a:schemeClr val="bg1"/>
                </a:solidFill>
              </a:rPr>
            </a:br>
            <a:r>
              <a:rPr lang="ru-RU" sz="5000" smtClean="0">
                <a:solidFill>
                  <a:schemeClr val="bg1"/>
                </a:solidFill>
              </a:rPr>
              <a:t>не правильный</a:t>
            </a:r>
            <a:endParaRPr lang="ru-RU" sz="5000" dirty="0" err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01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Заголовок, текст и код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#coding=utf-8</a:t>
            </a:r>
            <a:r>
              <a:rPr lang="ru-RU" dirty="0"/>
              <a:t/>
            </a:r>
            <a:br>
              <a:rPr lang="ru-RU" dirty="0"/>
            </a:br>
            <a:r>
              <a:rPr lang="en-US" dirty="0"/>
              <a:t>from </a:t>
            </a:r>
            <a:r>
              <a:rPr lang="en-US" dirty="0">
                <a:solidFill>
                  <a:srgbClr val="9E64A9"/>
                </a:solidFill>
              </a:rPr>
              <a:t>vanilla import *</a:t>
            </a:r>
            <a:r>
              <a:rPr lang="ru-RU" dirty="0"/>
              <a:t/>
            </a:r>
            <a:br>
              <a:rPr lang="ru-RU" dirty="0"/>
            </a:br>
            <a:r>
              <a:rPr lang="en-US" dirty="0"/>
              <a:t>from </a:t>
            </a:r>
            <a:r>
              <a:rPr lang="en-US" dirty="0" err="1">
                <a:solidFill>
                  <a:srgbClr val="9E64A9"/>
                </a:solidFill>
              </a:rPr>
              <a:t>defconAppKit.windows.baseWindow</a:t>
            </a:r>
            <a:r>
              <a:rPr lang="en-US" dirty="0"/>
              <a:t> import </a:t>
            </a:r>
            <a:r>
              <a:rPr lang="en-US" dirty="0" err="1">
                <a:solidFill>
                  <a:srgbClr val="5BCD9D"/>
                </a:solidFill>
              </a:rPr>
              <a:t>BaseWindowController</a:t>
            </a:r>
            <a:r>
              <a:rPr lang="ru-RU" dirty="0">
                <a:solidFill>
                  <a:srgbClr val="5BCD9D"/>
                </a:solidFill>
              </a:rPr>
              <a:t/>
            </a:r>
            <a:br>
              <a:rPr lang="ru-RU" dirty="0">
                <a:solidFill>
                  <a:srgbClr val="5BCD9D"/>
                </a:solidFill>
              </a:rPr>
            </a:br>
            <a:r>
              <a:rPr lang="en-US" dirty="0"/>
              <a:t>from </a:t>
            </a:r>
            <a:r>
              <a:rPr lang="en-US" dirty="0" err="1">
                <a:solidFill>
                  <a:srgbClr val="9E64A9"/>
                </a:solidFill>
              </a:rPr>
              <a:t>mojo.events</a:t>
            </a:r>
            <a:r>
              <a:rPr lang="en-US" dirty="0"/>
              <a:t> import </a:t>
            </a:r>
            <a:r>
              <a:rPr lang="en-US" dirty="0" err="1">
                <a:solidFill>
                  <a:srgbClr val="5BCD9D"/>
                </a:solidFill>
              </a:rPr>
              <a:t>addObserver</a:t>
            </a:r>
            <a:r>
              <a:rPr lang="en-US" dirty="0"/>
              <a:t>, </a:t>
            </a:r>
            <a:r>
              <a:rPr lang="en-US" dirty="0" err="1">
                <a:solidFill>
                  <a:srgbClr val="5BCD9D"/>
                </a:solidFill>
              </a:rPr>
              <a:t>removeObserver</a:t>
            </a:r>
            <a:r>
              <a:rPr lang="ru-RU" dirty="0"/>
              <a:t/>
            </a:r>
            <a:br>
              <a:rPr lang="ru-RU" dirty="0"/>
            </a:br>
            <a:r>
              <a:rPr lang="en-US" dirty="0"/>
              <a:t>import </a:t>
            </a:r>
            <a:r>
              <a:rPr lang="en-US" dirty="0" smtClean="0">
                <a:solidFill>
                  <a:srgbClr val="5BCD9D"/>
                </a:solidFill>
              </a:rPr>
              <a:t>math</a:t>
            </a:r>
            <a:r>
              <a:rPr lang="en-US" dirty="0"/>
              <a:t/>
            </a:r>
            <a:br>
              <a:rPr lang="en-US" dirty="0"/>
            </a:br>
            <a:r>
              <a:rPr lang="ru-RU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"""</a:t>
            </a:r>
            <a:r>
              <a:rPr lang="ru-RU" dirty="0" smtClean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	A </a:t>
            </a:r>
            <a:r>
              <a:rPr lang="en-US" dirty="0">
                <a:solidFill>
                  <a:srgbClr val="FF0000"/>
                </a:solidFill>
              </a:rPr>
              <a:t>vanilla text box with some goodies about the mouse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"""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9E64A9"/>
                </a:solidFill>
              </a:rPr>
              <a:t>__</a:t>
            </a:r>
            <a:r>
              <a:rPr lang="en-US" dirty="0" err="1" smtClean="0">
                <a:solidFill>
                  <a:srgbClr val="9E64A9"/>
                </a:solidFill>
              </a:rPr>
              <a:t>init</a:t>
            </a:r>
            <a:r>
              <a:rPr lang="en-US" dirty="0" smtClean="0">
                <a:solidFill>
                  <a:srgbClr val="9E64A9"/>
                </a:solidFill>
              </a:rPr>
              <a:t>__</a:t>
            </a:r>
            <a:r>
              <a:rPr lang="en-US" dirty="0" smtClean="0"/>
              <a:t>(self, *</a:t>
            </a:r>
            <a:r>
              <a:rPr lang="en-US" dirty="0" err="1" smtClean="0">
                <a:solidFill>
                  <a:srgbClr val="FE8C00"/>
                </a:solidFill>
              </a:rPr>
              <a:t>args</a:t>
            </a:r>
            <a:r>
              <a:rPr lang="en-US" dirty="0" smtClean="0"/>
              <a:t>, **</a:t>
            </a:r>
            <a:r>
              <a:rPr lang="en-US" dirty="0" err="1" smtClean="0">
                <a:solidFill>
                  <a:srgbClr val="FE8C00"/>
                </a:solidFill>
              </a:rPr>
              <a:t>kwargs</a:t>
            </a:r>
            <a:r>
              <a:rPr lang="en-US" dirty="0" smtClean="0"/>
              <a:t>):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self.observers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{"</a:t>
            </a:r>
            <a:r>
              <a:rPr lang="en-US" dirty="0" err="1" smtClean="0">
                <a:solidFill>
                  <a:srgbClr val="FF0000"/>
                </a:solidFill>
              </a:rPr>
              <a:t>mouseMoved</a:t>
            </a:r>
            <a:r>
              <a:rPr lang="en-US" dirty="0" smtClean="0">
                <a:solidFill>
                  <a:srgbClr val="FF0000"/>
                </a:solidFill>
              </a:rPr>
              <a:t>"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"</a:t>
            </a:r>
            <a:r>
              <a:rPr lang="en-US" dirty="0" err="1" smtClean="0">
                <a:solidFill>
                  <a:srgbClr val="FF0000"/>
                </a:solidFill>
              </a:rPr>
              <a:t>mouseDragged</a:t>
            </a:r>
            <a:r>
              <a:rPr lang="en-US" dirty="0" smtClean="0">
                <a:solidFill>
                  <a:srgbClr val="FF0000"/>
                </a:solidFill>
              </a:rPr>
              <a:t>"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"</a:t>
            </a:r>
            <a:r>
              <a:rPr lang="en-US" dirty="0" err="1" smtClean="0">
                <a:solidFill>
                  <a:srgbClr val="FF0000"/>
                </a:solidFill>
              </a:rPr>
              <a:t>mouseUp</a:t>
            </a:r>
            <a:r>
              <a:rPr lang="en-US" dirty="0" smtClean="0">
                <a:solidFill>
                  <a:srgbClr val="FF0000"/>
                </a:solidFill>
              </a:rPr>
              <a:t>"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	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-222353762" y="6019822"/>
            <a:ext cx="469088350" cy="16763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YandexSansText-Light" charset="0"/>
              </a:rPr>
              <a:t>В случае, если ваш код  не помещается на одной странице, его можно продлить на следующем слайде; между слайдами поставить переход </a:t>
            </a:r>
            <a:r>
              <a:rPr lang="ru-RU">
                <a:solidFill>
                  <a:srgbClr val="FFFFFF"/>
                </a:solidFill>
                <a:latin typeface="YandexSansText-Regular" charset="0"/>
              </a:rPr>
              <a:t>«Выталкивание снизу вверх»</a:t>
            </a:r>
            <a:r>
              <a:rPr lang="ru-RU">
                <a:solidFill>
                  <a:srgbClr val="FFFFFF"/>
                </a:solidFill>
                <a:latin typeface="YandexSansText-Light" charset="0"/>
              </a:rPr>
              <a:t> </a:t>
            </a:r>
            <a:endParaRPr lang="ru-RU"/>
          </a:p>
        </p:txBody>
      </p:sp>
      <p:grpSp>
        <p:nvGrpSpPr>
          <p:cNvPr id="13" name="Группа 12"/>
          <p:cNvGrpSpPr/>
          <p:nvPr/>
        </p:nvGrpSpPr>
        <p:grpSpPr>
          <a:xfrm>
            <a:off x="18651239" y="6657259"/>
            <a:ext cx="4838129" cy="5450725"/>
            <a:chOff x="18436207" y="3572959"/>
            <a:chExt cx="4838129" cy="5450725"/>
          </a:xfrm>
        </p:grpSpPr>
        <p:sp>
          <p:nvSpPr>
            <p:cNvPr id="9" name="Прямоугольник 8"/>
            <p:cNvSpPr/>
            <p:nvPr/>
          </p:nvSpPr>
          <p:spPr>
            <a:xfrm>
              <a:off x="18436207" y="3572959"/>
              <a:ext cx="4838129" cy="5450725"/>
            </a:xfrm>
            <a:prstGeom prst="rect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Объект 2"/>
            <p:cNvSpPr txBox="1">
              <a:spLocks/>
            </p:cNvSpPr>
            <p:nvPr/>
          </p:nvSpPr>
          <p:spPr>
            <a:xfrm>
              <a:off x="18893165" y="3916239"/>
              <a:ext cx="4199409" cy="2570658"/>
            </a:xfrm>
            <a:prstGeom prst="rect">
              <a:avLst/>
            </a:prstGeom>
          </p:spPr>
          <p:txBody>
            <a:bodyPr vert="horz" lIns="0" tIns="45720" rIns="91440" bIns="45720" rtlCol="0" anchor="ctr">
              <a:noAutofit/>
            </a:bodyPr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 baseline="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ru-RU" sz="2200" dirty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В случае, если ваш </a:t>
              </a:r>
              <a:r>
                <a:rPr lang="ru-RU" sz="220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код </a:t>
              </a:r>
              <a:br>
                <a:rPr lang="ru-RU" sz="220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</a:br>
              <a:r>
                <a:rPr lang="ru-RU" sz="220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не </a:t>
              </a:r>
              <a:r>
                <a:rPr lang="ru-RU" sz="2200" dirty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помещается на одной странице, его можно продлить на следующем слайде</a:t>
              </a:r>
              <a:r>
                <a:rPr lang="ru-RU" sz="220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; </a:t>
              </a:r>
              <a:r>
                <a:rPr lang="ru-RU" sz="220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/>
              </a:r>
              <a:br>
                <a:rPr lang="ru-RU" sz="220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</a:br>
              <a:r>
                <a:rPr lang="ru-RU" sz="220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в </a:t>
              </a:r>
              <a:r>
                <a:rPr lang="ru-RU" sz="2200" dirty="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разделе </a:t>
              </a:r>
              <a:r>
                <a:rPr lang="ru-RU" sz="2200" dirty="0" smtClean="0">
                  <a:solidFill>
                    <a:schemeClr val="bg1"/>
                  </a:solidFill>
                  <a:latin typeface="+mj-lt"/>
                  <a:ea typeface="Yandex Sans Text Regular"/>
                  <a:cs typeface="Yandex Sans Text Regular"/>
                  <a:sym typeface="Yandex Sans Text Regular"/>
                </a:rPr>
                <a:t>«Переходы», </a:t>
              </a:r>
              <a:r>
                <a:rPr lang="ru-RU" sz="2200" dirty="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между </a:t>
              </a:r>
              <a:r>
                <a:rPr lang="ru-RU" sz="2200" dirty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слайдами поставить переход </a:t>
              </a:r>
              <a:r>
                <a:rPr lang="ru-RU" sz="2200" dirty="0" smtClean="0">
                  <a:solidFill>
                    <a:schemeClr val="bg1"/>
                  </a:solidFill>
                  <a:latin typeface="+mj-lt"/>
                  <a:ea typeface="Yandex Sans Text Regular"/>
                  <a:cs typeface="Yandex Sans Text Regular"/>
                  <a:sym typeface="Yandex Sans Text Regular"/>
                </a:rPr>
                <a:t>«</a:t>
              </a:r>
              <a:r>
                <a:rPr lang="ru-RU" sz="2200" dirty="0" err="1">
                  <a:solidFill>
                    <a:schemeClr val="bg1"/>
                  </a:solidFill>
                  <a:latin typeface="+mj-lt"/>
                  <a:ea typeface="Yandex Sans Text Regular"/>
                  <a:cs typeface="Yandex Sans Text Regular"/>
                  <a:sym typeface="Yandex Sans Text Regular"/>
                </a:rPr>
                <a:t>З</a:t>
              </a:r>
              <a:r>
                <a:rPr lang="ru-RU" sz="2200" dirty="0" err="1" smtClean="0">
                  <a:solidFill>
                    <a:schemeClr val="bg1"/>
                  </a:solidFill>
                  <a:latin typeface="+mj-lt"/>
                  <a:ea typeface="Yandex Sans Text Regular"/>
                  <a:cs typeface="Yandex Sans Text Regular"/>
                  <a:sym typeface="Yandex Sans Text Regular"/>
                </a:rPr>
                <a:t>адвигание</a:t>
              </a:r>
              <a:r>
                <a:rPr lang="ru-RU" sz="2200" dirty="0" smtClean="0">
                  <a:solidFill>
                    <a:schemeClr val="bg1"/>
                  </a:solidFill>
                  <a:latin typeface="+mj-lt"/>
                  <a:ea typeface="Yandex Sans Text Regular"/>
                  <a:cs typeface="Yandex Sans Text Regular"/>
                  <a:sym typeface="Yandex Sans Text Regular"/>
                </a:rPr>
                <a:t>»</a:t>
              </a:r>
              <a:endParaRPr lang="ru-RU" sz="2200" dirty="0">
                <a:solidFill>
                  <a:schemeClr val="bg1"/>
                </a:solidFill>
                <a:latin typeface="+mn-lt"/>
                <a:ea typeface="Yandex Sans Text Regular"/>
                <a:cs typeface="Yandex Sans Text Regular"/>
                <a:sym typeface="Yandex Sans Text Regular"/>
              </a:endParaRPr>
            </a:p>
          </p:txBody>
        </p:sp>
        <p:pic>
          <p:nvPicPr>
            <p:cNvPr id="12" name="Изображение 1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33"/>
            <a:stretch/>
          </p:blipFill>
          <p:spPr>
            <a:xfrm>
              <a:off x="18893165" y="6727902"/>
              <a:ext cx="3923760" cy="1790455"/>
            </a:xfrm>
            <a:prstGeom prst="rect">
              <a:avLst/>
            </a:prstGeom>
          </p:spPr>
        </p:pic>
      </p:grpSp>
      <p:grpSp>
        <p:nvGrpSpPr>
          <p:cNvPr id="14" name="Group 544"/>
          <p:cNvGrpSpPr/>
          <p:nvPr/>
        </p:nvGrpSpPr>
        <p:grpSpPr>
          <a:xfrm>
            <a:off x="20603585" y="2067482"/>
            <a:ext cx="5771563" cy="1505424"/>
            <a:chOff x="0" y="0"/>
            <a:chExt cx="5771562" cy="1505423"/>
          </a:xfrm>
        </p:grpSpPr>
        <p:grpSp>
          <p:nvGrpSpPr>
            <p:cNvPr id="15" name="Group 542"/>
            <p:cNvGrpSpPr/>
            <p:nvPr/>
          </p:nvGrpSpPr>
          <p:grpSpPr>
            <a:xfrm>
              <a:off x="0" y="0"/>
              <a:ext cx="5771563" cy="1505424"/>
              <a:chOff x="1340592" y="0"/>
              <a:chExt cx="5771562" cy="1505423"/>
            </a:xfrm>
          </p:grpSpPr>
          <p:sp>
            <p:nvSpPr>
              <p:cNvPr id="17" name="Shape 540"/>
              <p:cNvSpPr/>
              <p:nvPr/>
            </p:nvSpPr>
            <p:spPr>
              <a:xfrm>
                <a:off x="1340592" y="0"/>
                <a:ext cx="5771564" cy="839767"/>
              </a:xfrm>
              <a:prstGeom prst="rect">
                <a:avLst/>
              </a:prstGeom>
              <a:solidFill>
                <a:srgbClr val="3878BE"/>
              </a:solidFill>
              <a:ln w="12700" cap="flat">
                <a:noFill/>
                <a:miter lim="400000"/>
              </a:ln>
              <a:effectLst>
                <a:outerShdw blurRad="635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8" name="Shape 541"/>
              <p:cNvSpPr/>
              <p:nvPr/>
            </p:nvSpPr>
            <p:spPr>
              <a:xfrm>
                <a:off x="2248251" y="131081"/>
                <a:ext cx="3887670" cy="13743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lnSpc>
                    <a:spcPct val="100000"/>
                  </a:lnSpc>
                  <a:spcBef>
                    <a:spcPts val="0"/>
                  </a:spcBef>
                  <a:tabLst>
                    <a:tab pos="5524500" algn="l"/>
                  </a:tabLst>
                  <a:defRPr sz="3000" baseline="0">
                    <a:solidFill>
                      <a:srgbClr val="FFFFFF"/>
                    </a:solidFill>
                    <a:latin typeface="Yandex Sans Text Regular"/>
                    <a:ea typeface="Yandex Sans Text Regular"/>
                    <a:cs typeface="Yandex Sans Text Regular"/>
                    <a:sym typeface="Yandex Sans Text Regular"/>
                  </a:defRPr>
                </a:lvl1pPr>
              </a:lstStyle>
              <a:p>
                <a:r>
                  <a:t>Пример </a:t>
                </a:r>
              </a:p>
            </p:txBody>
          </p:sp>
        </p:grpSp>
        <p:pic>
          <p:nvPicPr>
            <p:cNvPr id="16" name="pasted-image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45308" y="192651"/>
              <a:ext cx="495301" cy="495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3056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#coding=utf-8</a:t>
            </a:r>
            <a:r>
              <a:rPr lang="ru-RU" dirty="0"/>
              <a:t/>
            </a:r>
            <a:br>
              <a:rPr lang="ru-RU" dirty="0"/>
            </a:br>
            <a:r>
              <a:rPr lang="en-US" dirty="0"/>
              <a:t>from </a:t>
            </a:r>
            <a:r>
              <a:rPr lang="en-US" dirty="0">
                <a:solidFill>
                  <a:srgbClr val="9E64A9"/>
                </a:solidFill>
              </a:rPr>
              <a:t>vanilla import *</a:t>
            </a:r>
            <a:r>
              <a:rPr lang="ru-RU" dirty="0"/>
              <a:t/>
            </a:r>
            <a:br>
              <a:rPr lang="ru-RU" dirty="0"/>
            </a:br>
            <a:r>
              <a:rPr lang="en-US" dirty="0"/>
              <a:t>from </a:t>
            </a:r>
            <a:r>
              <a:rPr lang="en-US" dirty="0" err="1">
                <a:solidFill>
                  <a:srgbClr val="9E64A9"/>
                </a:solidFill>
              </a:rPr>
              <a:t>defconAppKit.windows.baseWindow</a:t>
            </a:r>
            <a:r>
              <a:rPr lang="en-US" dirty="0"/>
              <a:t> import </a:t>
            </a:r>
            <a:r>
              <a:rPr lang="en-US" dirty="0" err="1">
                <a:solidFill>
                  <a:srgbClr val="5BCD9D"/>
                </a:solidFill>
              </a:rPr>
              <a:t>BaseWindowController</a:t>
            </a:r>
            <a:r>
              <a:rPr lang="ru-RU" dirty="0">
                <a:solidFill>
                  <a:srgbClr val="5BCD9D"/>
                </a:solidFill>
              </a:rPr>
              <a:t/>
            </a:r>
            <a:br>
              <a:rPr lang="ru-RU" dirty="0">
                <a:solidFill>
                  <a:srgbClr val="5BCD9D"/>
                </a:solidFill>
              </a:rPr>
            </a:br>
            <a:r>
              <a:rPr lang="en-US" dirty="0"/>
              <a:t>from </a:t>
            </a:r>
            <a:r>
              <a:rPr lang="en-US" dirty="0" err="1">
                <a:solidFill>
                  <a:srgbClr val="9E64A9"/>
                </a:solidFill>
              </a:rPr>
              <a:t>mojo.events</a:t>
            </a:r>
            <a:r>
              <a:rPr lang="en-US" dirty="0"/>
              <a:t> import </a:t>
            </a:r>
            <a:r>
              <a:rPr lang="en-US" dirty="0" err="1">
                <a:solidFill>
                  <a:srgbClr val="5BCD9D"/>
                </a:solidFill>
              </a:rPr>
              <a:t>addObserver</a:t>
            </a:r>
            <a:r>
              <a:rPr lang="en-US" dirty="0"/>
              <a:t>, </a:t>
            </a:r>
            <a:r>
              <a:rPr lang="en-US" dirty="0" err="1">
                <a:solidFill>
                  <a:srgbClr val="5BCD9D"/>
                </a:solidFill>
              </a:rPr>
              <a:t>removeObserver</a:t>
            </a:r>
            <a:r>
              <a:rPr lang="ru-RU" dirty="0"/>
              <a:t/>
            </a:r>
            <a:br>
              <a:rPr lang="ru-RU" dirty="0"/>
            </a:br>
            <a:r>
              <a:rPr lang="en-US" dirty="0"/>
              <a:t>import </a:t>
            </a:r>
            <a:r>
              <a:rPr lang="en-US" dirty="0">
                <a:solidFill>
                  <a:srgbClr val="5BCD9D"/>
                </a:solidFill>
              </a:rPr>
              <a:t>math</a:t>
            </a:r>
            <a:r>
              <a:rPr lang="en-US" dirty="0"/>
              <a:t/>
            </a:r>
            <a:br>
              <a:rPr lang="en-US" dirty="0"/>
            </a:br>
            <a:r>
              <a:rPr lang="ru-RU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"""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	A vanilla text box with some goodies about the mouse.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"""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9E64A9"/>
                </a:solidFill>
              </a:rPr>
              <a:t>__</a:t>
            </a:r>
            <a:r>
              <a:rPr lang="en-US" dirty="0" err="1">
                <a:solidFill>
                  <a:srgbClr val="9E64A9"/>
                </a:solidFill>
              </a:rPr>
              <a:t>init</a:t>
            </a:r>
            <a:r>
              <a:rPr lang="en-US" dirty="0">
                <a:solidFill>
                  <a:srgbClr val="9E64A9"/>
                </a:solidFill>
              </a:rPr>
              <a:t>__</a:t>
            </a:r>
            <a:r>
              <a:rPr lang="en-US" dirty="0"/>
              <a:t>(self, *</a:t>
            </a:r>
            <a:r>
              <a:rPr lang="en-US" dirty="0" err="1">
                <a:solidFill>
                  <a:srgbClr val="FE8C00"/>
                </a:solidFill>
              </a:rPr>
              <a:t>args</a:t>
            </a:r>
            <a:r>
              <a:rPr lang="en-US" dirty="0"/>
              <a:t>, **</a:t>
            </a:r>
            <a:r>
              <a:rPr lang="en-US" dirty="0" err="1">
                <a:solidFill>
                  <a:srgbClr val="FE8C00"/>
                </a:solidFill>
              </a:rPr>
              <a:t>kwargs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self.observers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{"</a:t>
            </a:r>
            <a:r>
              <a:rPr lang="en-US" dirty="0" err="1">
                <a:solidFill>
                  <a:srgbClr val="FF0000"/>
                </a:solidFill>
              </a:rPr>
              <a:t>mouseMoved</a:t>
            </a:r>
            <a:r>
              <a:rPr lang="en-US" dirty="0">
                <a:solidFill>
                  <a:srgbClr val="FF0000"/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"</a:t>
            </a:r>
            <a:r>
              <a:rPr lang="en-US" dirty="0" err="1">
                <a:solidFill>
                  <a:srgbClr val="FF0000"/>
                </a:solidFill>
              </a:rPr>
              <a:t>mouseDragged</a:t>
            </a:r>
            <a:r>
              <a:rPr lang="en-US" dirty="0">
                <a:solidFill>
                  <a:srgbClr val="FF0000"/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"</a:t>
            </a:r>
            <a:r>
              <a:rPr lang="en-US" dirty="0" err="1">
                <a:solidFill>
                  <a:srgbClr val="FF0000"/>
                </a:solidFill>
              </a:rPr>
              <a:t>mouseUp</a:t>
            </a:r>
            <a:r>
              <a:rPr lang="en-US" dirty="0" smtClean="0">
                <a:solidFill>
                  <a:srgbClr val="FF0000"/>
                </a:solidFill>
              </a:rPr>
              <a:t>"</a:t>
            </a:r>
            <a:r>
              <a:rPr lang="en-US" dirty="0" smtClean="0"/>
              <a:t>}</a:t>
            </a:r>
            <a:endParaRPr lang="ru-RU" dirty="0"/>
          </a:p>
        </p:txBody>
      </p:sp>
      <p:grpSp>
        <p:nvGrpSpPr>
          <p:cNvPr id="8" name="Group 544"/>
          <p:cNvGrpSpPr/>
          <p:nvPr/>
        </p:nvGrpSpPr>
        <p:grpSpPr>
          <a:xfrm>
            <a:off x="20603585" y="2067482"/>
            <a:ext cx="5771563" cy="1505424"/>
            <a:chOff x="0" y="0"/>
            <a:chExt cx="5771562" cy="1505423"/>
          </a:xfrm>
        </p:grpSpPr>
        <p:grpSp>
          <p:nvGrpSpPr>
            <p:cNvPr id="9" name="Group 542"/>
            <p:cNvGrpSpPr/>
            <p:nvPr/>
          </p:nvGrpSpPr>
          <p:grpSpPr>
            <a:xfrm>
              <a:off x="0" y="0"/>
              <a:ext cx="5771563" cy="1505424"/>
              <a:chOff x="1340592" y="0"/>
              <a:chExt cx="5771562" cy="1505423"/>
            </a:xfrm>
          </p:grpSpPr>
          <p:sp>
            <p:nvSpPr>
              <p:cNvPr id="11" name="Shape 540"/>
              <p:cNvSpPr/>
              <p:nvPr/>
            </p:nvSpPr>
            <p:spPr>
              <a:xfrm>
                <a:off x="1340592" y="0"/>
                <a:ext cx="5771564" cy="839767"/>
              </a:xfrm>
              <a:prstGeom prst="rect">
                <a:avLst/>
              </a:prstGeom>
              <a:solidFill>
                <a:srgbClr val="3878BE"/>
              </a:solidFill>
              <a:ln w="12700" cap="flat">
                <a:noFill/>
                <a:miter lim="400000"/>
              </a:ln>
              <a:effectLst>
                <a:outerShdw blurRad="635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2" name="Shape 541"/>
              <p:cNvSpPr/>
              <p:nvPr/>
            </p:nvSpPr>
            <p:spPr>
              <a:xfrm>
                <a:off x="2248251" y="131081"/>
                <a:ext cx="3887670" cy="13743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lnSpc>
                    <a:spcPct val="100000"/>
                  </a:lnSpc>
                  <a:spcBef>
                    <a:spcPts val="0"/>
                  </a:spcBef>
                  <a:tabLst>
                    <a:tab pos="5524500" algn="l"/>
                  </a:tabLst>
                  <a:defRPr sz="3000" baseline="0">
                    <a:solidFill>
                      <a:srgbClr val="FFFFFF"/>
                    </a:solidFill>
                    <a:latin typeface="Yandex Sans Text Regular"/>
                    <a:ea typeface="Yandex Sans Text Regular"/>
                    <a:cs typeface="Yandex Sans Text Regular"/>
                    <a:sym typeface="Yandex Sans Text Regular"/>
                  </a:defRPr>
                </a:lvl1pPr>
              </a:lstStyle>
              <a:p>
                <a:r>
                  <a:t>Пример </a:t>
                </a:r>
              </a:p>
            </p:txBody>
          </p:sp>
        </p:grpSp>
        <p:pic>
          <p:nvPicPr>
            <p:cNvPr id="10" name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45308" y="192651"/>
              <a:ext cx="495301" cy="495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9973744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Код на </a:t>
            </a:r>
            <a:r>
              <a:rPr lang="ru-RU" dirty="0" smtClean="0"/>
              <a:t>чёрном фоне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Использование кода в презентации</a:t>
            </a:r>
          </a:p>
        </p:txBody>
      </p:sp>
    </p:spTree>
    <p:extLst>
      <p:ext uri="{BB962C8B-B14F-4D97-AF65-F5344CB8AC3E}">
        <p14:creationId xmlns:p14="http://schemas.microsoft.com/office/powerpoint/2010/main" val="202356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Цвет кода на </a:t>
            </a:r>
            <a:r>
              <a:rPr lang="ru-RU" dirty="0" smtClean="0"/>
              <a:t>чёрном фоне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1902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600" dirty="0"/>
              <a:t>Основной цвет кода – </a:t>
            </a:r>
            <a:r>
              <a:rPr lang="ru-RU" sz="3600" dirty="0" smtClean="0"/>
              <a:t>белый.</a:t>
            </a:r>
            <a:r>
              <a:rPr lang="ru-RU" sz="3600" dirty="0"/>
              <a:t/>
            </a:r>
            <a:br>
              <a:rPr lang="ru-RU" sz="3600" dirty="0"/>
            </a:br>
            <a:r>
              <a:rPr lang="ru-RU" sz="3600" dirty="0"/>
              <a:t>Для выделения акцентов в коде на </a:t>
            </a:r>
            <a:r>
              <a:rPr lang="ru-RU" sz="3600" dirty="0" smtClean="0"/>
              <a:t>чёрном фоне </a:t>
            </a:r>
            <a:r>
              <a:rPr lang="ru-RU" sz="3600" dirty="0"/>
              <a:t>используются цвета: 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9</a:t>
            </a:fld>
            <a:endParaRPr lang="ru-RU"/>
          </a:p>
        </p:txBody>
      </p:sp>
      <p:sp>
        <p:nvSpPr>
          <p:cNvPr id="6" name="Shape 440"/>
          <p:cNvSpPr/>
          <p:nvPr/>
        </p:nvSpPr>
        <p:spPr>
          <a:xfrm>
            <a:off x="1149801" y="6476400"/>
            <a:ext cx="2782116" cy="2782116"/>
          </a:xfrm>
          <a:prstGeom prst="rect">
            <a:avLst/>
          </a:prstGeom>
          <a:solidFill>
            <a:srgbClr val="FFCC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1200" baseline="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" name="Shape 441"/>
          <p:cNvSpPr/>
          <p:nvPr/>
        </p:nvSpPr>
        <p:spPr>
          <a:xfrm>
            <a:off x="4450411" y="6476400"/>
            <a:ext cx="2782116" cy="2782116"/>
          </a:xfrm>
          <a:prstGeom prst="rect">
            <a:avLst/>
          </a:prstGeom>
          <a:solidFill>
            <a:srgbClr val="5BCD9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spcBef>
                <a:spcPts val="4000"/>
              </a:spcBef>
              <a:defRPr sz="5000" baseline="-11999">
                <a:latin typeface="Textbook New Light"/>
                <a:ea typeface="Textbook New Light"/>
                <a:cs typeface="Textbook New Light"/>
                <a:sym typeface="Textbook New Light"/>
              </a:defRPr>
            </a:pPr>
            <a:endParaRPr/>
          </a:p>
        </p:txBody>
      </p:sp>
      <p:sp>
        <p:nvSpPr>
          <p:cNvPr id="8" name="Shape 442"/>
          <p:cNvSpPr/>
          <p:nvPr/>
        </p:nvSpPr>
        <p:spPr>
          <a:xfrm>
            <a:off x="7751022" y="6476400"/>
            <a:ext cx="2782115" cy="2782114"/>
          </a:xfrm>
          <a:prstGeom prst="rect">
            <a:avLst/>
          </a:prstGeom>
          <a:solidFill>
            <a:srgbClr val="FC676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9" name="Shape 443"/>
          <p:cNvSpPr/>
          <p:nvPr/>
        </p:nvSpPr>
        <p:spPr>
          <a:xfrm>
            <a:off x="11097531" y="6476400"/>
            <a:ext cx="2782117" cy="2782116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0" name="Shape 444"/>
          <p:cNvSpPr/>
          <p:nvPr/>
        </p:nvSpPr>
        <p:spPr>
          <a:xfrm>
            <a:off x="14424358" y="6489100"/>
            <a:ext cx="2782116" cy="2782116"/>
          </a:xfrm>
          <a:prstGeom prst="rect">
            <a:avLst/>
          </a:prstGeom>
          <a:solidFill>
            <a:srgbClr val="9E64A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1" name="Объект 2"/>
          <p:cNvSpPr txBox="1">
            <a:spLocks/>
          </p:cNvSpPr>
          <p:nvPr/>
        </p:nvSpPr>
        <p:spPr>
          <a:xfrm>
            <a:off x="1153657" y="5630652"/>
            <a:ext cx="2047456" cy="84574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marL="0" indent="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FontTx/>
              <a:buNone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1pPr>
            <a:lvl2pPr marL="0" indent="-720000" algn="l" defTabSz="1908000" rtl="0" eaLnBrk="1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defRPr sz="4800" kern="1200" baseline="0">
                <a:solidFill>
                  <a:schemeClr val="tx1"/>
                </a:solidFill>
                <a:latin typeface="Yandex Sans Text Regular" pitchFamily="2" charset="-52"/>
                <a:ea typeface="+mn-ea"/>
                <a:cs typeface="+mn-cs"/>
              </a:defRPr>
            </a:lvl2pPr>
            <a:lvl3pPr marL="1512000" indent="-72000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SzPct val="150000"/>
              <a:buFont typeface="Yandex Sans Text Light" panose="02000000000000000000" pitchFamily="2" charset="-52"/>
              <a:buChar char="›"/>
              <a:defRPr sz="4800" kern="1200" baseline="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3pPr>
            <a:lvl4pPr marL="1512000" indent="-72000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Font typeface="+mj-lt"/>
              <a:buAutoNum type="arabicPeriod"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4pPr>
            <a:lvl5pPr marL="0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is-IS" sz="3600" dirty="0" smtClean="0">
                <a:latin typeface="Yandex Sans Text Light" charset="0"/>
                <a:ea typeface="Yandex Sans Text Light" charset="0"/>
                <a:cs typeface="Yandex Sans Text Light" charset="0"/>
              </a:rPr>
              <a:t>#</a:t>
            </a:r>
            <a:r>
              <a:rPr lang="en-US" sz="3600" dirty="0">
                <a:latin typeface="Yandex Sans Text Light" charset="0"/>
                <a:ea typeface="Yandex Sans Text Light" charset="0"/>
                <a:cs typeface="Yandex Sans Text Light" charset="0"/>
              </a:rPr>
              <a:t>FFCC00</a:t>
            </a:r>
            <a:endParaRPr lang="is-IS" sz="3600" dirty="0">
              <a:latin typeface="Yandex Sans Text Light" charset="0"/>
              <a:ea typeface="Yandex Sans Text Light" charset="0"/>
              <a:cs typeface="Yandex Sans Text Light" charset="0"/>
            </a:endParaRPr>
          </a:p>
        </p:txBody>
      </p:sp>
      <p:sp>
        <p:nvSpPr>
          <p:cNvPr id="23" name="Объект 2"/>
          <p:cNvSpPr txBox="1">
            <a:spLocks/>
          </p:cNvSpPr>
          <p:nvPr/>
        </p:nvSpPr>
        <p:spPr>
          <a:xfrm>
            <a:off x="4450399" y="5630652"/>
            <a:ext cx="2615705" cy="84574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marL="0" indent="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FontTx/>
              <a:buNone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1pPr>
            <a:lvl2pPr marL="0" indent="-720000" algn="l" defTabSz="1908000" rtl="0" eaLnBrk="1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defRPr sz="4800" kern="1200" baseline="0">
                <a:solidFill>
                  <a:schemeClr val="tx1"/>
                </a:solidFill>
                <a:latin typeface="Yandex Sans Text Regular" pitchFamily="2" charset="-52"/>
                <a:ea typeface="+mn-ea"/>
                <a:cs typeface="+mn-cs"/>
              </a:defRPr>
            </a:lvl2pPr>
            <a:lvl3pPr marL="1512000" indent="-72000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SzPct val="150000"/>
              <a:buFont typeface="Yandex Sans Text Light" panose="02000000000000000000" pitchFamily="2" charset="-52"/>
              <a:buChar char="›"/>
              <a:defRPr sz="4800" kern="1200" baseline="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3pPr>
            <a:lvl4pPr marL="1512000" indent="-72000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Font typeface="+mj-lt"/>
              <a:buAutoNum type="arabicPeriod"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4pPr>
            <a:lvl5pPr marL="0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is-IS" sz="3600" dirty="0" smtClean="0">
                <a:latin typeface="Yandex Sans Text Light" charset="0"/>
                <a:ea typeface="Yandex Sans Text Light" charset="0"/>
                <a:cs typeface="Yandex Sans Text Light" charset="0"/>
              </a:rPr>
              <a:t>#</a:t>
            </a:r>
            <a:r>
              <a:rPr lang="pt-BR" sz="3600" dirty="0" smtClean="0">
                <a:latin typeface="Yandex Sans Text Light" charset="0"/>
                <a:ea typeface="Yandex Sans Text Light" charset="0"/>
                <a:cs typeface="Yandex Sans Text Light" charset="0"/>
              </a:rPr>
              <a:t>5BCD9D</a:t>
            </a:r>
            <a:endParaRPr lang="is-IS" sz="3600" dirty="0">
              <a:latin typeface="Yandex Sans Text Light" charset="0"/>
              <a:ea typeface="Yandex Sans Text Light" charset="0"/>
              <a:cs typeface="Yandex Sans Text Light" charset="0"/>
            </a:endParaRPr>
          </a:p>
        </p:txBody>
      </p:sp>
      <p:sp>
        <p:nvSpPr>
          <p:cNvPr id="24" name="Объект 2"/>
          <p:cNvSpPr txBox="1">
            <a:spLocks/>
          </p:cNvSpPr>
          <p:nvPr/>
        </p:nvSpPr>
        <p:spPr>
          <a:xfrm>
            <a:off x="7744149" y="5612842"/>
            <a:ext cx="2788987" cy="84574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marL="0" indent="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FontTx/>
              <a:buNone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1pPr>
            <a:lvl2pPr marL="0" indent="-720000" algn="l" defTabSz="1908000" rtl="0" eaLnBrk="1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defRPr sz="4800" kern="1200" baseline="0">
                <a:solidFill>
                  <a:schemeClr val="tx1"/>
                </a:solidFill>
                <a:latin typeface="Yandex Sans Text Regular" pitchFamily="2" charset="-52"/>
                <a:ea typeface="+mn-ea"/>
                <a:cs typeface="+mn-cs"/>
              </a:defRPr>
            </a:lvl2pPr>
            <a:lvl3pPr marL="1512000" indent="-72000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SzPct val="150000"/>
              <a:buFont typeface="Yandex Sans Text Light" panose="02000000000000000000" pitchFamily="2" charset="-52"/>
              <a:buChar char="›"/>
              <a:defRPr sz="4800" kern="1200" baseline="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3pPr>
            <a:lvl4pPr marL="1512000" indent="-72000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Font typeface="+mj-lt"/>
              <a:buAutoNum type="arabicPeriod"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4pPr>
            <a:lvl5pPr marL="0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is-IS" sz="3600" dirty="0" smtClean="0">
                <a:latin typeface="Yandex Sans Text Light" charset="0"/>
                <a:ea typeface="Yandex Sans Text Light" charset="0"/>
                <a:cs typeface="Yandex Sans Text Light" charset="0"/>
              </a:rPr>
              <a:t>#</a:t>
            </a:r>
            <a:r>
              <a:rPr lang="de-DE" sz="3600" dirty="0" smtClean="0"/>
              <a:t>FC6767</a:t>
            </a:r>
            <a:endParaRPr lang="is-IS" sz="3600" dirty="0">
              <a:latin typeface="Yandex Sans Text Light" charset="0"/>
              <a:ea typeface="Yandex Sans Text Light" charset="0"/>
              <a:cs typeface="Yandex Sans Text Light" charset="0"/>
            </a:endParaRPr>
          </a:p>
        </p:txBody>
      </p:sp>
      <p:sp>
        <p:nvSpPr>
          <p:cNvPr id="26" name="Объект 2"/>
          <p:cNvSpPr txBox="1">
            <a:spLocks/>
          </p:cNvSpPr>
          <p:nvPr/>
        </p:nvSpPr>
        <p:spPr>
          <a:xfrm>
            <a:off x="11097519" y="5631067"/>
            <a:ext cx="2620087" cy="84574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marL="0" indent="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FontTx/>
              <a:buNone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1pPr>
            <a:lvl2pPr marL="0" indent="-720000" algn="l" defTabSz="1908000" rtl="0" eaLnBrk="1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defRPr sz="4800" kern="1200" baseline="0">
                <a:solidFill>
                  <a:schemeClr val="tx1"/>
                </a:solidFill>
                <a:latin typeface="Yandex Sans Text Regular" pitchFamily="2" charset="-52"/>
                <a:ea typeface="+mn-ea"/>
                <a:cs typeface="+mn-cs"/>
              </a:defRPr>
            </a:lvl2pPr>
            <a:lvl3pPr marL="1512000" indent="-72000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SzPct val="150000"/>
              <a:buFont typeface="Yandex Sans Text Light" panose="02000000000000000000" pitchFamily="2" charset="-52"/>
              <a:buChar char="›"/>
              <a:defRPr sz="4800" kern="1200" baseline="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3pPr>
            <a:lvl4pPr marL="1512000" indent="-72000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Font typeface="+mj-lt"/>
              <a:buAutoNum type="arabicPeriod"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4pPr>
            <a:lvl5pPr marL="0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is-IS" sz="3600" dirty="0" smtClean="0">
                <a:latin typeface="Yandex Sans Text Light" charset="0"/>
                <a:ea typeface="Yandex Sans Text Light" charset="0"/>
                <a:cs typeface="Yandex Sans Text Light" charset="0"/>
              </a:rPr>
              <a:t>#</a:t>
            </a:r>
            <a:r>
              <a:rPr lang="is-IS" sz="3600" dirty="0" smtClean="0"/>
              <a:t>72C3E0</a:t>
            </a:r>
            <a:endParaRPr lang="is-IS" sz="3600" dirty="0">
              <a:latin typeface="Yandex Sans Text Light" charset="0"/>
              <a:ea typeface="Yandex Sans Text Light" charset="0"/>
              <a:cs typeface="Yandex Sans Text Light" charset="0"/>
            </a:endParaRPr>
          </a:p>
        </p:txBody>
      </p:sp>
      <p:sp>
        <p:nvSpPr>
          <p:cNvPr id="27" name="Объект 2"/>
          <p:cNvSpPr txBox="1">
            <a:spLocks/>
          </p:cNvSpPr>
          <p:nvPr/>
        </p:nvSpPr>
        <p:spPr>
          <a:xfrm>
            <a:off x="14424358" y="5656316"/>
            <a:ext cx="2782116" cy="84574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marL="0" indent="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FontTx/>
              <a:buNone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1pPr>
            <a:lvl2pPr marL="0" indent="-720000" algn="l" defTabSz="1908000" rtl="0" eaLnBrk="1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defRPr sz="4800" kern="1200" baseline="0">
                <a:solidFill>
                  <a:schemeClr val="tx1"/>
                </a:solidFill>
                <a:latin typeface="Yandex Sans Text Regular" pitchFamily="2" charset="-52"/>
                <a:ea typeface="+mn-ea"/>
                <a:cs typeface="+mn-cs"/>
              </a:defRPr>
            </a:lvl2pPr>
            <a:lvl3pPr marL="1512000" indent="-72000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SzPct val="150000"/>
              <a:buFont typeface="Yandex Sans Text Light" panose="02000000000000000000" pitchFamily="2" charset="-52"/>
              <a:buChar char="›"/>
              <a:defRPr sz="4800" kern="1200" baseline="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3pPr>
            <a:lvl4pPr marL="1512000" indent="-72000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Font typeface="+mj-lt"/>
              <a:buAutoNum type="arabicPeriod"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4pPr>
            <a:lvl5pPr marL="0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is-IS" sz="3600" dirty="0" smtClean="0">
                <a:latin typeface="Yandex Sans Text Light" charset="0"/>
                <a:ea typeface="Yandex Sans Text Light" charset="0"/>
                <a:cs typeface="Yandex Sans Text Light" charset="0"/>
              </a:rPr>
              <a:t>#9E64A9</a:t>
            </a:r>
            <a:endParaRPr lang="is-IS" sz="3600" dirty="0">
              <a:latin typeface="Yandex Sans Text Light" charset="0"/>
              <a:ea typeface="Yandex Sans Text Light" charset="0"/>
              <a:cs typeface="Yandex Sans Text Light" charset="0"/>
            </a:endParaRPr>
          </a:p>
        </p:txBody>
      </p:sp>
      <p:sp>
        <p:nvSpPr>
          <p:cNvPr id="28" name="Объект 2"/>
          <p:cNvSpPr txBox="1">
            <a:spLocks/>
          </p:cNvSpPr>
          <p:nvPr/>
        </p:nvSpPr>
        <p:spPr>
          <a:xfrm>
            <a:off x="1259271" y="9322075"/>
            <a:ext cx="3089314" cy="1321996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marL="0" indent="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FontTx/>
              <a:buNone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1pPr>
            <a:lvl2pPr marL="0" indent="-720000" algn="l" defTabSz="1908000" rtl="0" eaLnBrk="1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defRPr sz="4800" kern="1200" baseline="0">
                <a:solidFill>
                  <a:schemeClr val="tx1"/>
                </a:solidFill>
                <a:latin typeface="Yandex Sans Text Regular" pitchFamily="2" charset="-52"/>
                <a:ea typeface="+mn-ea"/>
                <a:cs typeface="+mn-cs"/>
              </a:defRPr>
            </a:lvl2pPr>
            <a:lvl3pPr marL="1512000" indent="-72000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SzPct val="150000"/>
              <a:buFont typeface="Yandex Sans Text Light" panose="02000000000000000000" pitchFamily="2" charset="-52"/>
              <a:buChar char="›"/>
              <a:defRPr sz="4800" kern="1200" baseline="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3pPr>
            <a:lvl4pPr marL="1512000" indent="-72000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Font typeface="+mj-lt"/>
              <a:buAutoNum type="arabicPeriod"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4pPr>
            <a:lvl5pPr marL="0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mr-IN" sz="3600" dirty="0">
                <a:latin typeface="Yandex Sans Text Light" charset="0"/>
                <a:ea typeface="Yandex Sans Text Light" charset="0"/>
                <a:cs typeface="Yandex Sans Text Light" charset="0"/>
              </a:rPr>
              <a:t>RGB: </a:t>
            </a:r>
            <a:br>
              <a:rPr lang="mr-IN" sz="3600" dirty="0">
                <a:latin typeface="Yandex Sans Text Light" charset="0"/>
                <a:ea typeface="Yandex Sans Text Light" charset="0"/>
                <a:cs typeface="Yandex Sans Text Light" charset="0"/>
              </a:rPr>
            </a:br>
            <a:r>
              <a:rPr lang="mr-IN" sz="3600" dirty="0" smtClean="0">
                <a:latin typeface="Yandex Sans Text Light" charset="0"/>
                <a:ea typeface="Yandex Sans Text Light" charset="0"/>
                <a:cs typeface="Yandex Sans Text Light" charset="0"/>
              </a:rPr>
              <a:t>255;</a:t>
            </a:r>
            <a:r>
              <a:rPr lang="ru-RU" sz="3600" dirty="0" smtClean="0">
                <a:latin typeface="Yandex Sans Text Light" charset="0"/>
                <a:ea typeface="Yandex Sans Text Light" charset="0"/>
                <a:cs typeface="Yandex Sans Text Light" charset="0"/>
              </a:rPr>
              <a:t>204</a:t>
            </a:r>
            <a:r>
              <a:rPr lang="mr-IN" sz="3600" dirty="0" smtClean="0">
                <a:latin typeface="Yandex Sans Text Light" charset="0"/>
                <a:ea typeface="Yandex Sans Text Light" charset="0"/>
                <a:cs typeface="Yandex Sans Text Light" charset="0"/>
              </a:rPr>
              <a:t>;0</a:t>
            </a:r>
            <a:endParaRPr lang="mr-IN" sz="3600" dirty="0">
              <a:latin typeface="Yandex Sans Text Light" charset="0"/>
              <a:ea typeface="Yandex Sans Text Light" charset="0"/>
              <a:cs typeface="Yandex Sans Text Light" charset="0"/>
            </a:endParaRPr>
          </a:p>
        </p:txBody>
      </p:sp>
      <p:sp>
        <p:nvSpPr>
          <p:cNvPr id="29" name="Объект 2"/>
          <p:cNvSpPr txBox="1">
            <a:spLocks/>
          </p:cNvSpPr>
          <p:nvPr/>
        </p:nvSpPr>
        <p:spPr>
          <a:xfrm>
            <a:off x="4566671" y="9300170"/>
            <a:ext cx="3089314" cy="1321996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marL="0" indent="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FontTx/>
              <a:buNone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1pPr>
            <a:lvl2pPr marL="0" indent="-720000" algn="l" defTabSz="1908000" rtl="0" eaLnBrk="1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defRPr sz="4800" kern="1200" baseline="0">
                <a:solidFill>
                  <a:schemeClr val="tx1"/>
                </a:solidFill>
                <a:latin typeface="Yandex Sans Text Regular" pitchFamily="2" charset="-52"/>
                <a:ea typeface="+mn-ea"/>
                <a:cs typeface="+mn-cs"/>
              </a:defRPr>
            </a:lvl2pPr>
            <a:lvl3pPr marL="1512000" indent="-72000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SzPct val="150000"/>
              <a:buFont typeface="Yandex Sans Text Light" panose="02000000000000000000" pitchFamily="2" charset="-52"/>
              <a:buChar char="›"/>
              <a:defRPr sz="4800" kern="1200" baseline="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3pPr>
            <a:lvl4pPr marL="1512000" indent="-72000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Font typeface="+mj-lt"/>
              <a:buAutoNum type="arabicPeriod"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4pPr>
            <a:lvl5pPr marL="0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mr-IN" sz="3600" dirty="0">
                <a:latin typeface="Yandex Sans Text Light" charset="0"/>
                <a:ea typeface="Yandex Sans Text Light" charset="0"/>
                <a:cs typeface="Yandex Sans Text Light" charset="0"/>
              </a:rPr>
              <a:t>RGB: </a:t>
            </a:r>
            <a:br>
              <a:rPr lang="mr-IN" sz="3600" dirty="0">
                <a:latin typeface="Yandex Sans Text Light" charset="0"/>
                <a:ea typeface="Yandex Sans Text Light" charset="0"/>
                <a:cs typeface="Yandex Sans Text Light" charset="0"/>
              </a:rPr>
            </a:br>
            <a:r>
              <a:rPr lang="ru-RU" sz="3600" dirty="0" smtClean="0">
                <a:latin typeface="Yandex Sans Text Light" charset="0"/>
                <a:ea typeface="Yandex Sans Text Light" charset="0"/>
                <a:cs typeface="Yandex Sans Text Light" charset="0"/>
              </a:rPr>
              <a:t>91</a:t>
            </a:r>
            <a:r>
              <a:rPr lang="mr-IN" sz="3600" dirty="0" smtClean="0">
                <a:latin typeface="Yandex Sans Text Light" charset="0"/>
                <a:ea typeface="Yandex Sans Text Light" charset="0"/>
                <a:cs typeface="Yandex Sans Text Light" charset="0"/>
              </a:rPr>
              <a:t>;</a:t>
            </a:r>
            <a:r>
              <a:rPr lang="ru-RU" sz="3600" dirty="0" smtClean="0">
                <a:latin typeface="Yandex Sans Text Light" charset="0"/>
                <a:ea typeface="Yandex Sans Text Light" charset="0"/>
                <a:cs typeface="Yandex Sans Text Light" charset="0"/>
              </a:rPr>
              <a:t>205</a:t>
            </a:r>
            <a:r>
              <a:rPr lang="mr-IN" sz="3600" dirty="0" smtClean="0">
                <a:latin typeface="Yandex Sans Text Light" charset="0"/>
                <a:ea typeface="Yandex Sans Text Light" charset="0"/>
                <a:cs typeface="Yandex Sans Text Light" charset="0"/>
              </a:rPr>
              <a:t>;1</a:t>
            </a:r>
            <a:r>
              <a:rPr lang="ru-RU" sz="3600" dirty="0" smtClean="0">
                <a:latin typeface="Yandex Sans Text Light" charset="0"/>
                <a:ea typeface="Yandex Sans Text Light" charset="0"/>
                <a:cs typeface="Yandex Sans Text Light" charset="0"/>
              </a:rPr>
              <a:t>57</a:t>
            </a:r>
            <a:endParaRPr lang="mr-IN" sz="3600" dirty="0">
              <a:latin typeface="Yandex Sans Text Light" charset="0"/>
              <a:ea typeface="Yandex Sans Text Light" charset="0"/>
              <a:cs typeface="Yandex Sans Text Light" charset="0"/>
            </a:endParaRPr>
          </a:p>
        </p:txBody>
      </p:sp>
      <p:sp>
        <p:nvSpPr>
          <p:cNvPr id="30" name="Объект 2"/>
          <p:cNvSpPr txBox="1">
            <a:spLocks/>
          </p:cNvSpPr>
          <p:nvPr/>
        </p:nvSpPr>
        <p:spPr>
          <a:xfrm>
            <a:off x="7860421" y="9275909"/>
            <a:ext cx="3089314" cy="1321996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marL="0" indent="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FontTx/>
              <a:buNone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1pPr>
            <a:lvl2pPr marL="0" indent="-720000" algn="l" defTabSz="1908000" rtl="0" eaLnBrk="1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defRPr sz="4800" kern="1200" baseline="0">
                <a:solidFill>
                  <a:schemeClr val="tx1"/>
                </a:solidFill>
                <a:latin typeface="Yandex Sans Text Regular" pitchFamily="2" charset="-52"/>
                <a:ea typeface="+mn-ea"/>
                <a:cs typeface="+mn-cs"/>
              </a:defRPr>
            </a:lvl2pPr>
            <a:lvl3pPr marL="1512000" indent="-72000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SzPct val="150000"/>
              <a:buFont typeface="Yandex Sans Text Light" panose="02000000000000000000" pitchFamily="2" charset="-52"/>
              <a:buChar char="›"/>
              <a:defRPr sz="4800" kern="1200" baseline="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3pPr>
            <a:lvl4pPr marL="1512000" indent="-72000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Font typeface="+mj-lt"/>
              <a:buAutoNum type="arabicPeriod"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4pPr>
            <a:lvl5pPr marL="0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mr-IN" sz="3600" dirty="0">
                <a:latin typeface="Yandex Sans Text Light" charset="0"/>
                <a:ea typeface="Yandex Sans Text Light" charset="0"/>
                <a:cs typeface="Yandex Sans Text Light" charset="0"/>
              </a:rPr>
              <a:t>RGB: </a:t>
            </a:r>
            <a:br>
              <a:rPr lang="mr-IN" sz="3600" dirty="0">
                <a:latin typeface="Yandex Sans Text Light" charset="0"/>
                <a:ea typeface="Yandex Sans Text Light" charset="0"/>
                <a:cs typeface="Yandex Sans Text Light" charset="0"/>
              </a:rPr>
            </a:br>
            <a:r>
              <a:rPr lang="mr-IN" sz="3600" dirty="0" smtClean="0">
                <a:latin typeface="Yandex Sans Text Light" charset="0"/>
                <a:ea typeface="Yandex Sans Text Light" charset="0"/>
                <a:cs typeface="Yandex Sans Text Light" charset="0"/>
              </a:rPr>
              <a:t>25</a:t>
            </a:r>
            <a:r>
              <a:rPr lang="ru-RU" sz="3600" dirty="0" smtClean="0">
                <a:latin typeface="Yandex Sans Text Light" charset="0"/>
                <a:ea typeface="Yandex Sans Text Light" charset="0"/>
                <a:cs typeface="Yandex Sans Text Light" charset="0"/>
              </a:rPr>
              <a:t>2</a:t>
            </a:r>
            <a:r>
              <a:rPr lang="mr-IN" sz="3600" dirty="0" smtClean="0">
                <a:latin typeface="Yandex Sans Text Light" charset="0"/>
                <a:ea typeface="Yandex Sans Text Light" charset="0"/>
                <a:cs typeface="Yandex Sans Text Light" charset="0"/>
              </a:rPr>
              <a:t>;10</a:t>
            </a:r>
            <a:r>
              <a:rPr lang="ru-RU" sz="3600" dirty="0" smtClean="0">
                <a:latin typeface="Yandex Sans Text Light" charset="0"/>
                <a:ea typeface="Yandex Sans Text Light" charset="0"/>
                <a:cs typeface="Yandex Sans Text Light" charset="0"/>
              </a:rPr>
              <a:t>3</a:t>
            </a:r>
            <a:r>
              <a:rPr lang="mr-IN" sz="3600" dirty="0" smtClean="0">
                <a:latin typeface="Yandex Sans Text Light" charset="0"/>
                <a:ea typeface="Yandex Sans Text Light" charset="0"/>
                <a:cs typeface="Yandex Sans Text Light" charset="0"/>
              </a:rPr>
              <a:t>;</a:t>
            </a:r>
            <a:r>
              <a:rPr lang="ru-RU" sz="3600" dirty="0" smtClean="0">
                <a:latin typeface="Yandex Sans Text Light" charset="0"/>
                <a:ea typeface="Yandex Sans Text Light" charset="0"/>
                <a:cs typeface="Yandex Sans Text Light" charset="0"/>
              </a:rPr>
              <a:t>1</a:t>
            </a:r>
            <a:r>
              <a:rPr lang="mr-IN" sz="3600" dirty="0" smtClean="0">
                <a:latin typeface="Yandex Sans Text Light" charset="0"/>
                <a:ea typeface="Yandex Sans Text Light" charset="0"/>
                <a:cs typeface="Yandex Sans Text Light" charset="0"/>
              </a:rPr>
              <a:t>0</a:t>
            </a:r>
            <a:r>
              <a:rPr lang="ru-RU" sz="3600" dirty="0" smtClean="0">
                <a:latin typeface="Yandex Sans Text Light" charset="0"/>
                <a:ea typeface="Yandex Sans Text Light" charset="0"/>
                <a:cs typeface="Yandex Sans Text Light" charset="0"/>
              </a:rPr>
              <a:t>3</a:t>
            </a:r>
            <a:endParaRPr lang="mr-IN" sz="3600" dirty="0">
              <a:latin typeface="Yandex Sans Text Light" charset="0"/>
              <a:ea typeface="Yandex Sans Text Light" charset="0"/>
              <a:cs typeface="Yandex Sans Text Light" charset="0"/>
            </a:endParaRPr>
          </a:p>
        </p:txBody>
      </p:sp>
      <p:sp>
        <p:nvSpPr>
          <p:cNvPr id="31" name="Объект 2"/>
          <p:cNvSpPr txBox="1">
            <a:spLocks/>
          </p:cNvSpPr>
          <p:nvPr/>
        </p:nvSpPr>
        <p:spPr>
          <a:xfrm>
            <a:off x="11220299" y="9272727"/>
            <a:ext cx="3089314" cy="1321996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marL="0" indent="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FontTx/>
              <a:buNone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1pPr>
            <a:lvl2pPr marL="0" indent="-720000" algn="l" defTabSz="1908000" rtl="0" eaLnBrk="1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defRPr sz="4800" kern="1200" baseline="0">
                <a:solidFill>
                  <a:schemeClr val="tx1"/>
                </a:solidFill>
                <a:latin typeface="Yandex Sans Text Regular" pitchFamily="2" charset="-52"/>
                <a:ea typeface="+mn-ea"/>
                <a:cs typeface="+mn-cs"/>
              </a:defRPr>
            </a:lvl2pPr>
            <a:lvl3pPr marL="1512000" indent="-72000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SzPct val="150000"/>
              <a:buFont typeface="Yandex Sans Text Light" panose="02000000000000000000" pitchFamily="2" charset="-52"/>
              <a:buChar char="›"/>
              <a:defRPr sz="4800" kern="1200" baseline="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3pPr>
            <a:lvl4pPr marL="1512000" indent="-72000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Font typeface="+mj-lt"/>
              <a:buAutoNum type="arabicPeriod"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4pPr>
            <a:lvl5pPr marL="0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mr-IN" sz="3600" dirty="0">
                <a:latin typeface="Yandex Sans Text Light" charset="0"/>
                <a:ea typeface="Yandex Sans Text Light" charset="0"/>
                <a:cs typeface="Yandex Sans Text Light" charset="0"/>
              </a:rPr>
              <a:t>RGB: </a:t>
            </a:r>
            <a:br>
              <a:rPr lang="mr-IN" sz="3600" dirty="0">
                <a:latin typeface="Yandex Sans Text Light" charset="0"/>
                <a:ea typeface="Yandex Sans Text Light" charset="0"/>
                <a:cs typeface="Yandex Sans Text Light" charset="0"/>
              </a:rPr>
            </a:br>
            <a:r>
              <a:rPr lang="is-IS" sz="3600" dirty="0" smtClean="0">
                <a:latin typeface="Yandex Sans Text Light" charset="0"/>
                <a:ea typeface="Yandex Sans Text Light" charset="0"/>
                <a:cs typeface="Yandex Sans Text Light" charset="0"/>
              </a:rPr>
              <a:t>1</a:t>
            </a:r>
            <a:r>
              <a:rPr lang="ru-RU" sz="3600" dirty="0" smtClean="0">
                <a:latin typeface="Yandex Sans Text Light" charset="0"/>
                <a:ea typeface="Yandex Sans Text Light" charset="0"/>
                <a:cs typeface="Yandex Sans Text Light" charset="0"/>
              </a:rPr>
              <a:t>14</a:t>
            </a:r>
            <a:r>
              <a:rPr lang="is-IS" sz="3600" dirty="0" smtClean="0">
                <a:latin typeface="Yandex Sans Text Light" charset="0"/>
                <a:ea typeface="Yandex Sans Text Light" charset="0"/>
                <a:cs typeface="Yandex Sans Text Light" charset="0"/>
              </a:rPr>
              <a:t>;</a:t>
            </a:r>
            <a:r>
              <a:rPr lang="ru-RU" sz="3600" dirty="0" smtClean="0">
                <a:latin typeface="Yandex Sans Text Light" charset="0"/>
                <a:ea typeface="Yandex Sans Text Light" charset="0"/>
                <a:cs typeface="Yandex Sans Text Light" charset="0"/>
              </a:rPr>
              <a:t>19</a:t>
            </a:r>
            <a:r>
              <a:rPr lang="is-IS" sz="3600" dirty="0" smtClean="0">
                <a:latin typeface="Yandex Sans Text Light" charset="0"/>
                <a:ea typeface="Yandex Sans Text Light" charset="0"/>
                <a:cs typeface="Yandex Sans Text Light" charset="0"/>
              </a:rPr>
              <a:t>5;</a:t>
            </a:r>
            <a:r>
              <a:rPr lang="ru-RU" sz="3600" dirty="0" smtClean="0">
                <a:latin typeface="Yandex Sans Text Light" charset="0"/>
                <a:ea typeface="Yandex Sans Text Light" charset="0"/>
                <a:cs typeface="Yandex Sans Text Light" charset="0"/>
              </a:rPr>
              <a:t>224</a:t>
            </a:r>
            <a:endParaRPr lang="mr-IN" sz="3600" dirty="0">
              <a:latin typeface="Yandex Sans Text Light" charset="0"/>
              <a:ea typeface="Yandex Sans Text Light" charset="0"/>
              <a:cs typeface="Yandex Sans Text Light" charset="0"/>
            </a:endParaRPr>
          </a:p>
        </p:txBody>
      </p:sp>
      <p:sp>
        <p:nvSpPr>
          <p:cNvPr id="32" name="Объект 2"/>
          <p:cNvSpPr txBox="1">
            <a:spLocks/>
          </p:cNvSpPr>
          <p:nvPr/>
        </p:nvSpPr>
        <p:spPr>
          <a:xfrm>
            <a:off x="14540629" y="9272511"/>
            <a:ext cx="3089314" cy="1321996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marL="0" indent="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FontTx/>
              <a:buNone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1pPr>
            <a:lvl2pPr marL="0" indent="-720000" algn="l" defTabSz="1908000" rtl="0" eaLnBrk="1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defRPr sz="4800" kern="1200" baseline="0">
                <a:solidFill>
                  <a:schemeClr val="tx1"/>
                </a:solidFill>
                <a:latin typeface="Yandex Sans Text Regular" pitchFamily="2" charset="-52"/>
                <a:ea typeface="+mn-ea"/>
                <a:cs typeface="+mn-cs"/>
              </a:defRPr>
            </a:lvl2pPr>
            <a:lvl3pPr marL="1512000" indent="-72000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SzPct val="150000"/>
              <a:buFont typeface="Yandex Sans Text Light" panose="02000000000000000000" pitchFamily="2" charset="-52"/>
              <a:buChar char="›"/>
              <a:defRPr sz="4800" kern="1200" baseline="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3pPr>
            <a:lvl4pPr marL="1512000" indent="-72000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Font typeface="+mj-lt"/>
              <a:buAutoNum type="arabicPeriod"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4pPr>
            <a:lvl5pPr marL="0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mr-IN" sz="3600" dirty="0">
                <a:latin typeface="Yandex Sans Text Light" charset="0"/>
                <a:ea typeface="Yandex Sans Text Light" charset="0"/>
                <a:cs typeface="Yandex Sans Text Light" charset="0"/>
              </a:rPr>
              <a:t>RGB: </a:t>
            </a:r>
            <a:br>
              <a:rPr lang="mr-IN" sz="3600" dirty="0">
                <a:latin typeface="Yandex Sans Text Light" charset="0"/>
                <a:ea typeface="Yandex Sans Text Light" charset="0"/>
                <a:cs typeface="Yandex Sans Text Light" charset="0"/>
              </a:rPr>
            </a:br>
            <a:r>
              <a:rPr lang="mr-IN" sz="3600" dirty="0" smtClean="0">
                <a:latin typeface="Yandex Sans Text Light" charset="0"/>
                <a:ea typeface="Yandex Sans Text Light" charset="0"/>
                <a:cs typeface="Yandex Sans Text Light" charset="0"/>
              </a:rPr>
              <a:t>158;100;169</a:t>
            </a:r>
            <a:endParaRPr lang="mr-IN" sz="3600" dirty="0">
              <a:latin typeface="Yandex Sans Text Light" charset="0"/>
              <a:ea typeface="Yandex Sans Text Light" charset="0"/>
              <a:cs typeface="Yandex Sans Text Light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525966" y="173396"/>
            <a:ext cx="49058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000" dirty="0" smtClean="0">
                <a:solidFill>
                  <a:schemeClr val="bg1"/>
                </a:solidFill>
              </a:rPr>
              <a:t>Красный цвет </a:t>
            </a:r>
            <a:br>
              <a:rPr lang="ru-RU" sz="5000" dirty="0" smtClean="0">
                <a:solidFill>
                  <a:schemeClr val="bg1"/>
                </a:solidFill>
              </a:rPr>
            </a:br>
            <a:r>
              <a:rPr lang="ru-RU" sz="5000" dirty="0" smtClean="0">
                <a:solidFill>
                  <a:schemeClr val="bg1"/>
                </a:solidFill>
              </a:rPr>
              <a:t>не правильный</a:t>
            </a:r>
          </a:p>
        </p:txBody>
      </p:sp>
    </p:spTree>
    <p:extLst>
      <p:ext uri="{BB962C8B-B14F-4D97-AF65-F5344CB8AC3E}">
        <p14:creationId xmlns:p14="http://schemas.microsoft.com/office/powerpoint/2010/main" val="119526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Цвет 3">
      <a:dk1>
        <a:srgbClr val="000000"/>
      </a:dk1>
      <a:lt1>
        <a:srgbClr val="FFFFFF"/>
      </a:lt1>
      <a:dk2>
        <a:srgbClr val="FFCC00"/>
      </a:dk2>
      <a:lt2>
        <a:srgbClr val="FF0000"/>
      </a:lt2>
      <a:accent1>
        <a:srgbClr val="3878BE"/>
      </a:accent1>
      <a:accent2>
        <a:srgbClr val="8FD541"/>
      </a:accent2>
      <a:accent3>
        <a:srgbClr val="72C3E0"/>
      </a:accent3>
      <a:accent4>
        <a:srgbClr val="FC6767"/>
      </a:accent4>
      <a:accent5>
        <a:srgbClr val="FB7600"/>
      </a:accent5>
      <a:accent6>
        <a:srgbClr val="9E64A9"/>
      </a:accent6>
      <a:hlink>
        <a:srgbClr val="000000"/>
      </a:hlink>
      <a:folHlink>
        <a:srgbClr val="000000"/>
      </a:folHlink>
    </a:clrScheme>
    <a:fontScheme name="Custom 1">
      <a:majorFont>
        <a:latin typeface="Yandex Sans Text Regular"/>
        <a:ea typeface=""/>
        <a:cs typeface=""/>
      </a:majorFont>
      <a:minorFont>
        <a:latin typeface="Yandex Sans Text Light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508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5000" dirty="0" err="1" smtClean="0">
            <a:solidFill>
              <a:sysClr val="windowText" lastClr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15653</TotalTime>
  <Words>189</Words>
  <Application>Microsoft Office PowerPoint</Application>
  <PresentationFormat>Произвольный</PresentationFormat>
  <Paragraphs>65</Paragraphs>
  <Slides>13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6" baseType="lpstr">
      <vt:lpstr>Arial</vt:lpstr>
      <vt:lpstr>Calibri</vt:lpstr>
      <vt:lpstr>Helvetica</vt:lpstr>
      <vt:lpstr>Impact</vt:lpstr>
      <vt:lpstr>InputMono</vt:lpstr>
      <vt:lpstr>Textbook New Light</vt:lpstr>
      <vt:lpstr>Verdana</vt:lpstr>
      <vt:lpstr>Yandex Sans Text Light</vt:lpstr>
      <vt:lpstr>Yandex Sans Text Regular</vt:lpstr>
      <vt:lpstr>Yandex Sans Text Thin</vt:lpstr>
      <vt:lpstr>YandexSansText-Light</vt:lpstr>
      <vt:lpstr>YandexSansText-Regular</vt:lpstr>
      <vt:lpstr>Office Theme</vt:lpstr>
      <vt:lpstr>Использование кода  в презентации</vt:lpstr>
      <vt:lpstr>Стиль кода в презентации</vt:lpstr>
      <vt:lpstr>Код на белом фоне</vt:lpstr>
      <vt:lpstr>Цвет кода на белом фоне</vt:lpstr>
      <vt:lpstr>Заголовок, текст и код</vt:lpstr>
      <vt:lpstr>Заголовок, текст и код</vt:lpstr>
      <vt:lpstr>Презентация PowerPoint</vt:lpstr>
      <vt:lpstr>Код на чёрном фоне</vt:lpstr>
      <vt:lpstr>Цвет кода на чёрном фоне</vt:lpstr>
      <vt:lpstr>Заголовок, текст и код</vt:lpstr>
      <vt:lpstr>Заголовок, текст и код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presentation</dc:creator>
  <cp:lastModifiedBy>Ilia Shishkov</cp:lastModifiedBy>
  <cp:revision>396</cp:revision>
  <dcterms:created xsi:type="dcterms:W3CDTF">2014-09-09T08:22:07Z</dcterms:created>
  <dcterms:modified xsi:type="dcterms:W3CDTF">2017-02-10T08:57:36Z</dcterms:modified>
</cp:coreProperties>
</file>