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9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391" r:id="rId37"/>
    <p:sldId id="407" r:id="rId38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767"/>
    <a:srgbClr val="9E64A9"/>
    <a:srgbClr val="5BCD9D"/>
    <a:srgbClr val="FFCC00"/>
    <a:srgbClr val="72C3E0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35" d="100"/>
          <a:sy n="35" d="100"/>
        </p:scale>
        <p:origin x="756" y="60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Tariff&amp;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endParaRPr lang="en-US" dirty="0"/>
          </a:p>
          <a:p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r>
              <a:rPr lang="en-US" dirty="0"/>
              <a:t>    vector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ru-RU" dirty="0">
              <a:solidFill>
                <a:srgbClr val="72C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3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/>
              <a:t>    money_ -= minutes * </a:t>
            </a:r>
            <a:r>
              <a:rPr lang="en-US" dirty="0" err="1"/>
              <a:t>tariff.costPerMinute</a:t>
            </a:r>
            <a:r>
              <a:rPr lang="en-US" dirty="0"/>
              <a:t>_;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rubles) {</a:t>
            </a:r>
          </a:p>
          <a:p>
            <a:r>
              <a:rPr lang="en-US" dirty="0"/>
              <a:t>    money_ += rubles;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(Event::Payment(rubles));</a:t>
            </a:r>
          </a:p>
          <a:p>
            <a:r>
              <a:rPr lang="en-US" dirty="0"/>
              <a:t>    </a:t>
            </a:r>
            <a:r>
              <a:rPr lang="en-US" dirty="0" err="1"/>
              <a:t>SendSms</a:t>
            </a:r>
            <a:r>
              <a:rPr lang="en-US" dirty="0"/>
              <a:t>("Got payment " + </a:t>
            </a:r>
            <a:r>
              <a:rPr lang="en-US" dirty="0" err="1"/>
              <a:t>to_string</a:t>
            </a:r>
            <a:r>
              <a:rPr lang="en-US" dirty="0"/>
              <a:t>(rubles));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с текущей схемой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мониторинг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Для каждого клиента надо считать</a:t>
            </a:r>
          </a:p>
          <a:p>
            <a:pPr lvl="1"/>
            <a:r>
              <a:rPr lang="ru-RU" dirty="0" smtClean="0"/>
              <a:t>сумму потраченных денег</a:t>
            </a:r>
          </a:p>
          <a:p>
            <a:pPr lvl="1"/>
            <a:r>
              <a:rPr lang="ru-RU" dirty="0" smtClean="0"/>
              <a:t>суммарную длительность звонков</a:t>
            </a:r>
          </a:p>
          <a:p>
            <a:pPr lvl="1"/>
            <a:r>
              <a:rPr lang="ru-RU" dirty="0" smtClean="0"/>
              <a:t>количество звонков</a:t>
            </a:r>
          </a:p>
          <a:p>
            <a:r>
              <a:rPr lang="ru-RU" dirty="0" smtClean="0"/>
              <a:t>Статистики надо выводить в </a:t>
            </a:r>
            <a:r>
              <a:rPr lang="en-US" dirty="0" err="1" smtClean="0"/>
              <a:t>stdout</a:t>
            </a:r>
            <a:r>
              <a:rPr lang="en-US" dirty="0" smtClean="0"/>
              <a:t> </a:t>
            </a:r>
            <a:r>
              <a:rPr lang="ru-RU" dirty="0" smtClean="0"/>
              <a:t>в формате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1223" y="3040763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мониторинг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en-US" dirty="0"/>
              <a:t>class Billing {</a:t>
            </a:r>
          </a:p>
          <a:p>
            <a:pPr>
              <a:lnSpc>
                <a:spcPct val="135000"/>
              </a:lnSpc>
            </a:pPr>
            <a:r>
              <a:rPr lang="en-US" dirty="0"/>
              <a:t>public:</a:t>
            </a:r>
          </a:p>
          <a:p>
            <a:pPr>
              <a:lnSpc>
                <a:spcPct val="135000"/>
              </a:lnSpc>
            </a:pPr>
            <a:r>
              <a:rPr lang="en-US" dirty="0"/>
              <a:t>    Billing(string </a:t>
            </a:r>
            <a:r>
              <a:rPr lang="en-US" dirty="0" err="1"/>
              <a:t>usersDatabase</a:t>
            </a:r>
            <a:r>
              <a:rPr lang="en-US" dirty="0"/>
              <a:t>, string </a:t>
            </a:r>
            <a:r>
              <a:rPr lang="en-US" dirty="0" err="1"/>
              <a:t>tariffsDatabase</a:t>
            </a:r>
            <a:r>
              <a:rPr lang="en-US" dirty="0"/>
              <a:t>);</a:t>
            </a:r>
          </a:p>
          <a:p>
            <a:pPr>
              <a:lnSpc>
                <a:spcPct val="135000"/>
              </a:lnSpc>
            </a:pPr>
            <a:r>
              <a:rPr lang="en-US" dirty="0" smtClean="0"/>
              <a:t>    </a:t>
            </a:r>
            <a:r>
              <a:rPr lang="en-US" dirty="0"/>
              <a:t>void 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minutes);</a:t>
            </a:r>
          </a:p>
          <a:p>
            <a:pPr>
              <a:lnSpc>
                <a:spcPct val="135000"/>
              </a:lnSpc>
            </a:pPr>
            <a:r>
              <a:rPr lang="en-US" dirty="0"/>
              <a:t>    void </a:t>
            </a:r>
            <a:r>
              <a:rPr lang="en-US" dirty="0" err="1"/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rubles);</a:t>
            </a:r>
          </a:p>
          <a:p>
            <a:pPr>
              <a:lnSpc>
                <a:spcPct val="135000"/>
              </a:lnSpc>
            </a:pPr>
            <a:r>
              <a:rPr lang="en-US" dirty="0" smtClean="0">
                <a:solidFill>
                  <a:srgbClr val="FC6767"/>
                </a:solidFill>
              </a:rPr>
              <a:t>    </a:t>
            </a:r>
            <a:r>
              <a:rPr lang="en-US" dirty="0">
                <a:solidFill>
                  <a:srgbClr val="FC6767"/>
                </a:solidFill>
              </a:rPr>
              <a:t>void 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 {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"[";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for (</a:t>
            </a:r>
            <a:r>
              <a:rPr lang="en-US" dirty="0" err="1">
                <a:solidFill>
                  <a:srgbClr val="FC6767"/>
                </a:solidFill>
              </a:rPr>
              <a:t>size_t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= 0; 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&lt; </a:t>
            </a:r>
            <a:r>
              <a:rPr lang="en-US" dirty="0" err="1">
                <a:solidFill>
                  <a:srgbClr val="FC6767"/>
                </a:solidFill>
              </a:rPr>
              <a:t>users_.size</a:t>
            </a:r>
            <a:r>
              <a:rPr lang="en-US" dirty="0">
                <a:solidFill>
                  <a:srgbClr val="FC6767"/>
                </a:solidFill>
              </a:rPr>
              <a:t>(); ++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) {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    users_[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].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    if (</a:t>
            </a:r>
            <a:r>
              <a:rPr lang="en-US" dirty="0" err="1">
                <a:solidFill>
                  <a:srgbClr val="FC6767"/>
                </a:solidFill>
              </a:rPr>
              <a:t>i</a:t>
            </a:r>
            <a:r>
              <a:rPr lang="en-US" dirty="0">
                <a:solidFill>
                  <a:srgbClr val="FC6767"/>
                </a:solidFill>
              </a:rPr>
              <a:t> + 1 &lt; </a:t>
            </a:r>
            <a:r>
              <a:rPr lang="en-US" dirty="0" err="1">
                <a:solidFill>
                  <a:srgbClr val="FC6767"/>
                </a:solidFill>
              </a:rPr>
              <a:t>users_.size</a:t>
            </a:r>
            <a:r>
              <a:rPr lang="en-US" dirty="0">
                <a:solidFill>
                  <a:srgbClr val="FC6767"/>
                </a:solidFill>
              </a:rPr>
              <a:t>()) </a:t>
            </a:r>
            <a:r>
              <a:rPr lang="en-US" dirty="0" smtClean="0">
                <a:solidFill>
                  <a:srgbClr val="FC6767"/>
                </a:solidFill>
              </a:rPr>
              <a:t>{ </a:t>
            </a:r>
            <a:r>
              <a:rPr lang="en-US" dirty="0" err="1" smtClean="0">
                <a:solidFill>
                  <a:srgbClr val="FC6767"/>
                </a:solidFill>
              </a:rPr>
              <a:t>cout</a:t>
            </a:r>
            <a:r>
              <a:rPr lang="en-US" dirty="0" smtClean="0">
                <a:solidFill>
                  <a:srgbClr val="FC6767"/>
                </a:solidFill>
              </a:rPr>
              <a:t> &lt;&lt; ","; </a:t>
            </a:r>
            <a:r>
              <a:rPr lang="en-US" dirty="0">
                <a:solidFill>
                  <a:srgbClr val="FC6767"/>
                </a:solidFill>
              </a:rPr>
              <a:t>}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}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"]";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smtClean="0">
                <a:solidFill>
                  <a:srgbClr val="FC6767"/>
                </a:solidFill>
              </a:rPr>
              <a:t>}</a:t>
            </a:r>
            <a:endParaRPr lang="en-US" dirty="0">
              <a:solidFill>
                <a:srgbClr val="FC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private:</a:t>
            </a:r>
          </a:p>
          <a:p>
            <a:r>
              <a:rPr lang="en-US" dirty="0" smtClean="0"/>
              <a:t>    </a:t>
            </a:r>
            <a:r>
              <a:rPr lang="en-US" dirty="0"/>
              <a:t>class </a:t>
            </a:r>
            <a:r>
              <a:rPr lang="en-US" dirty="0" err="1"/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…</a:t>
            </a:r>
            <a:endParaRPr lang="en-US" dirty="0"/>
          </a:p>
          <a:p>
            <a:r>
              <a:rPr lang="en-US" dirty="0" smtClean="0">
                <a:solidFill>
                  <a:srgbClr val="FC6767"/>
                </a:solidFill>
              </a:rPr>
              <a:t>         void </a:t>
            </a:r>
            <a:r>
              <a:rPr lang="en-US" dirty="0" err="1">
                <a:solidFill>
                  <a:srgbClr val="FC6767"/>
                </a:solidFill>
              </a:rPr>
              <a:t>PrintStatsAsJson</a:t>
            </a:r>
            <a:r>
              <a:rPr lang="en-US" dirty="0">
                <a:solidFill>
                  <a:srgbClr val="FC6767"/>
                </a:solidFill>
              </a:rPr>
              <a:t>() {</a:t>
            </a:r>
          </a:p>
          <a:p>
            <a:r>
              <a:rPr lang="en-US" dirty="0">
                <a:solidFill>
                  <a:srgbClr val="FC6767"/>
                </a:solidFill>
              </a:rPr>
              <a:t>            </a:t>
            </a:r>
            <a:r>
              <a:rPr lang="en-US" dirty="0" err="1">
                <a:solidFill>
                  <a:srgbClr val="FC6767"/>
                </a:solidFill>
              </a:rPr>
              <a:t>cout</a:t>
            </a:r>
            <a:r>
              <a:rPr lang="en-US" dirty="0">
                <a:solidFill>
                  <a:srgbClr val="FC6767"/>
                </a:solidFill>
              </a:rPr>
              <a:t> &lt;&lt; "{" &lt;&lt; R"("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":)" &lt;&lt; 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 &lt;&lt; "," &lt;&lt; R"("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":)"</a:t>
            </a:r>
          </a:p>
          <a:p>
            <a:r>
              <a:rPr lang="en-US" dirty="0" smtClean="0">
                <a:solidFill>
                  <a:srgbClr val="FC6767"/>
                </a:solidFill>
              </a:rPr>
              <a:t>                   </a:t>
            </a:r>
            <a:r>
              <a:rPr lang="en-US" dirty="0">
                <a:solidFill>
                  <a:srgbClr val="FC6767"/>
                </a:solidFill>
              </a:rPr>
              <a:t>&lt;&lt;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 &lt;&lt; "," &lt;&lt; R"("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":)" &lt;&lt;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 &lt;&lt; "}";</a:t>
            </a:r>
          </a:p>
          <a:p>
            <a:r>
              <a:rPr lang="ru-RU" dirty="0">
                <a:solidFill>
                  <a:srgbClr val="FC6767"/>
                </a:solidFill>
              </a:rPr>
              <a:t>        </a:t>
            </a:r>
            <a:r>
              <a:rPr lang="ru-RU" dirty="0" smtClean="0">
                <a:solidFill>
                  <a:srgbClr val="FC6767"/>
                </a:solidFill>
              </a:rPr>
              <a:t>}</a:t>
            </a:r>
            <a:endParaRPr lang="ru-RU" dirty="0">
              <a:solidFill>
                <a:srgbClr val="FC6767"/>
              </a:solidFill>
            </a:endParaRPr>
          </a:p>
          <a:p>
            <a:r>
              <a:rPr lang="en-US" dirty="0"/>
              <a:t> 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ru-RU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72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charge = minutes * </a:t>
            </a:r>
            <a:r>
              <a:rPr lang="en-US" dirty="0" err="1"/>
              <a:t>tariff.costPerMinute</a:t>
            </a:r>
            <a:r>
              <a:rPr lang="en-US" dirty="0"/>
              <a:t>_;</a:t>
            </a:r>
          </a:p>
          <a:p>
            <a:r>
              <a:rPr lang="en-US" dirty="0"/>
              <a:t>    money_ -= charge;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moneySpent</a:t>
            </a:r>
            <a:r>
              <a:rPr lang="en-US" dirty="0">
                <a:solidFill>
                  <a:srgbClr val="FC6767"/>
                </a:solidFill>
              </a:rPr>
              <a:t>_ += charge;</a:t>
            </a:r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totalDuration</a:t>
            </a:r>
            <a:r>
              <a:rPr lang="en-US" dirty="0">
                <a:solidFill>
                  <a:srgbClr val="FC6767"/>
                </a:solidFill>
              </a:rPr>
              <a:t>_ += minutes;</a:t>
            </a:r>
          </a:p>
          <a:p>
            <a:r>
              <a:rPr lang="en-US" dirty="0">
                <a:solidFill>
                  <a:srgbClr val="FC6767"/>
                </a:solidFill>
              </a:rPr>
              <a:t>    ++</a:t>
            </a:r>
            <a:r>
              <a:rPr lang="en-US" dirty="0" err="1">
                <a:solidFill>
                  <a:srgbClr val="FC6767"/>
                </a:solidFill>
              </a:rPr>
              <a:t>callCount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88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Слайд с текущей схемой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Такой же, как до добавления мониторинга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Тестирование?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Хотим добавить тесты:</a:t>
            </a:r>
          </a:p>
          <a:p>
            <a:pPr lvl="1"/>
            <a:r>
              <a:rPr lang="ru-RU" dirty="0" smtClean="0"/>
              <a:t>проверить, что списание денег не увеличивает баланс</a:t>
            </a:r>
          </a:p>
          <a:p>
            <a:pPr lvl="1"/>
            <a:r>
              <a:rPr lang="ru-RU" dirty="0" smtClean="0"/>
              <a:t>звонок нулевой длины не уменьшает баланс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void Billing::</a:t>
            </a:r>
            <a:r>
              <a:rPr lang="en-US" dirty="0" err="1"/>
              <a:t>UserInfo</a:t>
            </a:r>
            <a:r>
              <a:rPr lang="en-US" dirty="0"/>
              <a:t>::</a:t>
            </a:r>
            <a:r>
              <a:rPr lang="en-US" dirty="0" err="1"/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minutes, </a:t>
            </a:r>
            <a:r>
              <a:rPr lang="en-US" dirty="0" err="1"/>
              <a:t>const</a:t>
            </a:r>
            <a:r>
              <a:rPr lang="en-US" dirty="0"/>
              <a:t> Billing::Tariff&amp; tariff) {</a:t>
            </a:r>
          </a:p>
          <a:p>
            <a:r>
              <a:rPr lang="en-US" dirty="0">
                <a:solidFill>
                  <a:srgbClr val="FC6767"/>
                </a:solidFill>
              </a:rPr>
              <a:t>    </a:t>
            </a:r>
            <a:r>
              <a:rPr lang="en-US" dirty="0" err="1">
                <a:solidFill>
                  <a:srgbClr val="FC6767"/>
                </a:solidFill>
              </a:rPr>
              <a:t>int</a:t>
            </a:r>
            <a:r>
              <a:rPr lang="en-US" dirty="0">
                <a:solidFill>
                  <a:srgbClr val="FC6767"/>
                </a:solidFill>
              </a:rPr>
              <a:t> charge = minutes * </a:t>
            </a:r>
            <a:r>
              <a:rPr lang="en-US" dirty="0" err="1">
                <a:solidFill>
                  <a:srgbClr val="FC6767"/>
                </a:solidFill>
              </a:rPr>
              <a:t>tariff.costPerMinute</a:t>
            </a:r>
            <a:r>
              <a:rPr lang="en-US" dirty="0">
                <a:solidFill>
                  <a:srgbClr val="FC6767"/>
                </a:solidFill>
              </a:rPr>
              <a:t>_;</a:t>
            </a:r>
          </a:p>
          <a:p>
            <a:r>
              <a:rPr lang="en-US" dirty="0">
                <a:solidFill>
                  <a:srgbClr val="FC6767"/>
                </a:solidFill>
              </a:rPr>
              <a:t>    money_ -= charge;</a:t>
            </a:r>
          </a:p>
          <a:p>
            <a:r>
              <a:rPr lang="en-US" dirty="0"/>
              <a:t>    history_.</a:t>
            </a:r>
            <a:r>
              <a:rPr lang="en-US" dirty="0" err="1"/>
              <a:t>push_back</a:t>
            </a:r>
            <a:r>
              <a:rPr lang="en-US" dirty="0"/>
              <a:t>(Event::</a:t>
            </a:r>
            <a:r>
              <a:rPr lang="en-US" dirty="0" err="1"/>
              <a:t>PhoneCall</a:t>
            </a:r>
            <a:r>
              <a:rPr lang="en-US" dirty="0"/>
              <a:t>(minutes));</a:t>
            </a:r>
          </a:p>
          <a:p>
            <a:endParaRPr lang="en-US" dirty="0"/>
          </a:p>
          <a:p>
            <a:r>
              <a:rPr lang="en-US" dirty="0"/>
              <a:t>    if (money_ &lt;= 0) {</a:t>
            </a:r>
          </a:p>
          <a:p>
            <a:r>
              <a:rPr lang="en-US" dirty="0"/>
              <a:t>        </a:t>
            </a:r>
            <a:r>
              <a:rPr lang="en-US" dirty="0" err="1"/>
              <a:t>SendSms</a:t>
            </a:r>
            <a:r>
              <a:rPr lang="en-US" dirty="0"/>
              <a:t>("Your balance is " + </a:t>
            </a:r>
            <a:r>
              <a:rPr lang="en-US" dirty="0" err="1"/>
              <a:t>to_string</a:t>
            </a:r>
            <a:r>
              <a:rPr lang="en-US" dirty="0"/>
              <a:t>(money_));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/>
              <a:t>moneySpent</a:t>
            </a:r>
            <a:r>
              <a:rPr lang="en-US" dirty="0"/>
              <a:t>_ += charge;</a:t>
            </a:r>
          </a:p>
          <a:p>
            <a:r>
              <a:rPr lang="en-US" dirty="0"/>
              <a:t>    </a:t>
            </a:r>
            <a:r>
              <a:rPr lang="en-US" dirty="0" err="1"/>
              <a:t>totalDuration</a:t>
            </a:r>
            <a:r>
              <a:rPr lang="en-US" dirty="0"/>
              <a:t>_ += minutes;</a:t>
            </a:r>
          </a:p>
          <a:p>
            <a:r>
              <a:rPr lang="en-US" dirty="0"/>
              <a:t>    ++</a:t>
            </a:r>
            <a:r>
              <a:rPr lang="en-US" dirty="0" err="1"/>
              <a:t>callCount</a:t>
            </a:r>
            <a:r>
              <a:rPr lang="en-US" dirty="0"/>
              <a:t>_;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писать надо сразу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34405</TotalTime>
  <Words>1141</Words>
  <Application>Microsoft Office PowerPoint</Application>
  <PresentationFormat>Произвольный</PresentationFormat>
  <Paragraphs>280</Paragraphs>
  <Slides>36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7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Презентация PowerPoint</vt:lpstr>
      <vt:lpstr>Слайд с текущей схемой кода</vt:lpstr>
      <vt:lpstr>Добавляем мониторинг</vt:lpstr>
      <vt:lpstr>Добавляем мониторинг</vt:lpstr>
      <vt:lpstr>Презентация PowerPoint</vt:lpstr>
      <vt:lpstr>Презентация PowerPoint</vt:lpstr>
      <vt:lpstr>Слайд с текущей схемой кода</vt:lpstr>
      <vt:lpstr>Тестирование?</vt:lpstr>
      <vt:lpstr>Тестирование?</vt:lpstr>
      <vt:lpstr>Так писать надо сразу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934</cp:revision>
  <dcterms:created xsi:type="dcterms:W3CDTF">2014-09-09T08:22:07Z</dcterms:created>
  <dcterms:modified xsi:type="dcterms:W3CDTF">2017-02-10T11:10:24Z</dcterms:modified>
  <cp:category>presentation technology</cp:category>
</cp:coreProperties>
</file>