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56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3" r:id="rId24"/>
    <p:sldId id="414" r:id="rId25"/>
    <p:sldId id="415" r:id="rId26"/>
    <p:sldId id="425" r:id="rId27"/>
    <p:sldId id="416" r:id="rId28"/>
    <p:sldId id="426" r:id="rId29"/>
    <p:sldId id="427" r:id="rId30"/>
    <p:sldId id="428" r:id="rId31"/>
    <p:sldId id="429" r:id="rId32"/>
    <p:sldId id="430" r:id="rId33"/>
    <p:sldId id="432" r:id="rId34"/>
    <p:sldId id="431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7" r:id="rId47"/>
    <p:sldId id="444" r:id="rId48"/>
    <p:sldId id="450" r:id="rId49"/>
    <p:sldId id="451" r:id="rId50"/>
    <p:sldId id="452" r:id="rId51"/>
    <p:sldId id="445" r:id="rId52"/>
    <p:sldId id="424" r:id="rId53"/>
    <p:sldId id="391" r:id="rId54"/>
    <p:sldId id="407" r:id="rId55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3"/>
            <p14:sldId id="414"/>
            <p14:sldId id="415"/>
            <p14:sldId id="425"/>
            <p14:sldId id="416"/>
            <p14:sldId id="426"/>
            <p14:sldId id="427"/>
            <p14:sldId id="428"/>
            <p14:sldId id="429"/>
            <p14:sldId id="430"/>
            <p14:sldId id="432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7"/>
            <p14:sldId id="444"/>
            <p14:sldId id="450"/>
            <p14:sldId id="451"/>
            <p14:sldId id="452"/>
            <p14:sldId id="445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03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3E0"/>
    <a:srgbClr val="FFCC00"/>
    <a:srgbClr val="FC6767"/>
    <a:srgbClr val="5BCD9D"/>
    <a:srgbClr val="9E64A9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86320" autoAdjust="0"/>
  </p:normalViewPr>
  <p:slideViewPr>
    <p:cSldViewPr snapToGrid="0">
      <p:cViewPr varScale="1">
        <p:scale>
          <a:sx n="40" d="100"/>
          <a:sy n="40" d="100"/>
        </p:scale>
        <p:origin x="86" y="254"/>
      </p:cViewPr>
      <p:guideLst>
        <p:guide orient="horz" pos="6003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</a:t>
            </a:r>
            <a:r>
              <a:rPr lang="ru-RU" dirty="0" smtClean="0"/>
              <a:t>компонент</a:t>
            </a:r>
          </a:p>
          <a:p>
            <a:pPr lvl="1"/>
            <a:endParaRPr lang="ru-RU" dirty="0"/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</a:t>
            </a:r>
            <a:r>
              <a:rPr lang="ru-RU" dirty="0" smtClean="0"/>
              <a:t>утилите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public: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FFCC00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private: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 tIns="468000"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2" name="Rectangle 15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4713" y="4949825"/>
            <a:ext cx="17552987" cy="72505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повсюду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2000" cy="9158287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          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2954406" y="3047400"/>
            <a:ext cx="103028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Загрузка пользователей из БД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Загрузка тарифов из БД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Расчёт стоимости звонка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Снятие и добавление денег на счёт клиента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Отправка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SMS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Протестируем перед релизом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Список тестов</a:t>
            </a:r>
          </a:p>
          <a:p>
            <a:pPr lvl="1"/>
            <a:r>
              <a:rPr lang="ru-RU" dirty="0" smtClean="0"/>
              <a:t>списание не увеличивает количество денег на счету</a:t>
            </a:r>
          </a:p>
          <a:p>
            <a:pPr lvl="1"/>
            <a:r>
              <a:rPr lang="ru-RU" dirty="0" smtClean="0"/>
              <a:t>звонок нулевой длины не уменьшает количество денег на счету</a:t>
            </a:r>
            <a:endParaRPr lang="ru-RU" dirty="0"/>
          </a:p>
          <a:p>
            <a:pPr lvl="1"/>
            <a:r>
              <a:rPr lang="ru-RU" dirty="0" smtClean="0"/>
              <a:t>пополнение счёта происходит корректно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tx1"/>
                </a:solidFill>
              </a:rPr>
              <a:t>Автотесты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3805200"/>
            <a:ext cx="6868257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 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tariff.costPerMinute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0" y="-19878"/>
            <a:ext cx="24382413" cy="145098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tx2"/>
                </a:solidFill>
              </a:rPr>
              <a:t>Billing</a:t>
            </a:r>
            <a:r>
              <a:rPr lang="en-US" dirty="0" smtClean="0"/>
              <a:t> {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r>
              <a:rPr lang="en-US" dirty="0" smtClean="0"/>
              <a:t>private:  </a:t>
            </a:r>
            <a:endParaRPr lang="en-US" dirty="0" smtClean="0">
              <a:solidFill>
                <a:srgbClr val="72C3E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     private</a:t>
            </a:r>
            <a:r>
              <a:rPr lang="en-US" dirty="0"/>
              <a:t>:</a:t>
            </a:r>
            <a:endParaRPr lang="ru-RU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5BCD9D"/>
                </a:solidFill>
              </a:rPr>
              <a:t>money_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  <a:endParaRPr lang="ru-RU" dirty="0" smtClean="0"/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52400"/>
            <a:ext cx="9158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7606" y="8551770"/>
            <a:ext cx="184731" cy="861774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91964" y="752400"/>
            <a:ext cx="7965642" cy="609397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44752" y="9646069"/>
            <a:ext cx="5546711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87538" y="4913312"/>
            <a:ext cx="533665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4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77E-6 -1.11111E-6 L -0.03294 -0.29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" y="-148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_ -=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 *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tariff.costPerMinute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 +=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9371" y="1402433"/>
            <a:ext cx="118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9371" y="8807387"/>
            <a:ext cx="77984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4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-107576" y="0"/>
            <a:ext cx="12774706" cy="13720763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TestChargeDoesntIncreaseMoney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TestNoChargeForZeroMinutes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{10};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(0));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2572806" y="-8964"/>
            <a:ext cx="12211200" cy="1372076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ApplyPayment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25);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46625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24986" y="3042000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4138" y="4186800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7631243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3816482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21924" y="8002800"/>
            <a:ext cx="3816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243523" y="4186800"/>
            <a:ext cx="7632351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243524" y="8002800"/>
            <a:ext cx="7632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частично заменили </a:t>
            </a:r>
            <a:r>
              <a:rPr lang="en-US" dirty="0" smtClean="0"/>
              <a:t>coupling…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Расчёт стоимости звонка</a:t>
            </a:r>
          </a:p>
          <a:p>
            <a:pPr lvl="1"/>
            <a:r>
              <a:rPr lang="ru-RU" dirty="0" smtClean="0"/>
              <a:t>Уменьшение баланса клиента</a:t>
            </a:r>
          </a:p>
          <a:p>
            <a:pPr lvl="1"/>
            <a:r>
              <a:rPr lang="ru-RU" dirty="0" smtClean="0"/>
              <a:t>Формирование истории действий пользователя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-=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на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573000" cy="9158287"/>
          </a:xfrm>
        </p:spPr>
        <p:txBody>
          <a:bodyPr rIns="180000"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3336006" y="3047400"/>
            <a:ext cx="99212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Мы смогли написать</a:t>
            </a:r>
            <a:r>
              <a:rPr kumimoji="0" lang="ru-RU" sz="4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юнит-тесты</a:t>
            </a:r>
            <a:endParaRPr kumimoji="0" lang="en-US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GetCost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может быть сделан виртуальным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ApplyCharge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может быть использован для других услуг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Выкатили в </a:t>
            </a:r>
            <a:r>
              <a:rPr lang="en-US" dirty="0" smtClean="0"/>
              <a:t>production, </a:t>
            </a:r>
            <a:r>
              <a:rPr lang="ru-RU" dirty="0" smtClean="0"/>
              <a:t>хотим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9413" y="7621588"/>
            <a:ext cx="11464923" cy="4578350"/>
          </a:xfrm>
        </p:spPr>
        <p:txBody>
          <a:bodyPr/>
          <a:lstStyle/>
          <a:p>
            <a:pPr lvl="1"/>
            <a:r>
              <a:rPr lang="ru-RU" dirty="0"/>
              <a:t>Считать количество отправленных </a:t>
            </a:r>
            <a:r>
              <a:rPr lang="en-US" dirty="0"/>
              <a:t>SMS</a:t>
            </a:r>
          </a:p>
          <a:p>
            <a:pPr lvl="1"/>
            <a:r>
              <a:rPr lang="ru-RU" dirty="0" smtClean="0"/>
              <a:t>Для каждого клиента считать сумму потраченных денег</a:t>
            </a:r>
            <a:endParaRPr lang="en-US" dirty="0" smtClean="0"/>
          </a:p>
          <a:p>
            <a:pPr lvl="1"/>
            <a:r>
              <a:rPr lang="ru-RU" dirty="0" smtClean="0"/>
              <a:t>Вывод статистики в формате </a:t>
            </a:r>
            <a:r>
              <a:rPr lang="en-US" dirty="0" smtClean="0"/>
              <a:t>XML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4806" y="3805200"/>
            <a:ext cx="4197599" cy="3433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7106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677" y="7934716"/>
            <a:ext cx="31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err="1" smtClean="0">
                <a:solidFill>
                  <a:sysClr val="windowText" lastClr="000000"/>
                </a:solidFill>
              </a:rPr>
              <a:t>Автотесты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22889" y="3805200"/>
            <a:ext cx="4197118" cy="15256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322887" y="5330825"/>
            <a:ext cx="4197119" cy="1902127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4806" y="8766175"/>
            <a:ext cx="4197600" cy="34342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322889" y="8766175"/>
            <a:ext cx="4197118" cy="3433763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862175" y="3061804"/>
            <a:ext cx="8393112" cy="417719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Мониторинг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Считаем количество отправленных </a:t>
            </a:r>
            <a:r>
              <a:rPr lang="en-US" dirty="0" smtClean="0"/>
              <a:t>SMS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 smtClean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public: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PrintStatsAsXml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dirty="0" smtClean="0"/>
              <a:t> = 0;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23731" y="6175626"/>
            <a:ext cx="7142853" cy="416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private: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void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LoadUsers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(string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void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LoadTariffs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(string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  <a:endParaRPr lang="en-US" dirty="0">
              <a:solidFill>
                <a:srgbClr val="72C3E0"/>
              </a:solidFill>
              <a:latin typeface="Verdana" charset="0"/>
              <a:ea typeface="Verdana" charset="0"/>
              <a:cs typeface="Verdana" charset="0"/>
            </a:endParaRPr>
          </a:p>
          <a:p>
            <a:pPr lvl="0" defTabSz="1828709">
              <a:lnSpc>
                <a:spcPct val="125000"/>
              </a:lnSpc>
            </a:pPr>
            <a:r>
              <a:rPr lang="ru-RU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class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users_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Tariff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tariffs</a:t>
            </a:r>
            <a:r>
              <a:rPr lang="en-US" dirty="0" smtClean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_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4116" y="10101363"/>
            <a:ext cx="7635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828709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};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93E-6 3.7037E-6 L 0.00378 0.20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02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55E-6 9.25926E-7 L -0.00065 0.1519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Здесь надо увеличить </a:t>
            </a:r>
            <a:r>
              <a:rPr lang="en-US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Biiling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62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Считаем количество отправленных </a:t>
            </a:r>
            <a:r>
              <a:rPr lang="en-US" dirty="0"/>
              <a:t>SMS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нас есть </a:t>
            </a:r>
            <a:r>
              <a:rPr lang="en-US" dirty="0" smtClean="0"/>
              <a:t>coupling </a:t>
            </a:r>
            <a:r>
              <a:rPr lang="ru-RU" dirty="0" smtClean="0"/>
              <a:t>обработки счёта пользователя и отправки </a:t>
            </a:r>
            <a:r>
              <a:rPr lang="en-US" dirty="0" smtClean="0"/>
              <a:t>SMS</a:t>
            </a:r>
          </a:p>
          <a:p>
            <a:r>
              <a:rPr lang="ru-RU" dirty="0" smtClean="0"/>
              <a:t>Разорвём его – вынесем отправку </a:t>
            </a:r>
            <a:r>
              <a:rPr lang="en-US" dirty="0" smtClean="0"/>
              <a:t>SMS </a:t>
            </a:r>
            <a:r>
              <a:rPr lang="ru-RU" dirty="0" smtClean="0"/>
              <a:t>в </a:t>
            </a:r>
            <a:r>
              <a:rPr lang="en-US" dirty="0" smtClean="0"/>
              <a:t>Billing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Здесь надо увеличить </a:t>
            </a:r>
            <a:r>
              <a:rPr lang="en-US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Biiling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};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endParaRPr lang="ru-RU" altLang="ru-RU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6755" y="2226566"/>
            <a:ext cx="1022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7369" y="7994776"/>
            <a:ext cx="7645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6668" y="7203142"/>
            <a:ext cx="20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0572" y="7171038"/>
            <a:ext cx="1441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1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1118E-8 4.25926E-6 L -0.025 -0.419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8934E-6 3.14815E-6 L -0.00195 0.05254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26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1620" y="425896"/>
            <a:ext cx="14947875" cy="1172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620" y="425896"/>
            <a:ext cx="13123273" cy="10895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7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...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Считаем, сколько денег потратил клиент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9901237" cy="10679113"/>
          </a:xfrm>
        </p:spPr>
        <p:txBody>
          <a:bodyPr/>
          <a:lstStyle/>
          <a:p>
            <a:pPr>
              <a:lnSpc>
                <a:spcPct val="130000"/>
              </a:lnSpc>
            </a:pP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9901605" y="3042000"/>
            <a:ext cx="14480807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360000" tIns="468000" rIns="180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3184900"/>
            <a:ext cx="7836569" cy="5057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= 0;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 lvl="0" defTabSz="1828709">
              <a:lnSpc>
                <a:spcPct val="130000"/>
              </a:lnSpc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AddExpense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+=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};</a:t>
            </a:r>
            <a:endParaRPr lang="ru-RU" altLang="ru-RU" dirty="0">
              <a:solidFill>
                <a:srgbClr val="000000"/>
              </a:solidFill>
              <a:latin typeface="Arial" panose="020B0604020202020204" pitchFamily="34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1238" y="3111238"/>
            <a:ext cx="13633540" cy="1009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UserInfo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5868" y="10335686"/>
            <a:ext cx="42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48134" y="7466667"/>
            <a:ext cx="1244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}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8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PrintStatsAsXml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964" y="2162242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9213" y="2162242"/>
            <a:ext cx="16671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u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spent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spent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4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8747E-7 -4.25926E-6 L 0.00072 0.12408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61054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84001" y="3117171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5515" y="3159527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138264" y="4186588"/>
            <a:ext cx="6104542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6105657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2289599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796006" y="8002726"/>
            <a:ext cx="3815385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137649" y="4186588"/>
            <a:ext cx="6105157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137650" y="8002588"/>
            <a:ext cx="6105156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771021" y="4186800"/>
            <a:ext cx="6104542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6770406" y="4186800"/>
            <a:ext cx="6105157" cy="3816212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UserStats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6770349" y="8002588"/>
            <a:ext cx="6105657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27041" y="3159527"/>
            <a:ext cx="380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105212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заменили </a:t>
            </a:r>
            <a:r>
              <a:rPr lang="en-US" dirty="0" smtClean="0"/>
              <a:t>coupling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 </a:t>
            </a:r>
            <a:r>
              <a:rPr lang="ru-RU" dirty="0" smtClean="0"/>
              <a:t>была связана с обработкой счёта клиента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cohesion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 </a:t>
            </a:r>
            <a:r>
              <a:rPr lang="ru-RU" dirty="0" smtClean="0"/>
              <a:t>выполняется классом </a:t>
            </a:r>
            <a:r>
              <a:rPr lang="en-US" dirty="0" smtClean="0"/>
              <a:t>Billing</a:t>
            </a:r>
          </a:p>
          <a:p>
            <a:r>
              <a:rPr lang="ru-RU" dirty="0" smtClean="0"/>
              <a:t>и смогли добавить мониторинги, не вмешиваясь в логику других компонентов системы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4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хотим проводить исследования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4806" y="3805200"/>
            <a:ext cx="4197599" cy="3433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7106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677" y="7934716"/>
            <a:ext cx="31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err="1" smtClean="0">
                <a:solidFill>
                  <a:sysClr val="windowText" lastClr="000000"/>
                </a:solidFill>
              </a:rPr>
              <a:t>Автотесты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22889" y="3805200"/>
            <a:ext cx="4197118" cy="15256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322887" y="5330825"/>
            <a:ext cx="4197119" cy="1902127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4806" y="8766175"/>
            <a:ext cx="4197600" cy="34342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322889" y="8766175"/>
            <a:ext cx="4197118" cy="3433763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862175" y="8002588"/>
            <a:ext cx="8393112" cy="419781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Инструменты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060007" y="3805200"/>
            <a:ext cx="4197599" cy="3433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862407" y="3805200"/>
            <a:ext cx="4197599" cy="3433800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UserInfo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306783" y="3042000"/>
            <a:ext cx="380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25227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хотим проводить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Хотим провести исследование нового тарифа</a:t>
            </a:r>
            <a:endParaRPr lang="ru-RU" dirty="0"/>
          </a:p>
          <a:p>
            <a:pPr lvl="1"/>
            <a:r>
              <a:rPr lang="ru-RU" dirty="0" smtClean="0"/>
              <a:t>Дать каждому клиенту начальный баланс в 500 рублей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Повторить все действия из его истории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Посчитать </a:t>
            </a:r>
          </a:p>
          <a:p>
            <a:pPr lvl="2"/>
            <a:r>
              <a:rPr lang="ru-RU" dirty="0" smtClean="0"/>
              <a:t>количество потраченных денег</a:t>
            </a:r>
          </a:p>
          <a:p>
            <a:pPr lvl="2"/>
            <a:r>
              <a:rPr lang="ru-RU" dirty="0" smtClean="0"/>
              <a:t>сколько раз баланс оказывался отрицательным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Billing </a:t>
            </a:r>
            <a:r>
              <a:rPr lang="ru-RU" dirty="0" smtClean="0"/>
              <a:t>нам не поможет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lvl="1"/>
            <a:r>
              <a:rPr lang="en-US" dirty="0" smtClean="0"/>
              <a:t>Coupling </a:t>
            </a:r>
            <a:r>
              <a:rPr lang="ru-RU" dirty="0" smtClean="0"/>
              <a:t>загрузки клиентов и тарифов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Шлёт </a:t>
            </a:r>
            <a:r>
              <a:rPr lang="en-US" dirty="0" smtClean="0"/>
              <a:t>SMS </a:t>
            </a:r>
            <a:r>
              <a:rPr lang="ru-RU" dirty="0" smtClean="0"/>
              <a:t>клиентам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5770880"/>
            <a:ext cx="24382412" cy="7945120"/>
          </a:xfrm>
        </p:spPr>
        <p:txBody>
          <a:bodyPr tIns="180000"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LoadUsers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LoadTariffs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endParaRPr lang="ru-RU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private: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</a:t>
            </a:r>
            <a:r>
              <a:rPr lang="en-US" dirty="0"/>
              <a:t>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 smtClean="0"/>
              <a:t>);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</a:t>
            </a:r>
            <a:r>
              <a:rPr lang="en-US" dirty="0"/>
              <a:t>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Заменим </a:t>
            </a:r>
            <a:r>
              <a:rPr lang="en-US" dirty="0" smtClean="0"/>
              <a:t>coupling </a:t>
            </a:r>
            <a:r>
              <a:rPr lang="ru-RU" dirty="0" smtClean="0"/>
              <a:t>на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</a:p>
          <a:p>
            <a:pPr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</a:p>
          <a:p>
            <a:pPr>
              <a:lnSpc>
                <a:spcPct val="100000"/>
              </a:lnSpc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   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7901" y="9479191"/>
            <a:ext cx="6495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void </a:t>
            </a:r>
            <a:r>
              <a:rPr lang="en-US" dirty="0" err="1" smtClean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LoadUsers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dirty="0" smtClean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string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 smtClean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</a:p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void </a:t>
            </a:r>
            <a:r>
              <a:rPr lang="en-US" dirty="0" err="1" smtClean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LoadTariffs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dirty="0" smtClean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string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 smtClean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3352487"/>
            <a:ext cx="9634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vector&lt;</a:t>
            </a:r>
            <a:r>
              <a:rPr lang="en-US" dirty="0" err="1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LoadUsers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</a:p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vector&lt;</a:t>
            </a:r>
            <a:r>
              <a:rPr lang="en-US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rPr>
              <a:t>Tariff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LoadTariffs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311" y="8954780"/>
            <a:ext cx="20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private: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7901" y="6749412"/>
            <a:ext cx="9657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A9B7C6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smtClean="0">
                <a:solidFill>
                  <a:srgbClr val="A9B7C6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LoadUsers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LoadTariffs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3008" y="6208993"/>
            <a:ext cx="12782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                                                                          </a:t>
            </a:r>
            <a:r>
              <a:rPr lang="en-US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LoadUsers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LoadTariffs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10640" y="3352487"/>
            <a:ext cx="12220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ru-RU" dirty="0" smtClean="0">
                <a:solidFill>
                  <a:srgbClr val="72C3E0"/>
                </a:solidFill>
                <a:latin typeface="Verdana" charset="0"/>
                <a:ea typeface="Verdana" charset="0"/>
                <a:cs typeface="Verdana" charset="0"/>
              </a:rPr>
              <a:t>// Не компилируется, </a:t>
            </a:r>
            <a:r>
              <a:rPr lang="en-US" dirty="0" err="1" smtClean="0">
                <a:solidFill>
                  <a:srgbClr val="72C3E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 smtClean="0">
                <a:solidFill>
                  <a:srgbClr val="72C3E0"/>
                </a:solidFill>
                <a:latin typeface="Verdana" charset="0"/>
                <a:ea typeface="Verdana" charset="0"/>
                <a:cs typeface="Verdana" charset="0"/>
              </a:rPr>
              <a:t> –</a:t>
            </a:r>
            <a:r>
              <a:rPr lang="ru-RU" dirty="0" smtClean="0">
                <a:solidFill>
                  <a:srgbClr val="72C3E0"/>
                </a:solidFill>
                <a:latin typeface="Verdana" charset="0"/>
                <a:ea typeface="Verdana" charset="0"/>
                <a:cs typeface="Verdana" charset="0"/>
              </a:rPr>
              <a:t> приватный класс</a:t>
            </a:r>
            <a:endParaRPr lang="ru-RU" sz="5000" dirty="0" smtClean="0">
              <a:solidFill>
                <a:srgbClr val="72C3E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1311" y="10562985"/>
            <a:ext cx="69228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class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  <a:p>
            <a:pPr lvl="0" defTabSz="1828709"/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users_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/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Tariff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tariffs_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88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791E-6 2.03704E-6 L 0.0735 -0.445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223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1158E-6 -2.40741E-6 L -0.00065 -0.07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39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11" grpId="0"/>
      <p:bldP spid="13" grpId="0"/>
      <p:bldP spid="14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</a:pPr>
            <a:endParaRPr lang="ru-RU" dirty="0">
              <a:solidFill>
                <a:sysClr val="windowText" lastClr="000000"/>
              </a:solidFill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515006"/>
            <a:ext cx="96094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vector&lt;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LoadUsers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lvl="0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vector&lt;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LoadTariffs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5000" dirty="0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151" y="3243978"/>
            <a:ext cx="150669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5000" dirty="0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871" y="7621256"/>
            <a:ext cx="2990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3901" y="8120033"/>
            <a:ext cx="692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endParaRPr lang="ru-RU" sz="5000" dirty="0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1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925E-6 1.11111E-6 L -0.02507 -0.117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" y="-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9986E-6 3.33333E-6 L -0.02507 -0.117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1302E-6 -2.40741E-6 L 0.00065 0.6318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315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692E-6 3.7037E-6 L -0.02507 -0.11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07 -0.1176 L -0.04942 -0.5194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" y="-200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07 -0.1176 L -0.02507 -0.1532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Применяя принцип</a:t>
            </a:r>
            <a:r>
              <a:rPr lang="en-US" dirty="0" smtClean="0"/>
              <a:t> ”Minimize coupling, maximize cohesion”</a:t>
            </a:r>
          </a:p>
          <a:p>
            <a:pPr lvl="1"/>
            <a:r>
              <a:rPr lang="ru-RU" dirty="0" smtClean="0"/>
              <a:t>Мы смогли покрыть тестами бизнес-логику нашего проекта</a:t>
            </a:r>
          </a:p>
          <a:p>
            <a:pPr lvl="1"/>
            <a:r>
              <a:rPr lang="ru-RU" dirty="0" smtClean="0"/>
              <a:t>Смогли добавить мониторинг в разные части системы, не вторгаясь в код бизнес-логики</a:t>
            </a:r>
          </a:p>
          <a:p>
            <a:pPr lvl="1"/>
            <a:r>
              <a:rPr lang="ru-RU" dirty="0" smtClean="0"/>
              <a:t>Упростили создание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50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приходится писать больше кода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уменьшение порога входа в каждый отдельный компонент</a:t>
            </a:r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51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53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 исследовательские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35299</TotalTime>
  <Words>1368</Words>
  <Application>Microsoft Office PowerPoint</Application>
  <PresentationFormat>Произвольный</PresentationFormat>
  <Paragraphs>462</Paragraphs>
  <Slides>53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53</vt:i4>
      </vt:variant>
    </vt:vector>
  </HeadingPairs>
  <TitlesOfParts>
    <vt:vector size="64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Текущая схема кода</vt:lpstr>
      <vt:lpstr>Coupling повсюду</vt:lpstr>
      <vt:lpstr>Протестируем перед релизом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кода</vt:lpstr>
      <vt:lpstr>Мы частично заменили coupling…</vt:lpstr>
      <vt:lpstr>… на cohesion</vt:lpstr>
      <vt:lpstr>Выкатили в production, хотим мониторинг</vt:lpstr>
      <vt:lpstr>Считаем количество отправленных SMS</vt:lpstr>
      <vt:lpstr>Презентация PowerPoint</vt:lpstr>
      <vt:lpstr>Считаем количество отправленных SMS</vt:lpstr>
      <vt:lpstr>Презентация PowerPoint</vt:lpstr>
      <vt:lpstr>Презентация PowerPoint</vt:lpstr>
      <vt:lpstr>Презентация PowerPoint</vt:lpstr>
      <vt:lpstr>Считаем, сколько денег потратил клиент</vt:lpstr>
      <vt:lpstr>Презентация PowerPoint</vt:lpstr>
      <vt:lpstr>Структура кода</vt:lpstr>
      <vt:lpstr>Добавили мониторинг</vt:lpstr>
      <vt:lpstr>Теперь хотим проводить исследования</vt:lpstr>
      <vt:lpstr>Теперь хотим проводить исследования</vt:lpstr>
      <vt:lpstr>Класс Billing нам не поможет</vt:lpstr>
      <vt:lpstr>Заменим coupling на cohesion</vt:lpstr>
      <vt:lpstr>Презентация PowerPoint</vt:lpstr>
      <vt:lpstr>Итоги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1045</cp:revision>
  <dcterms:created xsi:type="dcterms:W3CDTF">2014-09-09T08:22:07Z</dcterms:created>
  <dcterms:modified xsi:type="dcterms:W3CDTF">2017-02-15T08:42:04Z</dcterms:modified>
  <cp:category>presentation technology</cp:category>
</cp:coreProperties>
</file>