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400" autoAdjust="0"/>
  </p:normalViewPr>
  <p:slideViewPr>
    <p:cSldViewPr>
      <p:cViewPr varScale="1">
        <p:scale>
          <a:sx n="42" d="100"/>
          <a:sy n="42" d="100"/>
        </p:scale>
        <p:origin x="86" y="91"/>
      </p:cViewPr>
      <p:guideLst>
        <p:guide orient="horz" pos="5900"/>
        <p:guide pos="8792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16388806" y="10290511"/>
            <a:ext cx="4978955" cy="19098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21368306" y="10290510"/>
            <a:ext cx="1889301" cy="190988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6407000" y="83844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8296806" y="8384400"/>
            <a:ext cx="4942062" cy="190988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8296805" y="3042000"/>
            <a:ext cx="4942063" cy="190988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6389389" y="4950000"/>
            <a:ext cx="6868217" cy="19098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124806" y="10290511"/>
            <a:ext cx="4978955" cy="19098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104306" y="10290510"/>
            <a:ext cx="1889301" cy="1909889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050999" y="8382335"/>
            <a:ext cx="1889301" cy="190988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43000" y="83844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40806" y="8382511"/>
            <a:ext cx="3052256" cy="1909889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572806" y="3088164"/>
            <a:ext cx="2289369" cy="224154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5329711"/>
            <a:ext cx="4579259" cy="152828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6809773"/>
            <a:ext cx="1526207" cy="1574627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4184524"/>
            <a:ext cx="2233698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42999" y="8385174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</a:t>
            </a:r>
            <a:r>
              <a:rPr lang="ru-RU" sz="4800" dirty="0" smtClean="0">
                <a:solidFill>
                  <a:schemeClr val="tx1"/>
                </a:solidFill>
              </a:rPr>
              <a:t>инструментов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00668" y="3419905"/>
            <a:ext cx="2272332" cy="2293508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16388806" y="3042000"/>
            <a:ext cx="1908000" cy="1908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  <a:endParaRPr lang="ru-RU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53187E-7 -3.7037E-7 L -0.37593 -0.02824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97" y="-1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7891E-6 -1.66667E-6 L -0.32828 -0.08333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4" y="-416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188E-6 1.2963E-6 L -0.28172 -0.0022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6" grpId="0" animBg="1"/>
      <p:bldP spid="7" grpId="0" animBg="1"/>
      <p:bldP spid="7" grpId="1" animBg="1"/>
      <p:bldP spid="8" grpId="0" animBg="1"/>
      <p:bldP spid="21" grpId="0" animBg="1"/>
      <p:bldP spid="3" grpId="0" animBg="1"/>
      <p:bldP spid="3" grpId="1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34102</TotalTime>
  <Words>348</Words>
  <Application>Microsoft Office PowerPoint</Application>
  <PresentationFormat>Произвольный</PresentationFormat>
  <Paragraphs>101</Paragraphs>
  <Slides>20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867</cp:revision>
  <dcterms:created xsi:type="dcterms:W3CDTF">2014-09-09T08:22:07Z</dcterms:created>
  <dcterms:modified xsi:type="dcterms:W3CDTF">2017-02-07T06:20:05Z</dcterms:modified>
  <cp:category>presentation technology</cp:category>
</cp:coreProperties>
</file>