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3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391" r:id="rId21"/>
    <p:sldId id="407" r:id="rId22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320" autoAdjust="0"/>
  </p:normalViewPr>
  <p:slideViewPr>
    <p:cSldViewPr>
      <p:cViewPr varScale="1">
        <p:scale>
          <a:sx n="39" d="100"/>
          <a:sy n="39" d="100"/>
        </p:scale>
        <p:origin x="341" y="58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10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34201</TotalTime>
  <Words>360</Words>
  <Application>Microsoft Office PowerPoint</Application>
  <PresentationFormat>Произвольный</PresentationFormat>
  <Paragraphs>111</Paragraphs>
  <Slides>20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889</cp:revision>
  <dcterms:created xsi:type="dcterms:W3CDTF">2014-09-09T08:22:07Z</dcterms:created>
  <dcterms:modified xsi:type="dcterms:W3CDTF">2017-02-08T19:41:17Z</dcterms:modified>
  <cp:category>presentation technology</cp:category>
</cp:coreProperties>
</file>