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52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24" r:id="rId49"/>
    <p:sldId id="391" r:id="rId50"/>
    <p:sldId id="407" r:id="rId5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3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6320" autoAdjust="0"/>
  </p:normalViewPr>
  <p:slideViewPr>
    <p:cSldViewPr>
      <p:cViewPr varScale="1">
        <p:scale>
          <a:sx n="36" d="100"/>
          <a:sy n="36" d="100"/>
        </p:scale>
        <p:origin x="120" y="468"/>
      </p:cViewPr>
      <p:guideLst>
        <p:guide orient="horz" pos="6003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</a:t>
            </a:r>
            <a:r>
              <a:rPr lang="ru-RU" dirty="0" smtClean="0"/>
              <a:t>компонент</a:t>
            </a:r>
          </a:p>
          <a:p>
            <a:pPr lvl="1"/>
            <a:endParaRPr lang="ru-RU" dirty="0"/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</a:t>
            </a:r>
            <a:r>
              <a:rPr lang="ru-RU" dirty="0" smtClean="0"/>
              <a:t>утилите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/>
              <a:t>Считать количество отправленных </a:t>
            </a:r>
            <a:r>
              <a:rPr lang="en-US" dirty="0"/>
              <a:t>SMS</a:t>
            </a:r>
          </a:p>
          <a:p>
            <a:pPr lvl="1"/>
            <a:r>
              <a:rPr lang="ru-RU" dirty="0" smtClean="0"/>
              <a:t>Для каждого клиента считать сумму потраченных денег</a:t>
            </a:r>
            <a:endParaRPr lang="en-US" dirty="0" smtClean="0"/>
          </a:p>
          <a:p>
            <a:pPr lvl="1"/>
            <a:r>
              <a:rPr lang="ru-RU" dirty="0" smtClean="0"/>
              <a:t>Вывод статистики в формате </a:t>
            </a:r>
            <a:r>
              <a:rPr lang="en-US" dirty="0" smtClean="0"/>
              <a:t>XML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7" y="3805200"/>
            <a:ext cx="3434494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3377" y="828582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59300" y="3805200"/>
            <a:ext cx="3434305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59300" y="5332375"/>
            <a:ext cx="3434211" cy="1525625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9147600"/>
            <a:ext cx="3434305" cy="3052800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59206" y="9148375"/>
            <a:ext cx="3434211" cy="30515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386487" y="3061804"/>
            <a:ext cx="6868800" cy="3796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 количество отправленных </a:t>
            </a:r>
            <a:r>
              <a:rPr lang="en-US" dirty="0" smtClean="0"/>
              <a:t>SMS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 smtClean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public: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dirty="0" smtClean="0"/>
              <a:t> = 0;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23731" y="6175626"/>
            <a:ext cx="7142853" cy="416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private: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en-US" dirty="0">
              <a:solidFill>
                <a:srgbClr val="72C3E0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25000"/>
              </a:lnSpc>
            </a:pPr>
            <a:r>
              <a:rPr lang="ru-RU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</a:t>
            </a:r>
            <a:r>
              <a:rPr lang="en-US" dirty="0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_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116" y="10101363"/>
            <a:ext cx="7635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};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93E-6 3.7037E-6 L 0.00378 0.20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0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55E-6 9.25926E-7 L -0.00065 0.151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6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Считаем количество отправленных </a:t>
            </a:r>
            <a:r>
              <a:rPr lang="en-US" dirty="0"/>
              <a:t>SMS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есть </a:t>
            </a:r>
            <a:r>
              <a:rPr lang="en-US" dirty="0" smtClean="0"/>
              <a:t>coupling </a:t>
            </a:r>
            <a:r>
              <a:rPr lang="ru-RU" dirty="0" smtClean="0"/>
              <a:t>обработки счёта пользователя и отправки </a:t>
            </a:r>
            <a:r>
              <a:rPr lang="en-US" dirty="0" smtClean="0"/>
              <a:t>SMS</a:t>
            </a:r>
          </a:p>
          <a:p>
            <a:r>
              <a:rPr lang="ru-RU" dirty="0" smtClean="0"/>
              <a:t>Разорвём его – вынесем отправку </a:t>
            </a:r>
            <a:r>
              <a:rPr lang="en-US" dirty="0" smtClean="0"/>
              <a:t>SMS </a:t>
            </a:r>
            <a:r>
              <a:rPr lang="ru-RU" dirty="0" smtClean="0"/>
              <a:t>в </a:t>
            </a:r>
            <a:r>
              <a:rPr lang="en-US" dirty="0" smtClean="0"/>
              <a:t>Billing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endParaRPr lang="ru-RU" altLang="ru-RU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6755" y="2226566"/>
            <a:ext cx="1022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369" y="7994776"/>
            <a:ext cx="764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668" y="7203142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572" y="7171038"/>
            <a:ext cx="1441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1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118E-8 4.25926E-6 L -0.025 -0.4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8934E-6 3.14815E-6 L -0.00195 0.05254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26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1620" y="425896"/>
            <a:ext cx="14947875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20" y="425896"/>
            <a:ext cx="13123273" cy="1089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7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...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Считаем, сколько денег потратил клиент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9901237" cy="10679113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9901605" y="3042000"/>
            <a:ext cx="14480807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360000" tIns="468000" rIns="180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184900"/>
            <a:ext cx="7836569" cy="505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= 0;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3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AddExpense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+=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};</a:t>
            </a: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1238" y="3111238"/>
            <a:ext cx="13633540" cy="1009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UserInfo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5868" y="10335686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8134" y="7466667"/>
            <a:ext cx="1244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}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964" y="2162242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213" y="2162242"/>
            <a:ext cx="16671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u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8747E-7 -4.25926E-6 L 0.00072 0.1240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61054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84001" y="3117171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515" y="3159527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38264" y="4186588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2289599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96006" y="8002726"/>
            <a:ext cx="3815385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137649" y="4186588"/>
            <a:ext cx="6105157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137650" y="8002588"/>
            <a:ext cx="6105156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771021" y="4186800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6770406" y="4186800"/>
            <a:ext cx="6105157" cy="381621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UserStats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770349" y="8002588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27041" y="3159527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105212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заменили </a:t>
            </a:r>
            <a:r>
              <a:rPr lang="en-US" dirty="0" smtClean="0"/>
              <a:t>coupling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была связана с обработкой счёта клиента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cohesion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выполняется классом </a:t>
            </a:r>
            <a:r>
              <a:rPr lang="en-US" dirty="0" smtClean="0"/>
              <a:t>Billing</a:t>
            </a:r>
          </a:p>
          <a:p>
            <a:r>
              <a:rPr lang="ru-RU" dirty="0" smtClean="0"/>
              <a:t>и смогли добавить мониторинги, не вмешиваясь в логику других компонентов системы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пример про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Применяя принцип</a:t>
            </a:r>
            <a:r>
              <a:rPr lang="en-US" dirty="0" smtClean="0"/>
              <a:t> ”Minimize coupling, maximize cohesion”</a:t>
            </a:r>
          </a:p>
          <a:p>
            <a:pPr lvl="1"/>
            <a:r>
              <a:rPr lang="ru-RU" dirty="0" smtClean="0"/>
              <a:t>Мы смогли покрыть тестами бизнес-логику нашего проекта</a:t>
            </a:r>
          </a:p>
          <a:p>
            <a:pPr lvl="1"/>
            <a:r>
              <a:rPr lang="ru-RU" dirty="0" smtClean="0"/>
              <a:t>Смогли добавить мониторинг в разные части системы, не вторгаясь в код бизнес-логики</a:t>
            </a:r>
          </a:p>
          <a:p>
            <a:pPr lvl="1"/>
            <a:r>
              <a:rPr lang="ru-RU" dirty="0" smtClean="0"/>
              <a:t>Упростили создание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приходится писать больше кода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уменьшение порога входа в каждый отдельный компонент</a:t>
            </a:r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</a:t>
            </a:r>
            <a:r>
              <a:rPr lang="ru-RU" dirty="0" smtClean="0"/>
              <a:t>и исследовательские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35122</TotalTime>
  <Words>1218</Words>
  <Application>Microsoft Office PowerPoint</Application>
  <PresentationFormat>Произвольный</PresentationFormat>
  <Paragraphs>371</Paragraphs>
  <Slides>49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60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Считаем количество отправленных SMS</vt:lpstr>
      <vt:lpstr>Презентация PowerPoint</vt:lpstr>
      <vt:lpstr>Считаем количество отправленных SMS</vt:lpstr>
      <vt:lpstr>Презентация PowerPoint</vt:lpstr>
      <vt:lpstr>Презентация PowerPoint</vt:lpstr>
      <vt:lpstr>Презентация PowerPoint</vt:lpstr>
      <vt:lpstr>Считаем, сколько денег потратил клиент</vt:lpstr>
      <vt:lpstr>Презентация PowerPoint</vt:lpstr>
      <vt:lpstr>Структура кода</vt:lpstr>
      <vt:lpstr>Добавили мониторинг</vt:lpstr>
      <vt:lpstr>Ещё пример про инструменты</vt:lpstr>
      <vt:lpstr>Итоги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1022</cp:revision>
  <dcterms:created xsi:type="dcterms:W3CDTF">2014-09-09T08:22:07Z</dcterms:created>
  <dcterms:modified xsi:type="dcterms:W3CDTF">2017-02-14T13:45:42Z</dcterms:modified>
  <cp:category>presentation technology</cp:category>
</cp:coreProperties>
</file>