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29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391" r:id="rId27"/>
    <p:sldId id="407" r:id="rId28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2"/>
            <p14:sldId id="413"/>
            <p14:sldId id="414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D9D"/>
    <a:srgbClr val="FFCC00"/>
    <a:srgbClr val="72C3E0"/>
    <a:srgbClr val="CEC9C3"/>
    <a:srgbClr val="CFCAC4"/>
    <a:srgbClr val="F1F3F3"/>
    <a:srgbClr val="FC6767"/>
    <a:srgbClr val="FFC000"/>
    <a:srgbClr val="B0A79B"/>
    <a:srgbClr val="6D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6320" autoAdjust="0"/>
  </p:normalViewPr>
  <p:slideViewPr>
    <p:cSldViewPr>
      <p:cViewPr varScale="1">
        <p:scale>
          <a:sx n="53" d="100"/>
          <a:sy n="53" d="100"/>
        </p:scale>
        <p:origin x="264" y="168"/>
      </p:cViewPr>
      <p:guideLst>
        <p:guide orient="horz" pos="5900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10.02.2017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6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0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4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96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9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10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1" y="3424238"/>
            <a:ext cx="7687733" cy="6486525"/>
          </a:xfrm>
        </p:spPr>
      </p:pic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13880571" y="10290683"/>
            <a:ext cx="7687733" cy="1887403"/>
          </a:xfrm>
        </p:spPr>
        <p:txBody>
          <a:bodyPr/>
          <a:lstStyle/>
          <a:p>
            <a:pPr algn="ctr"/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 smtClean="0"/>
              <a:t>UpdateVector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istream</a:t>
            </a:r>
            <a:r>
              <a:rPr lang="en-US" dirty="0"/>
              <a:t>&amp; is)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  is </a:t>
            </a:r>
            <a:r>
              <a:rPr lang="en-US" dirty="0"/>
              <a:t>&gt;&gt; x</a:t>
            </a:r>
            <a:r>
              <a:rPr lang="en-US" dirty="0" smtClean="0"/>
              <a:t>;  </a:t>
            </a:r>
            <a:r>
              <a:rPr lang="en-US" dirty="0"/>
              <a:t>return 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v, 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UpdateVector</a:t>
            </a:r>
            <a:r>
              <a:rPr lang="en-US" dirty="0"/>
              <a:t>(v,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Биллинг</a:t>
            </a:r>
            <a:r>
              <a:rPr lang="ru-RU" dirty="0"/>
              <a:t> для мобильного оператора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Снятие денег со счёта клиента за звонок</a:t>
            </a:r>
          </a:p>
          <a:p>
            <a:pPr lvl="1"/>
            <a:r>
              <a:rPr lang="ru-RU" dirty="0" smtClean="0"/>
              <a:t>Вычислить стоимость звонка по его длительности</a:t>
            </a:r>
          </a:p>
          <a:p>
            <a:pPr lvl="1"/>
            <a:r>
              <a:rPr lang="ru-RU" dirty="0" smtClean="0"/>
              <a:t>Списать деньги со счёта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SMS, </a:t>
            </a:r>
            <a:r>
              <a:rPr lang="ru-RU" dirty="0" smtClean="0"/>
              <a:t>если баланс стал отрицательным</a:t>
            </a:r>
          </a:p>
          <a:p>
            <a:r>
              <a:rPr lang="ru-RU" dirty="0" smtClean="0"/>
              <a:t>Пополнение счёта клиента</a:t>
            </a:r>
          </a:p>
          <a:p>
            <a:pPr lvl="1"/>
            <a:r>
              <a:rPr lang="ru-RU" dirty="0" smtClean="0"/>
              <a:t>Зачислить деньги на счёт абонента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 </a:t>
            </a:r>
            <a:r>
              <a:rPr lang="ru-RU" dirty="0" smtClean="0"/>
              <a:t>о поступлении денег на счёт</a:t>
            </a:r>
          </a:p>
          <a:p>
            <a:r>
              <a:rPr lang="ru-RU" dirty="0" smtClean="0"/>
              <a:t>Сначала будем думать только о </a:t>
            </a:r>
            <a:r>
              <a:rPr lang="en-US" dirty="0" smtClean="0"/>
              <a:t>production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</a:t>
            </a:r>
            <a:r>
              <a:rPr lang="en-US" dirty="0" smtClean="0"/>
              <a:t>production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принцип проектирования классов</a:t>
            </a:r>
          </a:p>
          <a:p>
            <a:pPr lvl="1"/>
            <a:r>
              <a:rPr lang="ru-RU" dirty="0" smtClean="0"/>
              <a:t>Напишем класс, в котором будет всё, что относится к </a:t>
            </a:r>
            <a:r>
              <a:rPr lang="ru-RU" dirty="0" err="1" smtClean="0"/>
              <a:t>биллингу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private</a:t>
            </a:r>
            <a:r>
              <a:rPr lang="en-US" dirty="0" smtClean="0"/>
              <a:t>: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costPerMinute</a:t>
            </a:r>
            <a:r>
              <a:rPr lang="en-US" dirty="0">
                <a:solidFill>
                  <a:srgbClr val="5BCD9D"/>
                </a:solidFill>
              </a:rPr>
              <a:t>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Tariff&amp; </a:t>
            </a:r>
            <a:r>
              <a:rPr lang="en-US" dirty="0">
                <a:solidFill>
                  <a:srgbClr val="5BCD9D"/>
                </a:solidFill>
              </a:rPr>
              <a:t>tariff</a:t>
            </a:r>
            <a:r>
              <a:rPr lang="en-US" dirty="0"/>
              <a:t>);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    private:</a:t>
            </a:r>
          </a:p>
          <a:p>
            <a:r>
              <a:rPr lang="en-US" dirty="0"/>
              <a:t>        class 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;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SendSms</a:t>
            </a:r>
            <a:r>
              <a:rPr lang="en-US" dirty="0"/>
              <a:t>(string </a:t>
            </a:r>
            <a:r>
              <a:rPr lang="en-US" dirty="0">
                <a:solidFill>
                  <a:srgbClr val="5BCD9D"/>
                </a:solidFill>
              </a:rPr>
              <a:t>message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3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5BCD9D"/>
                </a:solidFill>
              </a:rPr>
              <a:t>money_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  </a:t>
            </a:r>
            <a:r>
              <a:rPr lang="en-US" dirty="0">
                <a:solidFill>
                  <a:srgbClr val="72C3E0"/>
                </a:solidFill>
              </a:rPr>
              <a:t>// class Billing::</a:t>
            </a:r>
            <a:r>
              <a:rPr lang="en-US" dirty="0" err="1">
                <a:solidFill>
                  <a:srgbClr val="72C3E0"/>
                </a:solidFill>
              </a:rPr>
              <a:t>UserInfo</a:t>
            </a:r>
            <a:endParaRPr lang="en-US" dirty="0">
              <a:solidFill>
                <a:srgbClr val="72C3E0"/>
              </a:solidFill>
            </a:endParaRPr>
          </a:p>
          <a:p>
            <a:endParaRPr lang="en-US" dirty="0"/>
          </a:p>
          <a:p>
            <a:r>
              <a:rPr lang="en-US" dirty="0"/>
              <a:t>    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r>
              <a:rPr lang="en-US" dirty="0"/>
              <a:t>    vector</a:t>
            </a:r>
            <a:r>
              <a:rPr lang="en-US" dirty="0" smtClean="0"/>
              <a:t>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</a:p>
          <a:p>
            <a:r>
              <a:rPr lang="en-US" dirty="0"/>
              <a:t>};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  <a:endParaRPr lang="ru-RU" dirty="0">
              <a:solidFill>
                <a:srgbClr val="72C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31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LoadUsers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LoadTariffs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user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()];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].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5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void Billing::</a:t>
            </a:r>
            <a:r>
              <a:rPr lang="en-US" dirty="0" err="1"/>
              <a:t>UserInfo</a:t>
            </a:r>
            <a:r>
              <a:rPr lang="en-US" dirty="0"/>
              <a:t>::</a:t>
            </a:r>
            <a:r>
              <a:rPr lang="en-US" dirty="0" err="1"/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minutes, </a:t>
            </a:r>
            <a:r>
              <a:rPr lang="en-US" dirty="0" err="1"/>
              <a:t>const</a:t>
            </a:r>
            <a:r>
              <a:rPr lang="en-US" dirty="0"/>
              <a:t> Billing::Tariff&amp; tariff) {</a:t>
            </a:r>
          </a:p>
          <a:p>
            <a:r>
              <a:rPr lang="en-US" dirty="0"/>
              <a:t>    money_ -= minutes * </a:t>
            </a:r>
            <a:r>
              <a:rPr lang="en-US" dirty="0" err="1"/>
              <a:t>tariff.costPerMinute</a:t>
            </a:r>
            <a:r>
              <a:rPr lang="en-US" dirty="0"/>
              <a:t>_;</a:t>
            </a:r>
          </a:p>
          <a:p>
            <a:r>
              <a:rPr lang="en-US" dirty="0"/>
              <a:t>    history_.</a:t>
            </a:r>
            <a:r>
              <a:rPr lang="en-US" dirty="0" err="1"/>
              <a:t>push_back</a:t>
            </a:r>
            <a:r>
              <a:rPr lang="en-US" dirty="0"/>
              <a:t>(Event::</a:t>
            </a:r>
            <a:r>
              <a:rPr lang="en-US" dirty="0" err="1"/>
              <a:t>PhoneCall</a:t>
            </a:r>
            <a:r>
              <a:rPr lang="en-US" dirty="0"/>
              <a:t>(minutes));</a:t>
            </a:r>
          </a:p>
          <a:p>
            <a:endParaRPr lang="en-US" dirty="0"/>
          </a:p>
          <a:p>
            <a:r>
              <a:rPr lang="en-US" dirty="0"/>
              <a:t>    if (money_ &lt;= 0) {</a:t>
            </a:r>
          </a:p>
          <a:p>
            <a:r>
              <a:rPr lang="en-US" dirty="0"/>
              <a:t>        </a:t>
            </a:r>
            <a:r>
              <a:rPr lang="en-US" dirty="0" err="1"/>
              <a:t>SendSms</a:t>
            </a:r>
            <a:r>
              <a:rPr lang="en-US" dirty="0"/>
              <a:t>("Your balance is " + </a:t>
            </a:r>
            <a:r>
              <a:rPr lang="en-US" dirty="0" err="1"/>
              <a:t>to_string</a:t>
            </a:r>
            <a:r>
              <a:rPr lang="en-US" dirty="0"/>
              <a:t>(money_));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Billing::</a:t>
            </a:r>
            <a:r>
              <a:rPr lang="en-US" dirty="0" err="1"/>
              <a:t>UserInfo</a:t>
            </a:r>
            <a:r>
              <a:rPr lang="en-US" dirty="0"/>
              <a:t>::</a:t>
            </a:r>
            <a:r>
              <a:rPr lang="en-US" dirty="0" err="1"/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rubles) {</a:t>
            </a:r>
          </a:p>
          <a:p>
            <a:r>
              <a:rPr lang="en-US" dirty="0"/>
              <a:t>    money_ += rubles;</a:t>
            </a:r>
          </a:p>
          <a:p>
            <a:r>
              <a:rPr lang="en-US" dirty="0"/>
              <a:t>    history_.</a:t>
            </a:r>
            <a:r>
              <a:rPr lang="en-US" dirty="0" err="1"/>
              <a:t>push_back</a:t>
            </a:r>
            <a:r>
              <a:rPr lang="en-US" dirty="0"/>
              <a:t>(Event::Payment(rubles));</a:t>
            </a:r>
          </a:p>
          <a:p>
            <a:r>
              <a:rPr lang="en-US" dirty="0"/>
              <a:t>    </a:t>
            </a:r>
            <a:r>
              <a:rPr lang="en-US" dirty="0" err="1"/>
              <a:t>SendSms</a:t>
            </a:r>
            <a:r>
              <a:rPr lang="en-US" dirty="0"/>
              <a:t>("Got payment " + </a:t>
            </a:r>
            <a:r>
              <a:rPr lang="en-US" dirty="0" err="1"/>
              <a:t>to_string</a:t>
            </a:r>
            <a:r>
              <a:rPr lang="en-US" dirty="0"/>
              <a:t>(rubles));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110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ishfb@yandex-tean.ru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34292</TotalTime>
  <Words>723</Words>
  <Application>Microsoft Office PowerPoint</Application>
  <PresentationFormat>Произвольный</PresentationFormat>
  <Paragraphs>191</Paragraphs>
  <Slides>26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7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Биллинг для мобильного оператора</vt:lpstr>
      <vt:lpstr>Код для production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920</cp:revision>
  <dcterms:created xsi:type="dcterms:W3CDTF">2014-09-09T08:22:07Z</dcterms:created>
  <dcterms:modified xsi:type="dcterms:W3CDTF">2017-02-10T09:09:51Z</dcterms:modified>
  <cp:category>presentation technology</cp:category>
</cp:coreProperties>
</file>