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3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391" r:id="rId21"/>
    <p:sldId id="407" r:id="rId2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1667" autoAdjust="0"/>
  </p:normalViewPr>
  <p:slideViewPr>
    <p:cSldViewPr>
      <p:cViewPr varScale="1">
        <p:scale>
          <a:sx n="42" d="100"/>
          <a:sy n="42" d="100"/>
        </p:scale>
        <p:origin x="86" y="182"/>
      </p:cViewPr>
      <p:guideLst>
        <p:guide orient="horz" pos="5900"/>
        <p:guide pos="8792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16388806" y="10290511"/>
            <a:ext cx="4978955" cy="19098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1368306" y="10290510"/>
            <a:ext cx="1889301" cy="190988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6407000" y="8384400"/>
            <a:ext cx="1908000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8296806" y="8384400"/>
            <a:ext cx="4942062" cy="19098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8296805" y="3042000"/>
            <a:ext cx="4942063" cy="190988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6389389" y="4950000"/>
            <a:ext cx="6868217" cy="1909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124806" y="10290511"/>
            <a:ext cx="4978955" cy="19098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104306" y="10290510"/>
            <a:ext cx="1889301" cy="190988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050999" y="8382335"/>
            <a:ext cx="1889301" cy="190988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43000" y="8384400"/>
            <a:ext cx="1908000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40806" y="8382511"/>
            <a:ext cx="3052256" cy="190988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940806" y="3042000"/>
            <a:ext cx="3052256" cy="190988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24805" y="4948111"/>
            <a:ext cx="4978955" cy="19098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104305" y="4948110"/>
            <a:ext cx="1889301" cy="190988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50998" y="3039935"/>
            <a:ext cx="1889301" cy="190988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42999" y="8385174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</a:t>
            </a:r>
            <a:r>
              <a:rPr lang="ru-RU" sz="4800" dirty="0" smtClean="0">
                <a:solidFill>
                  <a:schemeClr val="tx1"/>
                </a:solidFill>
              </a:rPr>
              <a:t>инструментов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42999" y="3042000"/>
            <a:ext cx="1908000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6388806" y="3042000"/>
            <a:ext cx="1908000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34089</TotalTime>
  <Words>348</Words>
  <Application>Microsoft Office PowerPoint</Application>
  <PresentationFormat>Произвольный</PresentationFormat>
  <Paragraphs>101</Paragraphs>
  <Slides>20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866</cp:revision>
  <dcterms:created xsi:type="dcterms:W3CDTF">2014-09-09T08:22:07Z</dcterms:created>
  <dcterms:modified xsi:type="dcterms:W3CDTF">2017-02-07T06:07:35Z</dcterms:modified>
  <cp:category>presentation technology</cp:category>
</cp:coreProperties>
</file>