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389" r:id="rId2"/>
    <p:sldId id="387" r:id="rId3"/>
    <p:sldId id="390" r:id="rId4"/>
    <p:sldId id="392" r:id="rId5"/>
    <p:sldId id="393" r:id="rId6"/>
    <p:sldId id="394" r:id="rId7"/>
    <p:sldId id="395" r:id="rId8"/>
    <p:sldId id="391" r:id="rId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900" userDrawn="1">
          <p15:clr>
            <a:srgbClr val="A4A3A4"/>
          </p15:clr>
        </p15:guide>
        <p15:guide id="2" pos="8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0" autoAdjust="0"/>
    <p:restoredTop sz="91667" autoAdjust="0"/>
  </p:normalViewPr>
  <p:slideViewPr>
    <p:cSldViewPr>
      <p:cViewPr varScale="1">
        <p:scale>
          <a:sx n="32" d="100"/>
          <a:sy n="32" d="100"/>
        </p:scale>
        <p:origin x="-72" y="-1050"/>
      </p:cViewPr>
      <p:guideLst>
        <p:guide orient="horz" pos="5900"/>
        <p:guide pos="8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04.02.2017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24806" y="3042000"/>
            <a:ext cx="8640000" cy="86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406" y="9147600"/>
            <a:ext cx="288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480806" y="5331600"/>
            <a:ext cx="2880000" cy="288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477606" y="5922000"/>
            <a:ext cx="2880000" cy="576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7447206" y="2886442"/>
            <a:ext cx="2880000" cy="576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597606" y="5504400"/>
            <a:ext cx="2880000" cy="864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>
          <a:xfrm>
            <a:off x="1143000" y="3048000"/>
            <a:ext cx="8621806" cy="8634000"/>
          </a:xfrm>
        </p:spPr>
        <p:txBody>
          <a:bodyPr/>
          <a:lstStyle/>
          <a:p>
            <a:pPr algn="ctr"/>
            <a:r>
              <a:rPr lang="ru-RU" dirty="0" smtClean="0"/>
              <a:t>Код, который работает в </a:t>
            </a:r>
            <a:r>
              <a:rPr lang="en-US" dirty="0" smtClean="0"/>
              <a:t>production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6 7.59259E-6 L -0.54844 -0.16527 " pathEditMode="relative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582 -0.20833 " pathEditMode="relative" ptsTypes="AA">
                                      <p:cBhvr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7 0.03125 " pathEditMode="relative" ptsTypes="AA">
                                      <p:cBhvr>
                                        <p:cTn id="2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946 0.11609 " pathEditMode="relative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479 -0.44445 " pathEditMode="relative" ptsTypes="AA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33538</TotalTime>
  <Words>98</Words>
  <Application>Microsoft Office PowerPoint</Application>
  <PresentationFormat>Произвольный</PresentationFormat>
  <Paragraphs>33</Paragraphs>
  <Slides>8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Yandex_show_2016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825</cp:revision>
  <dcterms:created xsi:type="dcterms:W3CDTF">2014-09-09T08:22:07Z</dcterms:created>
  <dcterms:modified xsi:type="dcterms:W3CDTF">2017-02-04T17:30:26Z</dcterms:modified>
  <cp:category>presentation technology</cp:category>
</cp:coreProperties>
</file>