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sldIdLst>
    <p:sldId id="389" r:id="rId2"/>
    <p:sldId id="387" r:id="rId3"/>
    <p:sldId id="390" r:id="rId4"/>
    <p:sldId id="392" r:id="rId5"/>
    <p:sldId id="393" r:id="rId6"/>
    <p:sldId id="394" r:id="rId7"/>
    <p:sldId id="395" r:id="rId8"/>
    <p:sldId id="396" r:id="rId9"/>
    <p:sldId id="397" r:id="rId10"/>
    <p:sldId id="391" r:id="rId11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389"/>
            <p14:sldId id="387"/>
            <p14:sldId id="390"/>
            <p14:sldId id="392"/>
            <p14:sldId id="393"/>
            <p14:sldId id="394"/>
            <p14:sldId id="395"/>
            <p14:sldId id="396"/>
            <p14:sldId id="397"/>
            <p14:sldId id="39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5900" userDrawn="1">
          <p15:clr>
            <a:srgbClr val="A4A3A4"/>
          </p15:clr>
        </p15:guide>
        <p15:guide id="2" pos="8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9C3"/>
    <a:srgbClr val="CFCAC4"/>
    <a:srgbClr val="F1F3F3"/>
    <a:srgbClr val="FC6767"/>
    <a:srgbClr val="5BCD9D"/>
    <a:srgbClr val="FFCC00"/>
    <a:srgbClr val="FFC000"/>
    <a:srgbClr val="B0A79B"/>
    <a:srgbClr val="6D64A9"/>
    <a:srgbClr val="9E6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80" autoAdjust="0"/>
    <p:restoredTop sz="91667" autoAdjust="0"/>
  </p:normalViewPr>
  <p:slideViewPr>
    <p:cSldViewPr>
      <p:cViewPr>
        <p:scale>
          <a:sx n="33" d="100"/>
          <a:sy n="33" d="100"/>
        </p:scale>
        <p:origin x="6" y="-1002"/>
      </p:cViewPr>
      <p:guideLst>
        <p:guide orient="horz" pos="5900"/>
        <p:guide pos="8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05.02.2017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yadi.sk/d/YqwObUZxxesAJ" TargetMode="External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6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6" y="5109797"/>
            <a:ext cx="3469311" cy="2891828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4" y="3041650"/>
            <a:ext cx="15644812" cy="8777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/>
          </p:nvPr>
        </p:nvSpPr>
        <p:spPr>
          <a:xfrm>
            <a:off x="1143000" y="3048000"/>
            <a:ext cx="22112288" cy="9158288"/>
          </a:xfrm>
        </p:spPr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2" cy="9144000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для </a:t>
            </a:r>
            <a:r>
              <a:rPr lang="ru-RU" dirty="0" smtClean="0"/>
              <a:t> вас.</a:t>
            </a: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хорошей </a:t>
            </a:r>
            <a:r>
              <a:rPr dirty="0" smtClean="0"/>
              <a:t>презентации</a:t>
            </a:r>
            <a:r>
              <a:rPr lang="ru-RU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/>
            </a:r>
            <a:br>
              <a:rPr dirty="0" smtClean="0"/>
            </a:br>
            <a:endParaRPr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Чтобы </a:t>
            </a:r>
            <a:r>
              <a:rPr dirty="0"/>
              <a:t>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1448582" cy="6323545"/>
            <a:chOff x="1889206" y="3323550"/>
            <a:chExt cx="21448582" cy="6323545"/>
          </a:xfrm>
        </p:grpSpPr>
        <p:sp>
          <p:nvSpPr>
            <p:cNvPr id="19" name="Shape 238"/>
            <p:cNvSpPr/>
            <p:nvPr/>
          </p:nvSpPr>
          <p:spPr>
            <a:xfrm>
              <a:off x="16033262" y="6983673"/>
              <a:ext cx="6867681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chemeClr val="tx1"/>
                  </a:solidFill>
                  <a:hlinkClick r:id="rId5"/>
                </a:rPr>
                <a:t>https://wiki.yandex-team.ru/presentation/</a:t>
              </a:r>
              <a:r>
                <a:rPr lang="ru-RU" dirty="0" smtClean="0">
                  <a:solidFill>
                    <a:schemeClr val="tx1"/>
                  </a:solidFill>
                  <a:hlinkClick r:id="rId5"/>
                </a:rPr>
                <a:t/>
              </a:r>
              <a:br>
                <a:rPr lang="ru-RU" dirty="0" smtClean="0">
                  <a:solidFill>
                    <a:schemeClr val="tx1"/>
                  </a:solidFill>
                  <a:hlinkClick r:id="rId5"/>
                </a:rPr>
              </a:br>
              <a:r>
                <a:rPr lang="en-US" dirty="0" smtClean="0">
                  <a:solidFill>
                    <a:schemeClr val="tx1"/>
                  </a:solidFill>
                  <a:hlinkClick r:id="rId5"/>
                </a:rPr>
                <a:t>Kak-sdelat-krasivo/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dirty="0" smtClean="0">
                  <a:solidFill>
                    <a:srgbClr val="3878BE"/>
                  </a:solidFill>
                  <a:hlinkClick r:id="rId6"/>
                </a:rPr>
                <a:t>https://</a:t>
              </a:r>
              <a:r>
                <a:rPr lang="en-US" dirty="0" err="1" smtClean="0">
                  <a:solidFill>
                    <a:srgbClr val="3878BE"/>
                  </a:solidFill>
                  <a:hlinkClick r:id="rId6"/>
                </a:rPr>
                <a:t>yadi.sk</a:t>
              </a:r>
              <a:r>
                <a:rPr lang="en-US" dirty="0" smtClean="0">
                  <a:solidFill>
                    <a:srgbClr val="3878BE"/>
                  </a:solidFill>
                  <a:hlinkClick r:id="rId6"/>
                </a:rPr>
                <a:t>/d/</a:t>
              </a:r>
              <a:r>
                <a:rPr lang="en-US" dirty="0" err="1" smtClean="0">
                  <a:solidFill>
                    <a:srgbClr val="3878BE"/>
                  </a:solidFill>
                  <a:hlinkClick r:id="rId6"/>
                </a:rPr>
                <a:t>GPDyRyOPxejmK</a:t>
              </a:r>
              <a:endParaRPr dirty="0">
                <a:solidFill>
                  <a:srgbClr val="3878BE"/>
                </a:solidFill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416101" y="8265579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338400" y="9174896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prescheck@</a:t>
              </a:r>
              <a:endParaRPr lang="en-US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8"/>
                </a:rPr>
                <a:t>patterns.yandex-team.ru/presentation</a:t>
              </a:r>
              <a:endParaRPr lang="en-US" dirty="0"/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dirty="0">
                <a:solidFill>
                  <a:srgbClr val="3878BE"/>
                </a:solidFill>
              </a:endParaRPr>
            </a:p>
          </p:txBody>
        </p:sp>
        <p:sp>
          <p:nvSpPr>
            <p:cNvPr id="26" name="Shape 238"/>
            <p:cNvSpPr/>
            <p:nvPr/>
          </p:nvSpPr>
          <p:spPr>
            <a:xfrm>
              <a:off x="18425612" y="4788600"/>
              <a:ext cx="4912176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chemeClr val="accent1"/>
                  </a:solidFill>
                  <a:hlinkClick r:id="rId10"/>
                </a:rPr>
                <a:t>https://</a:t>
              </a:r>
              <a:r>
                <a:rPr lang="en-US" dirty="0" err="1" smtClean="0">
                  <a:solidFill>
                    <a:schemeClr val="accent1"/>
                  </a:solidFill>
                  <a:hlinkClick r:id="rId10"/>
                </a:rPr>
                <a:t>yadi.sk</a:t>
              </a:r>
              <a:r>
                <a:rPr lang="en-US" dirty="0" smtClean="0">
                  <a:solidFill>
                    <a:schemeClr val="accent1"/>
                  </a:solidFill>
                  <a:hlinkClick r:id="rId10"/>
                </a:rPr>
                <a:t>/d/</a:t>
              </a:r>
              <a:r>
                <a:rPr lang="en-US" dirty="0" err="1" smtClean="0">
                  <a:solidFill>
                    <a:schemeClr val="accent1"/>
                  </a:solidFill>
                  <a:hlinkClick r:id="rId10"/>
                </a:rPr>
                <a:t>YqwObUZxxesAJ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Четвёртый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03" r:id="rId18"/>
    <p:sldLayoutId id="2147483734" r:id="rId19"/>
    <p:sldLayoutId id="2147483705" r:id="rId20"/>
    <p:sldLayoutId id="2147483706" r:id="rId21"/>
    <p:sldLayoutId id="2147483717" r:id="rId22"/>
    <p:sldLayoutId id="2147483691" r:id="rId23"/>
    <p:sldLayoutId id="2147483730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yadi.sk/d/YqwObUZxxesAJ" TargetMode="External"/><Relationship Id="rId3" Type="http://schemas.openxmlformats.org/officeDocument/2006/relationships/hyperlink" Target="https://wiki.yandex-team.ru/presentation/Kak-sdelat-krasivo/" TargetMode="External"/><Relationship Id="rId7" Type="http://schemas.openxmlformats.org/officeDocument/2006/relationships/hyperlink" Target="https://yadi.sk/d/ZpB_978TwmoNY" TargetMode="External"/><Relationship Id="rId2" Type="http://schemas.openxmlformats.org/officeDocument/2006/relationships/hyperlink" Target="mailto:http://www.istockphoto.com/ru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patterns.yandex-team.ru/presentation/" TargetMode="External"/><Relationship Id="rId5" Type="http://schemas.openxmlformats.org/officeDocument/2006/relationships/hyperlink" Target="mailto:presentation@yandex-team.ru" TargetMode="External"/><Relationship Id="rId4" Type="http://schemas.openxmlformats.org/officeDocument/2006/relationships/hyperlink" Target="https://yadi.sk/d/GPDyRyOPxejmK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38"/>
          <p:cNvSpPr/>
          <p:nvPr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2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1889206" y="3323550"/>
            <a:ext cx="22046066" cy="6323545"/>
            <a:chOff x="1889206" y="3323550"/>
            <a:chExt cx="22046066" cy="6323545"/>
          </a:xfrm>
        </p:grpSpPr>
        <p:sp>
          <p:nvSpPr>
            <p:cNvPr id="4" name="Shape 238"/>
            <p:cNvSpPr/>
            <p:nvPr/>
          </p:nvSpPr>
          <p:spPr>
            <a:xfrm>
              <a:off x="16034400" y="6983208"/>
              <a:ext cx="6868799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3"/>
                </a:rPr>
                <a:t>https://wiki.yandex-team.ru/presentation</a:t>
              </a:r>
              <a:r>
                <a:rPr lang="en-US" dirty="0" smtClean="0">
                  <a:hlinkClick r:id="rId3"/>
                </a:rPr>
                <a:t>/</a:t>
              </a:r>
              <a:r>
                <a:rPr lang="ru-RU" dirty="0" smtClean="0">
                  <a:hlinkClick r:id="rId3"/>
                </a:rPr>
                <a:t/>
              </a:r>
              <a:br>
                <a:rPr lang="ru-RU" dirty="0" smtClean="0">
                  <a:hlinkClick r:id="rId3"/>
                </a:rPr>
              </a:br>
              <a:r>
                <a:rPr lang="en-US" dirty="0" smtClean="0">
                  <a:hlinkClick r:id="rId3"/>
                </a:rPr>
                <a:t>Kak-sdelat-krasivo</a:t>
              </a:r>
              <a:r>
                <a:rPr lang="en-US" dirty="0">
                  <a:hlinkClick r:id="rId3"/>
                </a:rPr>
                <a:t>/</a:t>
              </a:r>
              <a:endParaRPr lang="en-US" dirty="0"/>
            </a:p>
          </p:txBody>
        </p:sp>
        <p:sp>
          <p:nvSpPr>
            <p:cNvPr id="5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dirty="0">
                  <a:solidFill>
                    <a:srgbClr val="3878BE"/>
                  </a:solidFill>
                  <a:hlinkClick r:id="rId4"/>
                </a:rPr>
                <a:t>https://</a:t>
              </a:r>
              <a:r>
                <a:rPr lang="en-US" dirty="0" err="1">
                  <a:solidFill>
                    <a:srgbClr val="3878BE"/>
                  </a:solidFill>
                  <a:hlinkClick r:id="rId4"/>
                </a:rPr>
                <a:t>yadi.sk</a:t>
              </a:r>
              <a:r>
                <a:rPr lang="en-US" dirty="0">
                  <a:solidFill>
                    <a:srgbClr val="3878BE"/>
                  </a:solidFill>
                  <a:hlinkClick r:id="rId4"/>
                </a:rPr>
                <a:t>/d/</a:t>
              </a:r>
              <a:r>
                <a:rPr lang="en-US" dirty="0" err="1">
                  <a:solidFill>
                    <a:srgbClr val="3878BE"/>
                  </a:solidFill>
                  <a:hlinkClick r:id="rId4"/>
                </a:rPr>
                <a:t>GPDyRyOPxejmK</a:t>
              </a:r>
              <a:endParaRPr dirty="0">
                <a:solidFill>
                  <a:srgbClr val="3878BE"/>
                </a:solidFill>
              </a:endParaRPr>
            </a:p>
          </p:txBody>
        </p:sp>
        <p:sp>
          <p:nvSpPr>
            <p:cNvPr id="9" name="Shape 238"/>
            <p:cNvSpPr/>
            <p:nvPr/>
          </p:nvSpPr>
          <p:spPr>
            <a:xfrm>
              <a:off x="16416101" y="826558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5"/>
                </a:rPr>
                <a:t>presentation</a:t>
              </a:r>
              <a:r>
                <a:rPr lang="en-US" dirty="0">
                  <a:solidFill>
                    <a:srgbClr val="3878BE"/>
                  </a:solidFill>
                  <a:hlinkClick r:id="rId5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0" name="Shape 238"/>
            <p:cNvSpPr/>
            <p:nvPr/>
          </p:nvSpPr>
          <p:spPr>
            <a:xfrm>
              <a:off x="18338400" y="9174896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5"/>
                </a:rPr>
                <a:t>prescheck</a:t>
              </a:r>
              <a:r>
                <a:rPr lang="en-US" dirty="0" smtClean="0">
                  <a:solidFill>
                    <a:srgbClr val="3878BE"/>
                  </a:solidFill>
                  <a:hlinkClick r:id="rId5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</p:txBody>
        </p:sp>
        <p:sp>
          <p:nvSpPr>
            <p:cNvPr id="12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6"/>
                </a:rPr>
                <a:t>patterns.yandex-team.ru/presentation</a:t>
              </a:r>
              <a:endParaRPr lang="en-US" dirty="0"/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7"/>
                </a:rPr>
                <a:t>https://</a:t>
              </a: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yadi.sk/d/ZpB_978TwmoNY</a:t>
              </a:r>
              <a:endParaRPr lang="ru-RU" dirty="0">
                <a:solidFill>
                  <a:srgbClr val="3878BE"/>
                </a:solidFill>
              </a:endParaRPr>
            </a:p>
          </p:txBody>
        </p:sp>
        <p:sp>
          <p:nvSpPr>
            <p:cNvPr id="14" name="Shape 238"/>
            <p:cNvSpPr/>
            <p:nvPr/>
          </p:nvSpPr>
          <p:spPr>
            <a:xfrm>
              <a:off x="18423584" y="4786258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8"/>
                </a:rPr>
                <a:t>https://</a:t>
              </a:r>
              <a:r>
                <a:rPr lang="en-US" dirty="0" err="1">
                  <a:solidFill>
                    <a:srgbClr val="3878BE"/>
                  </a:solidFill>
                  <a:hlinkClick r:id="rId8"/>
                </a:rPr>
                <a:t>yadi.sk</a:t>
              </a:r>
              <a:r>
                <a:rPr lang="en-US" dirty="0">
                  <a:solidFill>
                    <a:srgbClr val="3878BE"/>
                  </a:solidFill>
                  <a:hlinkClick r:id="rId8"/>
                </a:rPr>
                <a:t>/d/</a:t>
              </a:r>
              <a:r>
                <a:rPr lang="en-US" dirty="0" err="1">
                  <a:solidFill>
                    <a:srgbClr val="3878BE"/>
                  </a:solidFill>
                  <a:hlinkClick r:id="rId8"/>
                </a:rPr>
                <a:t>YqwObUZxxesAJ</a:t>
              </a:r>
              <a:endParaRPr lang="ru-RU" dirty="0">
                <a:solidFill>
                  <a:srgbClr val="3878B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075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13691286" y="-1373496"/>
            <a:ext cx="9576251" cy="874596"/>
            <a:chOff x="3754769" y="6436056"/>
            <a:chExt cx="9576251" cy="87459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3804785" y="6486908"/>
              <a:ext cx="9526235" cy="766361"/>
              <a:chOff x="13349640" y="9150752"/>
              <a:chExt cx="9526235" cy="766361"/>
            </a:xfrm>
          </p:grpSpPr>
          <p:pic>
            <p:nvPicPr>
              <p:cNvPr id="10" name="Изображение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49640" y="9150752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1" name="Текст 5"/>
              <p:cNvSpPr txBox="1">
                <a:spLocks/>
              </p:cNvSpPr>
              <p:nvPr/>
            </p:nvSpPr>
            <p:spPr>
              <a:xfrm>
                <a:off x="14482949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@twitter</a:t>
                </a:r>
                <a:endParaRPr lang="ru-RU" dirty="0"/>
              </a:p>
            </p:txBody>
          </p:sp>
        </p:grpSp>
      </p:grpSp>
      <p:grpSp>
        <p:nvGrpSpPr>
          <p:cNvPr id="12" name="Группа 11"/>
          <p:cNvGrpSpPr/>
          <p:nvPr/>
        </p:nvGrpSpPr>
        <p:grpSpPr>
          <a:xfrm>
            <a:off x="3071097" y="-3628345"/>
            <a:ext cx="9614351" cy="874596"/>
            <a:chOff x="3754769" y="8328877"/>
            <a:chExt cx="9614351" cy="874596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3829833" y="8391629"/>
              <a:ext cx="9539287" cy="762462"/>
              <a:chOff x="13336588" y="11437938"/>
              <a:chExt cx="9539287" cy="762462"/>
            </a:xfrm>
          </p:grpSpPr>
          <p:sp>
            <p:nvSpPr>
              <p:cNvPr id="15" name="Текст 5"/>
              <p:cNvSpPr txBox="1">
                <a:spLocks/>
              </p:cNvSpPr>
              <p:nvPr/>
            </p:nvSpPr>
            <p:spPr>
              <a:xfrm>
                <a:off x="14482949" y="114384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skype@</a:t>
                </a:r>
                <a:endParaRPr lang="ru-RU" dirty="0"/>
              </a:p>
            </p:txBody>
          </p:sp>
          <p:pic>
            <p:nvPicPr>
              <p:cNvPr id="16" name="Изображение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6588" y="11437938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17" name="Группа 16"/>
          <p:cNvGrpSpPr/>
          <p:nvPr/>
        </p:nvGrpSpPr>
        <p:grpSpPr>
          <a:xfrm>
            <a:off x="13683989" y="-2547913"/>
            <a:ext cx="9569802" cy="874596"/>
            <a:chOff x="13294884" y="10237052"/>
            <a:chExt cx="9569802" cy="874596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9" name="Группа 18"/>
            <p:cNvGrpSpPr/>
            <p:nvPr/>
          </p:nvGrpSpPr>
          <p:grpSpPr>
            <a:xfrm>
              <a:off x="13338451" y="10287820"/>
              <a:ext cx="9526235" cy="776444"/>
              <a:chOff x="19835306" y="11437493"/>
              <a:chExt cx="9526235" cy="776444"/>
            </a:xfrm>
          </p:grpSpPr>
          <p:sp>
            <p:nvSpPr>
              <p:cNvPr id="20" name="Текст 5"/>
              <p:cNvSpPr txBox="1">
                <a:spLocks/>
              </p:cNvSpPr>
              <p:nvPr/>
            </p:nvSpPr>
            <p:spPr>
              <a:xfrm>
                <a:off x="20968615" y="1143749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facebook</a:t>
                </a:r>
                <a:endParaRPr lang="ru-RU" dirty="0"/>
              </a:p>
            </p:txBody>
          </p:sp>
          <p:pic>
            <p:nvPicPr>
              <p:cNvPr id="21" name="Изображение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35306" y="1145193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22" name="Группа 21"/>
          <p:cNvGrpSpPr/>
          <p:nvPr/>
        </p:nvGrpSpPr>
        <p:grpSpPr>
          <a:xfrm>
            <a:off x="13710883" y="-4815943"/>
            <a:ext cx="9577212" cy="874596"/>
            <a:chOff x="13294884" y="6436056"/>
            <a:chExt cx="9577212" cy="874596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13338451" y="6493001"/>
              <a:ext cx="9533645" cy="762000"/>
              <a:chOff x="19827896" y="9155113"/>
              <a:chExt cx="9533645" cy="762000"/>
            </a:xfrm>
          </p:grpSpPr>
          <p:sp>
            <p:nvSpPr>
              <p:cNvPr id="25" name="Текст 5"/>
              <p:cNvSpPr txBox="1">
                <a:spLocks/>
              </p:cNvSpPr>
              <p:nvPr/>
            </p:nvSpPr>
            <p:spPr>
              <a:xfrm>
                <a:off x="20968615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instagram</a:t>
                </a:r>
                <a:endParaRPr lang="ru-RU" dirty="0"/>
              </a:p>
            </p:txBody>
          </p:sp>
          <p:pic>
            <p:nvPicPr>
              <p:cNvPr id="26" name="Изображение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27896" y="9157970"/>
                <a:ext cx="762000" cy="749300"/>
              </a:xfrm>
              <a:prstGeom prst="rect">
                <a:avLst/>
              </a:prstGeom>
            </p:spPr>
          </p:pic>
        </p:grpSp>
      </p:grpSp>
      <p:grpSp>
        <p:nvGrpSpPr>
          <p:cNvPr id="27" name="Группа 26"/>
          <p:cNvGrpSpPr/>
          <p:nvPr/>
        </p:nvGrpSpPr>
        <p:grpSpPr>
          <a:xfrm>
            <a:off x="13683989" y="-3665248"/>
            <a:ext cx="9596262" cy="874596"/>
            <a:chOff x="13294884" y="8339787"/>
            <a:chExt cx="9596262" cy="874596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13385591" y="8376939"/>
              <a:ext cx="9505555" cy="764385"/>
              <a:chOff x="19870500" y="10298470"/>
              <a:chExt cx="9505555" cy="764385"/>
            </a:xfrm>
          </p:grpSpPr>
          <p:sp>
            <p:nvSpPr>
              <p:cNvPr id="30" name="Текст 5"/>
              <p:cNvSpPr txBox="1">
                <a:spLocks/>
              </p:cNvSpPr>
              <p:nvPr/>
            </p:nvSpPr>
            <p:spPr>
              <a:xfrm>
                <a:off x="20983129" y="1029847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bitbucket</a:t>
                </a:r>
                <a:endParaRPr lang="ru-RU" dirty="0"/>
              </a:p>
            </p:txBody>
          </p:sp>
          <p:pic>
            <p:nvPicPr>
              <p:cNvPr id="31" name="Изображение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70500" y="10300855"/>
                <a:ext cx="673100" cy="762000"/>
              </a:xfrm>
              <a:prstGeom prst="rect">
                <a:avLst/>
              </a:prstGeom>
            </p:spPr>
          </p:pic>
        </p:grpSp>
      </p:grpSp>
      <p:grpSp>
        <p:nvGrpSpPr>
          <p:cNvPr id="32" name="Группа 31"/>
          <p:cNvGrpSpPr/>
          <p:nvPr/>
        </p:nvGrpSpPr>
        <p:grpSpPr>
          <a:xfrm>
            <a:off x="3071098" y="-2473206"/>
            <a:ext cx="9576251" cy="874596"/>
            <a:chOff x="3754769" y="10237052"/>
            <a:chExt cx="9576251" cy="874596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/>
            <p:cNvGrpSpPr/>
            <p:nvPr/>
          </p:nvGrpSpPr>
          <p:grpSpPr>
            <a:xfrm>
              <a:off x="3939497" y="10260456"/>
              <a:ext cx="9391523" cy="809749"/>
              <a:chOff x="13427202" y="11400300"/>
              <a:chExt cx="9391523" cy="809749"/>
            </a:xfrm>
          </p:grpSpPr>
          <p:sp>
            <p:nvSpPr>
              <p:cNvPr id="35" name="Текст 5"/>
              <p:cNvSpPr txBox="1">
                <a:spLocks/>
              </p:cNvSpPr>
              <p:nvPr/>
            </p:nvSpPr>
            <p:spPr>
              <a:xfrm>
                <a:off x="14425799" y="114003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github</a:t>
                </a:r>
                <a:endParaRPr lang="ru-RU" dirty="0"/>
              </a:p>
            </p:txBody>
          </p:sp>
          <p:pic>
            <p:nvPicPr>
              <p:cNvPr id="36" name="Изображение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27202" y="11448049"/>
                <a:ext cx="622300" cy="762000"/>
              </a:xfrm>
              <a:prstGeom prst="rect">
                <a:avLst/>
              </a:prstGeom>
            </p:spPr>
          </p:pic>
        </p:grpSp>
      </p:grpSp>
      <p:grpSp>
        <p:nvGrpSpPr>
          <p:cNvPr id="37" name="Группа 36"/>
          <p:cNvGrpSpPr/>
          <p:nvPr/>
        </p:nvGrpSpPr>
        <p:grpSpPr>
          <a:xfrm>
            <a:off x="3117589" y="-1366626"/>
            <a:ext cx="9558766" cy="874596"/>
            <a:chOff x="13294884" y="4512527"/>
            <a:chExt cx="9558766" cy="874596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9" name="Группа 38"/>
            <p:cNvGrpSpPr/>
            <p:nvPr/>
          </p:nvGrpSpPr>
          <p:grpSpPr>
            <a:xfrm>
              <a:off x="13323959" y="4546175"/>
              <a:ext cx="9529691" cy="762000"/>
              <a:chOff x="19831850" y="8004175"/>
              <a:chExt cx="9529691" cy="762000"/>
            </a:xfrm>
          </p:grpSpPr>
          <p:sp>
            <p:nvSpPr>
              <p:cNvPr id="40" name="Текст 5"/>
              <p:cNvSpPr txBox="1">
                <a:spLocks/>
              </p:cNvSpPr>
              <p:nvPr/>
            </p:nvSpPr>
            <p:spPr>
              <a:xfrm>
                <a:off x="20968615" y="8004175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telegram</a:t>
                </a:r>
                <a:endParaRPr lang="ru-RU" dirty="0"/>
              </a:p>
            </p:txBody>
          </p:sp>
          <p:pic>
            <p:nvPicPr>
              <p:cNvPr id="41" name="Изображение 4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831850" y="8084586"/>
                <a:ext cx="762000" cy="673100"/>
              </a:xfrm>
              <a:prstGeom prst="rect">
                <a:avLst/>
              </a:prstGeom>
            </p:spPr>
          </p:pic>
        </p:grpSp>
      </p:grpSp>
      <p:grpSp>
        <p:nvGrpSpPr>
          <p:cNvPr id="42" name="Группа 41"/>
          <p:cNvGrpSpPr/>
          <p:nvPr/>
        </p:nvGrpSpPr>
        <p:grpSpPr>
          <a:xfrm>
            <a:off x="3075896" y="-4783873"/>
            <a:ext cx="9576251" cy="874596"/>
            <a:chOff x="3761696" y="4759656"/>
            <a:chExt cx="9576251" cy="874596"/>
          </a:xfrm>
        </p:grpSpPr>
        <p:grpSp>
          <p:nvGrpSpPr>
            <p:cNvPr id="43" name="Группа 42"/>
            <p:cNvGrpSpPr/>
            <p:nvPr/>
          </p:nvGrpSpPr>
          <p:grpSpPr>
            <a:xfrm>
              <a:off x="3761696" y="4759656"/>
              <a:ext cx="9576251" cy="874596"/>
              <a:chOff x="3754769" y="6436056"/>
              <a:chExt cx="9576251" cy="874596"/>
            </a:xfrm>
          </p:grpSpPr>
          <p:sp>
            <p:nvSpPr>
              <p:cNvPr id="45" name="Прямоугольник 44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vkontakte</a:t>
                </a:r>
                <a:endParaRPr lang="ru-RU" dirty="0"/>
              </a:p>
            </p:txBody>
          </p:sp>
        </p:grpSp>
        <p:pic>
          <p:nvPicPr>
            <p:cNvPr id="44" name="Изображение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811142"/>
              <a:ext cx="775411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7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3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Пишем код большого проекта: быстро, надёжно, удобно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477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Вместо введения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Мои советы - это</a:t>
            </a:r>
          </a:p>
          <a:p>
            <a:pPr lvl="1"/>
            <a:r>
              <a:rPr lang="ru-RU" dirty="0" smtClean="0"/>
              <a:t>мой личный опыт работы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над </a:t>
            </a:r>
            <a:r>
              <a:rPr lang="en-US" dirty="0" err="1" smtClean="0"/>
              <a:t>realtime</a:t>
            </a:r>
            <a:r>
              <a:rPr lang="en-US" dirty="0" smtClean="0"/>
              <a:t> backend’</a:t>
            </a:r>
            <a:r>
              <a:rPr lang="ru-RU" dirty="0" smtClean="0"/>
              <a:t>ом</a:t>
            </a:r>
            <a:r>
              <a:rPr lang="en-US" dirty="0" smtClean="0"/>
              <a:t>, </a:t>
            </a:r>
            <a:r>
              <a:rPr lang="ru-RU" dirty="0" smtClean="0"/>
              <a:t>который работает 24/7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существует, развивается и поддерживается в течение многих лет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47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Что такое код нашего проекта?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4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897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124806" y="3042000"/>
            <a:ext cx="8640000" cy="86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/>
          </a:p>
        </p:txBody>
      </p:sp>
      <p:sp>
        <p:nvSpPr>
          <p:cNvPr id="14" name="Объект 13"/>
          <p:cNvSpPr>
            <a:spLocks noGrp="1"/>
          </p:cNvSpPr>
          <p:nvPr>
            <p:ph idx="13"/>
          </p:nvPr>
        </p:nvSpPr>
        <p:spPr/>
        <p:txBody>
          <a:bodyPr anchor="t" anchorCtr="0"/>
          <a:lstStyle/>
          <a:p>
            <a:pPr algn="ctr"/>
            <a:r>
              <a:rPr lang="ru-RU" dirty="0" smtClean="0"/>
              <a:t>Код нашего проекта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4862406" y="9147600"/>
            <a:ext cx="2880000" cy="288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4480806" y="5331600"/>
            <a:ext cx="2880000" cy="2880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477606" y="5922000"/>
            <a:ext cx="2880000" cy="5760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 rot="5400000">
            <a:off x="17447206" y="2886442"/>
            <a:ext cx="2880000" cy="576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 rot="5400000">
            <a:off x="16597606" y="5504400"/>
            <a:ext cx="2880000" cy="8640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3" name="Объект 12"/>
          <p:cNvSpPr>
            <a:spLocks noGrp="1"/>
          </p:cNvSpPr>
          <p:nvPr>
            <p:ph idx="1"/>
          </p:nvPr>
        </p:nvSpPr>
        <p:spPr>
          <a:xfrm>
            <a:off x="1143000" y="3048000"/>
            <a:ext cx="8621806" cy="8634000"/>
          </a:xfrm>
        </p:spPr>
        <p:txBody>
          <a:bodyPr/>
          <a:lstStyle/>
          <a:p>
            <a:pPr algn="ctr"/>
            <a:r>
              <a:rPr lang="ru-RU" dirty="0" smtClean="0"/>
              <a:t>Код, который работает в </a:t>
            </a:r>
            <a:r>
              <a:rPr lang="en-US" dirty="0" smtClean="0"/>
              <a:t>production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789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625E-6 7.59259E-6 L -0.54844 -0.16527 " pathEditMode="relative" ptsTypes="AA">
                                      <p:cBhvr>
                                        <p:cTn id="2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1582 -0.20833 " pathEditMode="relative" ptsTypes="AA">
                                      <p:cBhvr>
                                        <p:cTn id="22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17 0.03125 " pathEditMode="relative" ptsTypes="AA">
                                      <p:cBhvr>
                                        <p:cTn id="24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0946 0.11609 " pathEditMode="relative" ptsTypes="AA">
                                      <p:cBhvr>
                                        <p:cTn id="26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4479 -0.44445 " pathEditMode="relative" ptsTypes="AA">
                                      <p:cBhvr>
                                        <p:cTn id="2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9" grpId="0" animBg="1"/>
      <p:bldP spid="9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8</a:t>
            </a:fld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1124806" y="8766000"/>
            <a:ext cx="213696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204806" y="9113701"/>
            <a:ext cx="2018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ysClr val="windowText" lastClr="000000"/>
                </a:solidFill>
              </a:rPr>
              <a:t>Время</a:t>
            </a:r>
            <a:endParaRPr lang="ru-RU" sz="4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1" name="Овал 10"/>
          <p:cNvSpPr>
            <a:spLocks noChangeAspect="1"/>
          </p:cNvSpPr>
          <p:nvPr/>
        </p:nvSpPr>
        <p:spPr>
          <a:xfrm>
            <a:off x="5322406" y="6858000"/>
            <a:ext cx="540000" cy="5400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325812" y="6858000"/>
            <a:ext cx="17168594" cy="540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95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</a:t>
            </a:r>
            <a:r>
              <a:rPr lang="ru-RU" dirty="0" smtClean="0"/>
              <a:t>надо поддерживать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Мониторинги</a:t>
            </a:r>
          </a:p>
          <a:p>
            <a:pPr lvl="1"/>
            <a:r>
              <a:rPr lang="ru-RU" dirty="0" smtClean="0"/>
              <a:t>Тесты</a:t>
            </a:r>
          </a:p>
          <a:p>
            <a:pPr lvl="1"/>
            <a:r>
              <a:rPr lang="ru-RU" dirty="0" smtClean="0"/>
              <a:t>Специальные отладочные инструменты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60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33559</TotalTime>
  <Words>115</Words>
  <Application>Microsoft Office PowerPoint</Application>
  <PresentationFormat>Произвольный</PresentationFormat>
  <Paragraphs>41</Paragraphs>
  <Slides>10</Slides>
  <Notes>0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Yandex_show_2016</vt:lpstr>
      <vt:lpstr>Презентация PowerPoint</vt:lpstr>
      <vt:lpstr>Презентация PowerPoint</vt:lpstr>
      <vt:lpstr>Пишем код большого проекта: быстро, надёжно, удобно</vt:lpstr>
      <vt:lpstr>Вместо введения</vt:lpstr>
      <vt:lpstr>Что такое код нашего проекта?</vt:lpstr>
      <vt:lpstr>За что нам платят деньги?</vt:lpstr>
      <vt:lpstr>За что нам платят деньги?</vt:lpstr>
      <vt:lpstr>За что нам платят деньги?</vt:lpstr>
      <vt:lpstr>Production надо поддерживать</vt:lpstr>
      <vt:lpstr>Презентация PowerPoint</vt:lpstr>
    </vt:vector>
  </TitlesOfParts>
  <Manager>Maria Kutuzova</Manager>
  <Company>Yandex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Ilia Shishkov</cp:lastModifiedBy>
  <cp:revision>827</cp:revision>
  <dcterms:created xsi:type="dcterms:W3CDTF">2014-09-09T08:22:07Z</dcterms:created>
  <dcterms:modified xsi:type="dcterms:W3CDTF">2017-02-05T07:57:34Z</dcterms:modified>
  <cp:category>presentation technology</cp:category>
</cp:coreProperties>
</file>