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765" r:id="rId11"/>
    <p:sldId id="767" r:id="rId12"/>
    <p:sldId id="769" r:id="rId13"/>
    <p:sldId id="819" r:id="rId14"/>
    <p:sldId id="820" r:id="rId15"/>
    <p:sldId id="821" r:id="rId16"/>
    <p:sldId id="822" r:id="rId17"/>
    <p:sldId id="814" r:id="rId18"/>
    <p:sldId id="816" r:id="rId19"/>
    <p:sldId id="796" r:id="rId20"/>
    <p:sldId id="792" r:id="rId21"/>
    <p:sldId id="783" r:id="rId22"/>
    <p:sldId id="785" r:id="rId23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765"/>
            <p14:sldId id="767"/>
            <p14:sldId id="769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1" autoAdjust="0"/>
    <p:restoredTop sz="96552" autoAdjust="0"/>
  </p:normalViewPr>
  <p:slideViewPr>
    <p:cSldViewPr>
      <p:cViewPr varScale="1">
        <p:scale>
          <a:sx n="49" d="100"/>
          <a:sy n="49" d="100"/>
        </p:scale>
        <p:origin x="96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создания курсов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Понятность вместо полноты </a:t>
            </a:r>
            <a:r>
              <a:rPr lang="ru-RU" dirty="0" smtClean="0"/>
              <a:t>изложения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Демонстрация проблемы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Наглядность</a:t>
            </a:r>
          </a:p>
          <a:p>
            <a:pPr lvl="1"/>
            <a:endParaRPr lang="ru-RU" dirty="0"/>
          </a:p>
          <a:p>
            <a:pPr lvl="1"/>
            <a:r>
              <a:rPr lang="ru-RU" dirty="0" err="1" smtClean="0"/>
              <a:t>Практикоориентированность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вместо полноты изложения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Нет цели рассказать весь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сразу рассказать всё, б</a:t>
            </a:r>
            <a:r>
              <a:rPr lang="ru-RU" i="1" dirty="0" smtClean="0"/>
              <a:t>о</a:t>
            </a:r>
            <a:r>
              <a:rPr lang="ru-RU" dirty="0" smtClean="0"/>
              <a:t>льшая часть просто вылетит</a:t>
            </a:r>
          </a:p>
          <a:p>
            <a:pPr lvl="1"/>
            <a:r>
              <a:rPr lang="ru-RU" dirty="0" smtClean="0"/>
              <a:t>из головы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 усвоение всего материала требуется значительное время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Bjarne </a:t>
            </a:r>
            <a:r>
              <a:rPr lang="en-US" b="1" dirty="0" err="1"/>
              <a:t>Stroustrup</a:t>
            </a:r>
            <a:endParaRPr lang="en-US" b="1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teaching </a:t>
            </a:r>
            <a:r>
              <a:rPr lang="en-US" dirty="0"/>
              <a:t>is getting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into </a:t>
            </a:r>
            <a:r>
              <a:rPr lang="en-US" dirty="0"/>
              <a:t>people's </a:t>
            </a:r>
            <a:r>
              <a:rPr lang="en-US" dirty="0" smtClean="0"/>
              <a:t>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35559"/>
              </p:ext>
            </p:extLst>
          </p:nvPr>
        </p:nvGraphicFramePr>
        <p:xfrm>
          <a:off x="1135062" y="4495800"/>
          <a:ext cx="22112288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16 412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2314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392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906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11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классах, инкапсуляции, наследовании и полиморфизме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61086</TotalTime>
  <Words>679</Words>
  <Application>Microsoft Office PowerPoint</Application>
  <PresentationFormat>Произвольный</PresentationFormat>
  <Paragraphs>256</Paragraphs>
  <Slides>22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Принципы создания курсов</vt:lpstr>
      <vt:lpstr>Понятность вместо полноты изложения</vt:lpstr>
      <vt:lpstr>Презентация PowerPoint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1513</cp:revision>
  <dcterms:created xsi:type="dcterms:W3CDTF">2014-09-09T08:22:07Z</dcterms:created>
  <dcterms:modified xsi:type="dcterms:W3CDTF">2018-10-09T10:49:29Z</dcterms:modified>
  <cp:category>presentation technology</cp:category>
</cp:coreProperties>
</file>