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765" r:id="rId11"/>
    <p:sldId id="767" r:id="rId12"/>
    <p:sldId id="769" r:id="rId13"/>
    <p:sldId id="819" r:id="rId14"/>
    <p:sldId id="820" r:id="rId15"/>
    <p:sldId id="821" r:id="rId16"/>
    <p:sldId id="822" r:id="rId17"/>
    <p:sldId id="814" r:id="rId18"/>
    <p:sldId id="816" r:id="rId19"/>
    <p:sldId id="796" r:id="rId20"/>
    <p:sldId id="792" r:id="rId21"/>
    <p:sldId id="783" r:id="rId22"/>
    <p:sldId id="785" r:id="rId23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765"/>
            <p14:sldId id="767"/>
            <p14:sldId id="769"/>
            <p14:sldId id="819"/>
            <p14:sldId id="820"/>
            <p14:sldId id="821"/>
            <p14:sldId id="822"/>
            <p14:sldId id="814"/>
            <p14:sldId id="816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>
      <p:cViewPr varScale="1">
        <p:scale>
          <a:sx n="42" d="100"/>
          <a:sy n="42" d="100"/>
        </p:scale>
        <p:origin x="120" y="1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10.10.2018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xmlns="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xmlns="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xmlns="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xmlns="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xmlns="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xmlns="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xmlns="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xmlns="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xmlns="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xmlns="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Принципы создания курсов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/>
              <a:t>Понятность вместо полноты </a:t>
            </a:r>
            <a:r>
              <a:rPr lang="ru-RU" dirty="0" smtClean="0"/>
              <a:t>изложения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Демонстрация проблемы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Наглядность</a:t>
            </a:r>
          </a:p>
          <a:p>
            <a:pPr lvl="1"/>
            <a:endParaRPr lang="ru-RU" dirty="0"/>
          </a:p>
          <a:p>
            <a:pPr lvl="1"/>
            <a:r>
              <a:rPr lang="ru-RU" dirty="0" err="1" smtClean="0"/>
              <a:t>Практикоориентированность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33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 вместо полноты изложения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Нет цели рассказать весь </a:t>
            </a:r>
            <a:r>
              <a:rPr lang="en-US" dirty="0" smtClean="0"/>
              <a:t>C++</a:t>
            </a:r>
          </a:p>
          <a:p>
            <a:pPr lvl="1"/>
            <a:endParaRPr lang="en-US" dirty="0"/>
          </a:p>
          <a:p>
            <a:pPr lvl="1"/>
            <a:r>
              <a:rPr lang="ru-RU" dirty="0" smtClean="0"/>
              <a:t>Если сразу рассказать всё, б</a:t>
            </a:r>
            <a:r>
              <a:rPr lang="ru-RU" i="1" dirty="0" smtClean="0"/>
              <a:t>о</a:t>
            </a:r>
            <a:r>
              <a:rPr lang="ru-RU" dirty="0" smtClean="0"/>
              <a:t>льшая часть просто вылетит</a:t>
            </a:r>
          </a:p>
          <a:p>
            <a:pPr lvl="1"/>
            <a:r>
              <a:rPr lang="ru-RU" dirty="0" smtClean="0"/>
              <a:t>из головы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На усвоение всего материала требуется значительное время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Bjarne </a:t>
            </a:r>
            <a:r>
              <a:rPr lang="en-US" b="1" dirty="0" err="1"/>
              <a:t>Stroustrup</a:t>
            </a:r>
            <a:endParaRPr lang="en-US" b="1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The purpose of </a:t>
            </a:r>
            <a:r>
              <a:rPr lang="en-US" dirty="0" smtClean="0"/>
              <a:t>good</a:t>
            </a:r>
          </a:p>
          <a:p>
            <a:r>
              <a:rPr lang="en-US" dirty="0" smtClean="0"/>
              <a:t>teaching </a:t>
            </a:r>
            <a:r>
              <a:rPr lang="en-US" dirty="0"/>
              <a:t>is getting </a:t>
            </a:r>
            <a:r>
              <a:rPr lang="en-US" dirty="0" smtClean="0"/>
              <a:t>ideas</a:t>
            </a:r>
          </a:p>
          <a:p>
            <a:r>
              <a:rPr lang="en-US" dirty="0" smtClean="0"/>
              <a:t>into </a:t>
            </a:r>
            <a:r>
              <a:rPr lang="en-US" dirty="0"/>
              <a:t>people's </a:t>
            </a:r>
            <a:r>
              <a:rPr lang="en-US" dirty="0" smtClean="0"/>
              <a:t>heads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6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035559"/>
              </p:ext>
            </p:extLst>
          </p:nvPr>
        </p:nvGraphicFramePr>
        <p:xfrm>
          <a:off x="1135062" y="4495800"/>
          <a:ext cx="22112288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16 412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2314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392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906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205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11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sp>
        <p:nvSpPr>
          <p:cNvPr id="10" name="Текст 1"/>
          <p:cNvSpPr txBox="1">
            <a:spLocks/>
          </p:cNvSpPr>
          <p:nvPr/>
        </p:nvSpPr>
        <p:spPr>
          <a:xfrm>
            <a:off x="4178301" y="10674350"/>
            <a:ext cx="17148970" cy="1144588"/>
          </a:xfrm>
          <a:prstGeom prst="rect">
            <a:avLst/>
          </a:prstGeom>
        </p:spPr>
        <p:txBody>
          <a:bodyPr vert="horz" lIns="0" tIns="165592" rIns="91435" bIns="45718" rtlCol="0" anchor="t">
            <a:noAutofit/>
          </a:bodyPr>
          <a:lstStyle>
            <a:lvl1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914308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000" kern="1200" baseline="0">
                <a:solidFill>
                  <a:schemeClr val="tx1">
                    <a:tint val="75000"/>
                  </a:schemeClr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828619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2742927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3657235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4571543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5485852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6400160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7314468" indent="0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Bjarne Stroustrup</a:t>
            </a:r>
            <a:endParaRPr kumimoji="0" lang="ru-RU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3048001" y="3048001"/>
            <a:ext cx="18263741" cy="7250114"/>
          </a:xfrm>
          <a:prstGeom prst="rect">
            <a:avLst/>
          </a:prstGeom>
        </p:spPr>
        <p:txBody>
          <a:bodyPr vert="horz" wrap="square" lIns="0" tIns="107995" rIns="467977" bIns="45718" rtlCol="0" anchor="ctr">
            <a:noAutofit/>
          </a:bodyPr>
          <a:lstStyle>
            <a:lvl1pPr marL="791960" indent="-1115944" algn="l" defTabSz="1828619" rtl="0" eaLnBrk="1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kern="1200" baseline="0">
                <a:solidFill>
                  <a:schemeClr val="bg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1pPr>
            <a:lvl2pPr marL="431978" indent="-431978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defRPr sz="4800" kern="1200" baseline="0">
                <a:solidFill>
                  <a:schemeClr val="tx1"/>
                </a:solidFill>
                <a:latin typeface="Yandex Sans Text Regular" pitchFamily="2" charset="-52"/>
                <a:ea typeface="+mn-ea"/>
                <a:cs typeface="+mn-cs"/>
              </a:defRPr>
            </a:lvl2pPr>
            <a:lvl3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3pPr>
            <a:lvl4pPr marL="1007950" indent="-539973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Yandex Sans Text Light" panose="02000000000000000000" pitchFamily="2" charset="-52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Teaching is relatively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easy. Getting people</a:t>
            </a:r>
            <a:endParaRPr kumimoji="0" lang="ru-RU" sz="1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791960" marR="0" lvl="0" indent="-1115944" algn="l" defTabSz="1828619" rtl="0" eaLnBrk="1" fontAlgn="auto" latinLnBrk="0" hangingPunct="1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04000"/>
              <a:buFont typeface="Arial" panose="020B0604020202020204" pitchFamily="34" charset="0"/>
              <a:buChar char="│"/>
              <a:tabLst/>
              <a:defRPr/>
            </a:pP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to</a:t>
            </a:r>
            <a:r>
              <a:rPr kumimoji="0" lang="ru-RU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 </a:t>
            </a:r>
            <a:r>
              <a:rPr kumimoji="0" lang="en-US" sz="1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learn is hard</a:t>
            </a:r>
            <a:endParaRPr kumimoji="0" lang="ru-RU" sz="1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1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/>
              <a:t>Просто о сложном: опыт создания курсов на </a:t>
            </a:r>
            <a:r>
              <a:rPr lang="ru-RU" dirty="0" err="1"/>
              <a:t>Coursera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14501"/>
          <a:stretch/>
        </p:blipFill>
        <p:spPr>
          <a:xfrm>
            <a:off x="16770112" y="1935158"/>
            <a:ext cx="3816588" cy="1040350"/>
          </a:xfrm>
        </p:spPr>
      </p:pic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5/5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классах, инкапсуляции, наследовании и полиморфизме</a:t>
            </a:r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059525" y="3226344"/>
            <a:ext cx="4195765" cy="7267979"/>
            <a:chOff x="18503985" y="1822341"/>
            <a:chExt cx="4195765" cy="7267979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95" y="1822341"/>
              <a:ext cx="4109055" cy="594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503985" y="7889991"/>
              <a:ext cx="4089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Михаил Матросов</a:t>
              </a:r>
            </a:p>
            <a:p>
              <a:pPr algn="ctr"/>
              <a:r>
                <a:rPr lang="en-US" dirty="0"/>
                <a:t>Align </a:t>
              </a:r>
              <a:r>
                <a:rPr lang="en-US" dirty="0" smtClean="0"/>
                <a:t>Technology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xmlns="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xmlns="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xmlns="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xmlns="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xmlns="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815049" y="4599676"/>
            <a:ext cx="437039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 задача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xmlns="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xmlns="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xmlns="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xmlns="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xmlns="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61132</TotalTime>
  <Words>682</Words>
  <Application>Microsoft Office PowerPoint</Application>
  <PresentationFormat>Произвольный</PresentationFormat>
  <Paragraphs>257</Paragraphs>
  <Slides>22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Просто о сложном: опыт создания курсов на Coursera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Принципы создания курсов</vt:lpstr>
      <vt:lpstr>Понятность вместо полноты изложения</vt:lpstr>
      <vt:lpstr>Презентация PowerPoint</vt:lpstr>
      <vt:lpstr>Результаты</vt:lpstr>
      <vt:lpstr>Презентация PowerPoint</vt:lpstr>
      <vt:lpstr>Презентация PowerPoint</vt:lpstr>
      <vt:lpstr>Презентация PowerPoint</vt:lpstr>
      <vt:lpstr>Понятность</vt:lpstr>
      <vt:lpstr>Практичность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1516</cp:revision>
  <dcterms:created xsi:type="dcterms:W3CDTF">2014-09-09T08:22:07Z</dcterms:created>
  <dcterms:modified xsi:type="dcterms:W3CDTF">2018-10-10T05:56:19Z</dcterms:modified>
  <cp:category>presentation technology</cp:category>
</cp:coreProperties>
</file>