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6"/>
  </p:notesMasterIdLst>
  <p:handoutMasterIdLst>
    <p:handoutMasterId r:id="rId7"/>
  </p:handoutMasterIdLst>
  <p:sldIdLst>
    <p:sldId id="746" r:id="rId2"/>
    <p:sldId id="738" r:id="rId3"/>
    <p:sldId id="747" r:id="rId4"/>
    <p:sldId id="749" r:id="rId5"/>
  </p:sldIdLst>
  <p:sldSz cx="24382413" cy="13716000"/>
  <p:notesSz cx="6858000" cy="9144000"/>
  <p:defaultTextStyle>
    <a:defPPr>
      <a:defRPr lang="ru-RU"/>
    </a:defPPr>
    <a:lvl1pPr marL="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9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59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893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189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48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784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08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37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746"/>
            <p14:sldId id="738"/>
            <p14:sldId id="747"/>
            <p14:sldId id="7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0DC"/>
    <a:srgbClr val="FE8C00"/>
    <a:srgbClr val="5BCD9D"/>
    <a:srgbClr val="356767"/>
    <a:srgbClr val="8FD541"/>
    <a:srgbClr val="FC6767"/>
    <a:srgbClr val="FF8C00"/>
    <a:srgbClr val="BFBFBF"/>
    <a:srgbClr val="6D64A9"/>
    <a:srgbClr val="FF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21" autoAdjust="0"/>
    <p:restoredTop sz="96552" autoAdjust="0"/>
  </p:normalViewPr>
  <p:slideViewPr>
    <p:cSldViewPr>
      <p:cViewPr varScale="1">
        <p:scale>
          <a:sx n="42" d="100"/>
          <a:sy n="42" d="100"/>
        </p:scale>
        <p:origin x="120" y="182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5" d="100"/>
          <a:sy n="75" d="100"/>
        </p:scale>
        <p:origin x="3360" y="168"/>
      </p:cViewPr>
      <p:guideLst/>
    </p:cSldViewPr>
  </p:notesViewPr>
  <p:gridSpacing cx="381600" cy="381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C5C60-F37A-814E-99F6-3C775637DBC0}" type="datetimeFigureOut">
              <a:rPr lang="ru-RU" smtClean="0"/>
              <a:t>27.03.2018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BC657-1F7B-DB4E-9001-D45F13547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387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27.03.2018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51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tif"/><Relationship Id="rId7" Type="http://schemas.openxmlformats.org/officeDocument/2006/relationships/image" Target="../media/image11.png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hyperlink" Target="https://patterns.yandex-team.ru/presentations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3" y="5475251"/>
            <a:ext cx="6401725" cy="245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8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baseline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1" y="10674350"/>
            <a:ext cx="17148970" cy="1144588"/>
          </a:xfrm>
        </p:spPr>
        <p:txBody>
          <a:bodyPr tIns="165592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1" y="3048001"/>
            <a:ext cx="18263741" cy="7250114"/>
          </a:xfrm>
        </p:spPr>
        <p:txBody>
          <a:bodyPr wrap="square" tIns="107995" rIns="467977"/>
          <a:lstStyle>
            <a:lvl1pPr marL="791960" indent="-1115944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1978" indent="-431978">
              <a:defRPr/>
            </a:lvl2pPr>
            <a:lvl3pPr marL="1007950" indent="-539973">
              <a:defRPr/>
            </a:lvl3pPr>
            <a:lvl4pPr marL="1007950" indent="-539973">
              <a:defRPr/>
            </a:lvl4pPr>
          </a:lstStyle>
          <a:p>
            <a:pPr lvl="0"/>
            <a:r>
              <a:rPr lang="ru-RU" dirty="0"/>
              <a:t>Текст цитаты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6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5027" y="8385811"/>
            <a:ext cx="3054275" cy="3814030"/>
          </a:xfrm>
        </p:spPr>
        <p:txBody>
          <a:bodyPr anchor="t"/>
          <a:lstStyle>
            <a:lvl1pPr marL="0" marR="0" indent="0" algn="l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6089374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408" y="8385810"/>
            <a:ext cx="3044826" cy="3819600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PNG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9820890" y="8385810"/>
            <a:ext cx="3044826" cy="3819524"/>
          </a:xfrm>
        </p:spPr>
        <p:txBody>
          <a:bodyPr anchor="t"/>
          <a:lstStyle/>
          <a:p>
            <a:pPr lvl="0"/>
            <a:r>
              <a:rPr lang="ru-RU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7" name="Текст 9" title="Текст"/>
          <p:cNvSpPr>
            <a:spLocks noGrp="1"/>
          </p:cNvSpPr>
          <p:nvPr>
            <p:ph type="body" sz="quarter" idx="24" hasCustomPrompt="1"/>
          </p:nvPr>
        </p:nvSpPr>
        <p:spPr>
          <a:xfrm>
            <a:off x="15247619" y="8385811"/>
            <a:ext cx="3044826" cy="3819526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19" y="5464412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69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655569" y="8385810"/>
            <a:ext cx="3044826" cy="381449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7994650" y="8385810"/>
            <a:ext cx="3044826" cy="3819600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3338811" y="8385811"/>
            <a:ext cx="3045600" cy="381959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2" y="5464800"/>
            <a:ext cx="3043644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1" y="5464800"/>
            <a:ext cx="3045600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8681700" y="8385810"/>
            <a:ext cx="3044882" cy="381998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4567181" y="8385811"/>
            <a:ext cx="3044826" cy="38155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0669269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9240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69" y="5464800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8" y="5109798"/>
            <a:ext cx="3469310" cy="28908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5" y="3041650"/>
            <a:ext cx="12992098" cy="7632700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19964" algn="l" defTabSz="1907905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1" y="418680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6221" y="9530081"/>
            <a:ext cx="6091238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9145589" y="9530081"/>
            <a:ext cx="6099175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90" y="418680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1" y="418681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0351" y="9530081"/>
            <a:ext cx="6105525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9" y="3424239"/>
            <a:ext cx="8775699" cy="6486526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JPG, PNG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7" y="3424241"/>
            <a:ext cx="8775699" cy="6486526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270125" y="10290684"/>
            <a:ext cx="8775699" cy="1914276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3336653" y="10290684"/>
            <a:ext cx="8775699" cy="1887404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изображении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125538" y="3041650"/>
            <a:ext cx="22129751" cy="8013700"/>
          </a:xfrm>
          <a:noFill/>
        </p:spPr>
        <p:txBody>
          <a:bodyPr/>
          <a:lstStyle>
            <a:lvl1pPr algn="ctr">
              <a:lnSpc>
                <a:spcPct val="100000"/>
              </a:lnSpc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11437938"/>
            <a:ext cx="19461161" cy="76702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изображении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125538" y="752475"/>
            <a:ext cx="22129751" cy="10302875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11437938"/>
            <a:ext cx="19461161" cy="76702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5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3999"/>
              </a:lnSpc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2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4"/>
            <a:ext cx="5342400" cy="1144588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1142999" y="3048000"/>
            <a:ext cx="22112289" cy="9158288"/>
          </a:xfrm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>
                <a:latin typeface="+mn-lt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3" cy="9144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JPG, PNG</a:t>
            </a:r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3" y="0"/>
            <a:ext cx="24382411" cy="13716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</a:t>
            </a:r>
            <a:br>
              <a:rPr lang="ru-RU" dirty="0"/>
            </a:br>
            <a:r>
              <a:rPr lang="ru-RU" dirty="0"/>
              <a:t>JPG, PNG</a:t>
            </a:r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1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1" y="9147176"/>
            <a:ext cx="8394700" cy="763588"/>
          </a:xfrm>
        </p:spPr>
        <p:txBody>
          <a:bodyPr anchor="t"/>
          <a:lstStyle/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1" y="9163028"/>
            <a:ext cx="757239" cy="747772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1" y="2278801"/>
            <a:ext cx="18683382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/>
              <a:t>Образец заголовка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4"/>
            <a:ext cx="14501812" cy="763588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9001"/>
            <a:ext cx="14501812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grpSp>
        <p:nvGrpSpPr>
          <p:cNvPr id="2" name="Группа 1">
            <a:extLst>
              <a:ext uri="{FF2B5EF4-FFF2-40B4-BE49-F238E27FC236}">
                <a16:creationId xmlns="" xmlns:a16="http://schemas.microsoft.com/office/drawing/2014/main" id="{32510620-9203-6A4F-8215-EE5B71D8CB96}"/>
              </a:ext>
            </a:extLst>
          </p:cNvPr>
          <p:cNvGrpSpPr/>
          <p:nvPr userDrawn="1"/>
        </p:nvGrpSpPr>
        <p:grpSpPr>
          <a:xfrm>
            <a:off x="3032796" y="10292675"/>
            <a:ext cx="763210" cy="762925"/>
            <a:chOff x="3032796" y="10292675"/>
            <a:chExt cx="763210" cy="762925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="" xmlns:a16="http://schemas.microsoft.com/office/drawing/2014/main" id="{73034AE5-F458-B44E-A08D-78D8FD2FBBED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Изображение 42">
              <a:extLst>
                <a:ext uri="{FF2B5EF4-FFF2-40B4-BE49-F238E27FC236}">
                  <a16:creationId xmlns="" xmlns:a16="http://schemas.microsoft.com/office/drawing/2014/main" id="{FF9B81E1-5EBD-1247-A39B-278A79BDF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1" y="9147176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5"/>
            <a:ext cx="9525000" cy="762950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1" y="9163028"/>
            <a:ext cx="757239" cy="747772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9001"/>
            <a:ext cx="9525000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6"/>
            <a:ext cx="8392926" cy="763588"/>
          </a:xfrm>
        </p:spPr>
        <p:txBody>
          <a:bodyPr anchor="t"/>
          <a:lstStyle/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4" y="9163028"/>
            <a:ext cx="757239" cy="747772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1" y="2278801"/>
            <a:ext cx="18683382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7" y="6094414"/>
            <a:ext cx="9539869" cy="763588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7" y="7239001"/>
            <a:ext cx="9539869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sp>
        <p:nvSpPr>
          <p:cNvPr id="16" name="Текст 9">
            <a:extLst>
              <a:ext uri="{FF2B5EF4-FFF2-40B4-BE49-F238E27FC236}">
                <a16:creationId xmlns="" xmlns:a16="http://schemas.microsoft.com/office/drawing/2014/main" id="{DEC5E0E5-E30B-4642-9B18-19724D6B706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78301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="" xmlns:a16="http://schemas.microsoft.com/office/drawing/2014/main" id="{60F32FEE-012A-2044-BC37-D3F532564E0E}"/>
              </a:ext>
            </a:extLst>
          </p:cNvPr>
          <p:cNvGrpSpPr/>
          <p:nvPr userDrawn="1"/>
        </p:nvGrpSpPr>
        <p:grpSpPr>
          <a:xfrm>
            <a:off x="3032796" y="10292675"/>
            <a:ext cx="763210" cy="762925"/>
            <a:chOff x="3032796" y="10292675"/>
            <a:chExt cx="763210" cy="762925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="" xmlns:a16="http://schemas.microsoft.com/office/drawing/2014/main" id="{281580E8-1D7B-904D-A3CC-B3059675D955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4" name="Изображение 42">
              <a:extLst>
                <a:ext uri="{FF2B5EF4-FFF2-40B4-BE49-F238E27FC236}">
                  <a16:creationId xmlns="" xmlns:a16="http://schemas.microsoft.com/office/drawing/2014/main" id="{76CC79E5-0405-8F45-9BB8-F4948BD25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  <p:sp>
        <p:nvSpPr>
          <p:cNvPr id="27" name="Текст 9">
            <a:extLst>
              <a:ext uri="{FF2B5EF4-FFF2-40B4-BE49-F238E27FC236}">
                <a16:creationId xmlns="" xmlns:a16="http://schemas.microsoft.com/office/drawing/2014/main" id="{E6789703-35B8-334E-A41E-27BF0926FCF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4481306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grpSp>
        <p:nvGrpSpPr>
          <p:cNvPr id="29" name="Группа 28">
            <a:extLst>
              <a:ext uri="{FF2B5EF4-FFF2-40B4-BE49-F238E27FC236}">
                <a16:creationId xmlns="" xmlns:a16="http://schemas.microsoft.com/office/drawing/2014/main" id="{534F831D-7B0A-284C-9078-8D0296129AB3}"/>
              </a:ext>
            </a:extLst>
          </p:cNvPr>
          <p:cNvGrpSpPr/>
          <p:nvPr userDrawn="1"/>
        </p:nvGrpSpPr>
        <p:grpSpPr>
          <a:xfrm>
            <a:off x="13335801" y="10292675"/>
            <a:ext cx="763210" cy="762925"/>
            <a:chOff x="3032796" y="10292675"/>
            <a:chExt cx="763210" cy="762925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="" xmlns:a16="http://schemas.microsoft.com/office/drawing/2014/main" id="{B1E449D6-F200-C047-A4BD-41695AF9314A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1" name="Изображение 42">
              <a:extLst>
                <a:ext uri="{FF2B5EF4-FFF2-40B4-BE49-F238E27FC236}">
                  <a16:creationId xmlns="" xmlns:a16="http://schemas.microsoft.com/office/drawing/2014/main" id="{9CB34F08-90AE-5447-8963-945F9D476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506539" y="12211995"/>
            <a:ext cx="21369336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797" tIns="50797" rIns="50797" bIns="50797" anchor="ctr"/>
          <a:lstStyle/>
          <a:p>
            <a:pPr>
              <a:defRPr baseline="0"/>
            </a:pPr>
            <a:endParaRPr/>
          </a:p>
        </p:txBody>
      </p:sp>
      <p:sp>
        <p:nvSpPr>
          <p:cNvPr id="6" name="Shape 240"/>
          <p:cNvSpPr/>
          <p:nvPr userDrawn="1"/>
        </p:nvSpPr>
        <p:spPr>
          <a:xfrm>
            <a:off x="7979112" y="12194704"/>
            <a:ext cx="7182918" cy="502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7" tIns="50797" rIns="50797" bIns="50797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 dirty="0"/>
              <a:t>Страницу скрыть или удалить по прочтении!</a:t>
            </a:r>
          </a:p>
        </p:txBody>
      </p:sp>
      <p:sp>
        <p:nvSpPr>
          <p:cNvPr id="12" name="Shape 246"/>
          <p:cNvSpPr/>
          <p:nvPr userDrawn="1"/>
        </p:nvSpPr>
        <p:spPr>
          <a:xfrm>
            <a:off x="19978343" y="10734152"/>
            <a:ext cx="3316514" cy="272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7" tIns="50797" rIns="50797" bIns="50797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224" algn="l"/>
              </a:tabLst>
              <a:defRPr sz="2400" baseline="0"/>
            </a:pPr>
            <a:r>
              <a:rPr lang="ru-RU" dirty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224" algn="l"/>
              </a:tabLst>
              <a:defRPr sz="2400" baseline="0"/>
            </a:pPr>
            <a:r>
              <a:rPr lang="ru-RU" dirty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4" y="10436208"/>
            <a:ext cx="1506048" cy="15060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2" y="11665834"/>
            <a:ext cx="1506080" cy="1077124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50"/>
          <p:cNvSpPr/>
          <p:nvPr userDrawn="1"/>
        </p:nvSpPr>
        <p:spPr>
          <a:xfrm>
            <a:off x="3249841" y="4066768"/>
            <a:ext cx="11699744" cy="4203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7" tIns="50797" rIns="50797" bIns="50797"/>
          <a:lstStyle/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pic>
        <p:nvPicPr>
          <p:cNvPr id="30" name="Изображение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" y="1526084"/>
            <a:ext cx="4149489" cy="2964578"/>
          </a:xfrm>
          <a:prstGeom prst="rect">
            <a:avLst/>
          </a:prstGeom>
        </p:spPr>
      </p:pic>
      <p:sp>
        <p:nvSpPr>
          <p:cNvPr id="34" name="Shape 249"/>
          <p:cNvSpPr/>
          <p:nvPr userDrawn="1"/>
        </p:nvSpPr>
        <p:spPr>
          <a:xfrm>
            <a:off x="4978424" y="3295926"/>
            <a:ext cx="5319343" cy="1212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Формат</a:t>
            </a:r>
            <a:r>
              <a:rPr lang="ru-RU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16:9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Шрифт: </a:t>
            </a:r>
            <a:r>
              <a:rPr lang="en-US" sz="3000" baseline="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Yandex</a:t>
            </a:r>
            <a:r>
              <a:rPr lang="en-US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Sans Text</a:t>
            </a:r>
            <a:endParaRPr sz="3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6" name="Shape 249"/>
          <p:cNvSpPr/>
          <p:nvPr userDrawn="1"/>
        </p:nvSpPr>
        <p:spPr>
          <a:xfrm>
            <a:off x="4940300" y="1891264"/>
            <a:ext cx="6502055" cy="1829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600" dirty="0">
                <a:latin typeface="+mj-lt"/>
              </a:rPr>
              <a:t>Шаблон презентации</a:t>
            </a:r>
            <a:r>
              <a:rPr lang="ru-RU" sz="3600" baseline="0" dirty="0">
                <a:latin typeface="+mj-lt"/>
              </a:rPr>
              <a:t>  </a:t>
            </a:r>
            <a:br>
              <a:rPr lang="ru-RU" sz="3600" baseline="0" dirty="0">
                <a:latin typeface="+mj-lt"/>
              </a:rPr>
            </a:br>
            <a:r>
              <a:rPr lang="ru-RU" sz="3600" baseline="0" dirty="0">
                <a:latin typeface="+mj-lt"/>
              </a:rPr>
              <a:t>для выступлений</a:t>
            </a:r>
            <a:endParaRPr sz="3600" dirty="0">
              <a:latin typeface="+mj-lt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506538" y="4950000"/>
            <a:ext cx="12974268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600" dirty="0">
                <a:solidFill>
                  <a:sysClr val="windowText" lastClr="000000"/>
                </a:solidFill>
              </a:rPr>
              <a:t>Установите шрифт </a:t>
            </a:r>
            <a:r>
              <a:rPr lang="en-US" sz="3600" dirty="0">
                <a:solidFill>
                  <a:sysClr val="windowText" lastClr="000000"/>
                </a:solidFill>
                <a:latin typeface="+mj-lt"/>
              </a:rPr>
              <a:t>Yandex</a:t>
            </a:r>
            <a:r>
              <a:rPr lang="en-US" sz="3600" baseline="0" dirty="0">
                <a:solidFill>
                  <a:sysClr val="windowText" lastClr="000000"/>
                </a:solidFill>
                <a:latin typeface="+mj-lt"/>
              </a:rPr>
              <a:t> Sans Text</a:t>
            </a:r>
            <a:r>
              <a:rPr lang="ru-RU" sz="3600" baseline="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ru-RU" sz="3600" baseline="0" dirty="0">
                <a:solidFill>
                  <a:sysClr val="windowText" lastClr="000000"/>
                </a:solidFill>
              </a:rPr>
              <a:t>и </a:t>
            </a:r>
            <a:r>
              <a:rPr lang="en-US" sz="3600" baseline="0" dirty="0">
                <a:solidFill>
                  <a:sysClr val="windowText" lastClr="000000"/>
                </a:solidFill>
                <a:latin typeface="+mj-lt"/>
              </a:rPr>
              <a:t>Hack</a:t>
            </a:r>
            <a:r>
              <a:rPr lang="en-US" sz="3600" baseline="0" dirty="0">
                <a:solidFill>
                  <a:sysClr val="windowText" lastClr="000000"/>
                </a:solidFill>
              </a:rPr>
              <a:t> </a:t>
            </a:r>
            <a:r>
              <a:rPr lang="ru-RU" sz="3600" baseline="0" dirty="0">
                <a:solidFill>
                  <a:sysClr val="windowText" lastClr="000000"/>
                </a:solidFill>
              </a:rPr>
              <a:t/>
            </a:r>
            <a:br>
              <a:rPr lang="ru-RU" sz="3600" baseline="0" dirty="0">
                <a:solidFill>
                  <a:sysClr val="windowText" lastClr="000000"/>
                </a:solidFill>
              </a:rPr>
            </a:br>
            <a:r>
              <a:rPr lang="ru-RU" sz="3600" baseline="0" dirty="0">
                <a:solidFill>
                  <a:sysClr val="windowText" lastClr="000000"/>
                </a:solidFill>
              </a:rPr>
              <a:t>для работы с кодом</a:t>
            </a:r>
          </a:p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600" baseline="0" dirty="0">
                <a:solidFill>
                  <a:sysClr val="windowText" lastClr="000000"/>
                </a:solidFill>
              </a:rPr>
              <a:t>Добавьте слайд из базового набора или выберите необходимый слайд из представленных ниже</a:t>
            </a:r>
          </a:p>
          <a:p>
            <a:pPr marL="742950" marR="0" lvl="0" indent="-742950" algn="l" defTabSz="182859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3600" baseline="0" dirty="0">
                <a:solidFill>
                  <a:sysClr val="windowText" lastClr="000000"/>
                </a:solidFill>
              </a:rPr>
              <a:t>Скачивайте материалы для презентаций с </a:t>
            </a:r>
            <a:r>
              <a:rPr lang="ru-RU" sz="3600" baseline="0" dirty="0">
                <a:solidFill>
                  <a:sysClr val="windowText" lastClr="000000"/>
                </a:solidFill>
                <a:hlinkClick r:id="rId5"/>
              </a:rPr>
              <a:t>Паттернов</a:t>
            </a:r>
            <a:r>
              <a:rPr lang="ru-RU" sz="3600" baseline="0" dirty="0">
                <a:solidFill>
                  <a:sysClr val="windowText" lastClr="000000"/>
                </a:solidFill>
              </a:rPr>
              <a:t/>
            </a:r>
            <a:br>
              <a:rPr lang="ru-RU" sz="3600" baseline="0" dirty="0">
                <a:solidFill>
                  <a:sysClr val="windowText" lastClr="000000"/>
                </a:solidFill>
              </a:rPr>
            </a:br>
            <a:r>
              <a:rPr lang="ru-RU" sz="3600" baseline="0" dirty="0">
                <a:solidFill>
                  <a:sysClr val="windowText" lastClr="000000"/>
                </a:solidFill>
              </a:rPr>
              <a:t>(</a:t>
            </a:r>
            <a:r>
              <a:rPr lang="en-US" sz="3600" baseline="0" dirty="0">
                <a:solidFill>
                  <a:sysClr val="windowText" lastClr="000000"/>
                </a:solidFill>
                <a:hlinkClick r:id="rId5"/>
              </a:rPr>
              <a:t>patterns.yandex-team.ru/presentations</a:t>
            </a:r>
            <a:r>
              <a:rPr lang="ru-RU" sz="3600" baseline="0" dirty="0">
                <a:solidFill>
                  <a:sysClr val="windowText" lastClr="000000"/>
                </a:solidFill>
              </a:rPr>
              <a:t>) </a:t>
            </a:r>
          </a:p>
          <a:p>
            <a:pPr marL="742950" marR="0" lvl="0" indent="-742950" algn="l" defTabSz="182859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очереди скопируйте содержимое слайда </a:t>
            </a:r>
            <a:b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другой презентации и выберите пункт «Сохранить только текст» в контекстном всплывающем меню </a:t>
            </a:r>
            <a:b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(не копируйте слайды целиком для корректной работы шаблона)</a:t>
            </a:r>
            <a:endParaRPr lang="ru-RU" sz="3600" dirty="0">
              <a:solidFill>
                <a:sysClr val="windowText" lastClr="0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" t="1304" b="-1"/>
          <a:stretch/>
        </p:blipFill>
        <p:spPr>
          <a:xfrm>
            <a:off x="14866883" y="1552100"/>
            <a:ext cx="1156143" cy="1589997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7" t="4131" r="5660" b="41760"/>
          <a:stretch/>
        </p:blipFill>
        <p:spPr>
          <a:xfrm>
            <a:off x="14908536" y="1589205"/>
            <a:ext cx="1023436" cy="79145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2599" r="5168" b="60039"/>
          <a:stretch/>
        </p:blipFill>
        <p:spPr>
          <a:xfrm>
            <a:off x="14870701" y="2940400"/>
            <a:ext cx="8005174" cy="3259652"/>
          </a:xfrm>
          <a:prstGeom prst="rect">
            <a:avLst/>
          </a:prstGeom>
        </p:spPr>
      </p:pic>
      <p:sp>
        <p:nvSpPr>
          <p:cNvPr id="20" name="Прямоугольник 19"/>
          <p:cNvSpPr/>
          <p:nvPr userDrawn="1"/>
        </p:nvSpPr>
        <p:spPr>
          <a:xfrm>
            <a:off x="15640141" y="1577394"/>
            <a:ext cx="303602" cy="81381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="" xmlns:a16="http://schemas.microsoft.com/office/drawing/2014/main" id="{554116F1-2C0F-2A43-B8D0-9BEE5D326A1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406" y="6482663"/>
            <a:ext cx="8013469" cy="3421624"/>
          </a:xfrm>
          <a:prstGeom prst="rect">
            <a:avLst/>
          </a:prstGeom>
        </p:spPr>
      </p:pic>
      <p:sp>
        <p:nvSpPr>
          <p:cNvPr id="23" name="Прямоугольник 22">
            <a:extLst>
              <a:ext uri="{FF2B5EF4-FFF2-40B4-BE49-F238E27FC236}">
                <a16:creationId xmlns="" xmlns:a16="http://schemas.microsoft.com/office/drawing/2014/main" id="{BEF4D639-ABD3-804D-979A-B956F9097A8F}"/>
              </a:ext>
            </a:extLst>
          </p:cNvPr>
          <p:cNvSpPr/>
          <p:nvPr userDrawn="1"/>
        </p:nvSpPr>
        <p:spPr>
          <a:xfrm>
            <a:off x="17720231" y="8713196"/>
            <a:ext cx="4886563" cy="47164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5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3999"/>
              </a:lnSpc>
              <a:defRPr sz="12000" baseline="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7" y="1963436"/>
            <a:ext cx="1527083" cy="987328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2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5" y="5252224"/>
            <a:ext cx="6470897" cy="238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wrap="square" anchor="ctr"/>
          <a:lstStyle>
            <a:lvl1pPr marL="0" marR="0" indent="0" algn="l" defTabSz="1828619" rtl="0" eaLnBrk="1" fontAlgn="auto" latinLnBrk="0" hangingPunct="1">
              <a:lnSpc>
                <a:spcPts val="139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 baseline="0">
                <a:latin typeface="Yandex Sans Text Light" panose="02000000000000000000" pitchFamily="2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4"/>
            <a:ext cx="5342400" cy="1144588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099" y="1955344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1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marL="0" marR="0" indent="0" algn="l" defTabSz="1828619" rtl="0" eaLnBrk="1" fontAlgn="auto" latinLnBrk="0" hangingPunct="1">
              <a:lnSpc>
                <a:spcPts val="139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7" y="1963436"/>
            <a:ext cx="1527083" cy="987328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099" y="1955344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1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3999"/>
              </a:lnSpc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8" y="1294842"/>
            <a:ext cx="18273713" cy="763588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7" y="12734401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1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1" y="3048000"/>
            <a:ext cx="22124510" cy="9158288"/>
          </a:xfrm>
          <a:prstGeom prst="rect">
            <a:avLst/>
          </a:prstGeom>
        </p:spPr>
        <p:txBody>
          <a:bodyPr vert="horz" lIns="0" tIns="45718" rIns="91435" bIns="45718" rtlCol="0" anchor="ctr">
            <a:no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1"/>
            <a:ext cx="19461161" cy="381602"/>
          </a:xfrm>
          <a:prstGeom prst="rect">
            <a:avLst/>
          </a:prstGeom>
        </p:spPr>
        <p:txBody>
          <a:bodyPr vert="horz" lIns="0" tIns="323984" rIns="91435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2" y="12687301"/>
            <a:ext cx="1144588" cy="381602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1" y="762003"/>
            <a:ext cx="22124510" cy="1135062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36" r:id="rId18"/>
    <p:sldLayoutId id="2147483737" r:id="rId19"/>
    <p:sldLayoutId id="2147483703" r:id="rId20"/>
    <p:sldLayoutId id="2147483734" r:id="rId21"/>
    <p:sldLayoutId id="2147483705" r:id="rId22"/>
    <p:sldLayoutId id="2147483706" r:id="rId23"/>
    <p:sldLayoutId id="2147483717" r:id="rId24"/>
    <p:sldLayoutId id="2147483691" r:id="rId25"/>
    <p:sldLayoutId id="2147483739" r:id="rId26"/>
  </p:sldLayoutIdLst>
  <p:hf sldNum="0" hdr="0" dt="0"/>
  <p:txStyles>
    <p:titleStyle>
      <a:lvl1pPr algn="l" defTabSz="182861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61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19964" algn="l" defTabSz="1907905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1924" indent="-719964" algn="l" defTabSz="182861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1924" indent="-719964" algn="l" defTabSz="182861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61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699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007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315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623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0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619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927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35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543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852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16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46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.yandex-team.ru/presentatio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AF6C8C0-C266-5C4E-9046-BB97D282CABE}"/>
              </a:ext>
            </a:extLst>
          </p:cNvPr>
          <p:cNvSpPr txBox="1"/>
          <p:nvPr/>
        </p:nvSpPr>
        <p:spPr>
          <a:xfrm>
            <a:off x="2385392" y="8002800"/>
            <a:ext cx="839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3600" baseline="0" dirty="0">
                <a:solidFill>
                  <a:sysClr val="windowText" lastClr="000000"/>
                </a:solidFill>
                <a:hlinkClick r:id="rId3"/>
              </a:rPr>
              <a:t>patterns.yandex-team.ru/presentations</a:t>
            </a:r>
            <a:endParaRPr lang="ru-RU" sz="3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9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683206" cy="7249764"/>
          </a:xfrm>
        </p:spPr>
        <p:txBody>
          <a:bodyPr/>
          <a:lstStyle/>
          <a:p>
            <a:r>
              <a:rPr lang="ru-RU" dirty="0"/>
              <a:t>Как научить языку C++: опыт создания курсов на </a:t>
            </a:r>
            <a:r>
              <a:rPr lang="ru-RU" dirty="0" err="1"/>
              <a:t>Coursera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Илья </a:t>
            </a:r>
            <a:r>
              <a:rPr lang="ru-RU" dirty="0" smtClean="0"/>
              <a:t>Шишков, старший разработчик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84056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r="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2266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специализации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06" y="4158000"/>
            <a:ext cx="2311800" cy="5400000"/>
          </a:xfr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806" y="4158000"/>
            <a:ext cx="2966400" cy="540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406" y="4158000"/>
            <a:ext cx="4231500" cy="54000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3809" y="4158000"/>
            <a:ext cx="2956650" cy="54000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4906" y="4158000"/>
            <a:ext cx="47427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3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29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2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5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Yandex_show_2016">
  <a:themeElements>
    <a:clrScheme name="Пользовательские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E8C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58751</TotalTime>
  <Words>19</Words>
  <Application>Microsoft Office PowerPoint</Application>
  <PresentationFormat>Произвольный</PresentationFormat>
  <Paragraphs>5</Paragraphs>
  <Slides>4</Slides>
  <Notes>1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Arial</vt:lpstr>
      <vt:lpstr>Calibri</vt:lpstr>
      <vt:lpstr>Impact</vt:lpstr>
      <vt:lpstr>Yandex Sans Text Light</vt:lpstr>
      <vt:lpstr>Yandex Sans Text Regular</vt:lpstr>
      <vt:lpstr>Yandex Sans Text Thin</vt:lpstr>
      <vt:lpstr>Yandex_show_2016</vt:lpstr>
      <vt:lpstr>Презентация PowerPoint</vt:lpstr>
      <vt:lpstr>Как научить языку C++: опыт создания курсов на Coursera</vt:lpstr>
      <vt:lpstr>Презентация PowerPoint</vt:lpstr>
      <vt:lpstr>Состав специализации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Илья</cp:lastModifiedBy>
  <cp:revision>1295</cp:revision>
  <dcterms:created xsi:type="dcterms:W3CDTF">2014-09-09T08:22:07Z</dcterms:created>
  <dcterms:modified xsi:type="dcterms:W3CDTF">2018-03-27T08:07:07Z</dcterms:modified>
  <cp:category>presentation technology</cp:category>
</cp:coreProperties>
</file>