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19" r:id="rId20"/>
    <p:sldId id="820" r:id="rId21"/>
    <p:sldId id="821" r:id="rId22"/>
    <p:sldId id="822" r:id="rId23"/>
    <p:sldId id="814" r:id="rId24"/>
    <p:sldId id="816" r:id="rId25"/>
    <p:sldId id="796" r:id="rId26"/>
    <p:sldId id="792" r:id="rId27"/>
    <p:sldId id="783" r:id="rId28"/>
    <p:sldId id="785" r:id="rId29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1" autoAdjust="0"/>
    <p:restoredTop sz="96552" autoAdjust="0"/>
  </p:normalViewPr>
  <p:slideViewPr>
    <p:cSldViewPr>
      <p:cViewPr varScale="1">
        <p:scale>
          <a:sx n="61" d="100"/>
          <a:sy n="61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28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61363</TotalTime>
  <Words>775</Words>
  <Application>Microsoft Office PowerPoint</Application>
  <PresentationFormat>Произвольный</PresentationFormat>
  <Paragraphs>280</Paragraphs>
  <Slides>28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1544</cp:revision>
  <dcterms:created xsi:type="dcterms:W3CDTF">2014-09-09T08:22:07Z</dcterms:created>
  <dcterms:modified xsi:type="dcterms:W3CDTF">2018-10-23T12:33:02Z</dcterms:modified>
  <cp:category>presentation technology</cp:category>
</cp:coreProperties>
</file>