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765" r:id="rId11"/>
    <p:sldId id="768" r:id="rId12"/>
    <p:sldId id="767" r:id="rId13"/>
    <p:sldId id="769" r:id="rId14"/>
    <p:sldId id="819" r:id="rId15"/>
    <p:sldId id="820" r:id="rId16"/>
    <p:sldId id="821" r:id="rId17"/>
    <p:sldId id="822" r:id="rId18"/>
    <p:sldId id="814" r:id="rId19"/>
    <p:sldId id="816" r:id="rId20"/>
    <p:sldId id="796" r:id="rId21"/>
    <p:sldId id="792" r:id="rId22"/>
    <p:sldId id="783" r:id="rId23"/>
    <p:sldId id="785" r:id="rId24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765"/>
            <p14:sldId id="768"/>
            <p14:sldId id="767"/>
            <p14:sldId id="769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>
        <p:scale>
          <a:sx n="50" d="100"/>
          <a:sy n="50" d="100"/>
        </p:scale>
        <p:origin x="4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создания курсов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Понятность вместо полноты </a:t>
            </a:r>
            <a:r>
              <a:rPr lang="ru-RU" dirty="0" smtClean="0"/>
              <a:t>изложения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Демонстрация проблемы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Наглядность</a:t>
            </a:r>
          </a:p>
          <a:p>
            <a:pPr lvl="1"/>
            <a:endParaRPr lang="ru-RU" dirty="0"/>
          </a:p>
          <a:p>
            <a:pPr lvl="1"/>
            <a:r>
              <a:rPr lang="ru-RU" dirty="0" err="1" smtClean="0"/>
              <a:t>Практикоориентированность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После прохождения нашей специализации слушатели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должны уметь: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самостоятельно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решать практические задачи на языке С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++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применять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естественные для С++ идиомы и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конструкции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писать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на С++ эффективный код без ущерба для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его качества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В процессе обучения используем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C++ 14/17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вместо полноты изложения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Нет цели рассказать весь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сразу рассказать всё, б</a:t>
            </a:r>
            <a:r>
              <a:rPr lang="ru-RU" i="1" dirty="0" smtClean="0"/>
              <a:t>о</a:t>
            </a:r>
            <a:r>
              <a:rPr lang="ru-RU" dirty="0" smtClean="0"/>
              <a:t>льшая часть просто вылетит</a:t>
            </a:r>
          </a:p>
          <a:p>
            <a:pPr lvl="1"/>
            <a:r>
              <a:rPr lang="ru-RU" dirty="0" smtClean="0"/>
              <a:t>из головы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 усвоение всего материала требуется значительное время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Bjarne </a:t>
            </a:r>
            <a:r>
              <a:rPr lang="en-US" b="1" dirty="0" err="1"/>
              <a:t>Stroustrup</a:t>
            </a:r>
            <a:endParaRPr lang="en-US" b="1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teaching </a:t>
            </a:r>
            <a:r>
              <a:rPr lang="en-US" dirty="0"/>
              <a:t>is getting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into </a:t>
            </a:r>
            <a:r>
              <a:rPr lang="en-US" dirty="0"/>
              <a:t>people's </a:t>
            </a:r>
            <a:r>
              <a:rPr lang="en-US" dirty="0" smtClean="0"/>
              <a:t>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35559"/>
              </p:ext>
            </p:extLst>
          </p:nvPr>
        </p:nvGraphicFramePr>
        <p:xfrm>
          <a:off x="1135062" y="4495800"/>
          <a:ext cx="22112288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16 412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2314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392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906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11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классах, инкапсуляции, наследовании и полиморфизме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350088" y="2667302"/>
            <a:ext cx="3946914" cy="8941955"/>
            <a:chOff x="18630705" y="1828800"/>
            <a:chExt cx="3946914" cy="8941955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0569" y="1828800"/>
              <a:ext cx="3660446" cy="64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630705" y="8462431"/>
              <a:ext cx="394691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София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Техажева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менеджер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образовательных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программ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ru-RU" dirty="0" smtClean="0"/>
              <a:t>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0282957" y="6476575"/>
            <a:ext cx="8776568" cy="2289600"/>
          </a:xfrm>
          <a:prstGeom prst="wedgeRoundRectCallout">
            <a:avLst>
              <a:gd name="adj1" fmla="val -69721"/>
              <a:gd name="adj2" fmla="val -146402"/>
              <a:gd name="adj3" fmla="val 16667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vector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map </a:t>
            </a:r>
            <a:r>
              <a:rPr lang="ru-RU" dirty="0" smtClean="0">
                <a:solidFill>
                  <a:schemeClr val="tx1"/>
                </a:solidFill>
              </a:rPr>
              <a:t>появляются во 2-м видео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sort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count — </a:t>
            </a:r>
            <a:r>
              <a:rPr lang="ru-RU" dirty="0" smtClean="0">
                <a:solidFill>
                  <a:schemeClr val="tx1"/>
                </a:solidFill>
              </a:rPr>
              <a:t>в 4-м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9" grpId="0" animBg="1"/>
      <p:bldP spid="9" grpId="1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</a:t>
            </a:r>
            <a:r>
              <a:rPr lang="ru-RU" smtClean="0"/>
              <a:t>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1315604" y="9031920"/>
            <a:ext cx="8776568" cy="2289600"/>
          </a:xfrm>
          <a:prstGeom prst="wedgeRoundRectCallout">
            <a:avLst>
              <a:gd name="adj1" fmla="val 108482"/>
              <a:gd name="adj2" fmla="val -155554"/>
              <a:gd name="adj3" fmla="val 16667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Слово «указатель» впервые произносится в третьем курсе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60991</TotalTime>
  <Words>759</Words>
  <Application>Microsoft Office PowerPoint</Application>
  <PresentationFormat>Произвольный</PresentationFormat>
  <Paragraphs>270</Paragraphs>
  <Slides>23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Принципы создания курсов</vt:lpstr>
      <vt:lpstr>Чему хотим научить</vt:lpstr>
      <vt:lpstr>Понятность вместо полноты изложения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1507</cp:revision>
  <dcterms:created xsi:type="dcterms:W3CDTF">2014-09-09T08:22:07Z</dcterms:created>
  <dcterms:modified xsi:type="dcterms:W3CDTF">2018-10-01T07:00:42Z</dcterms:modified>
  <cp:category>presentation technology</cp:category>
</cp:coreProperties>
</file>