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8" r:id="rId12"/>
    <p:sldId id="767" r:id="rId13"/>
    <p:sldId id="769" r:id="rId14"/>
    <p:sldId id="819" r:id="rId15"/>
    <p:sldId id="820" r:id="rId16"/>
    <p:sldId id="821" r:id="rId17"/>
    <p:sldId id="822" r:id="rId18"/>
    <p:sldId id="814" r:id="rId19"/>
    <p:sldId id="816" r:id="rId20"/>
    <p:sldId id="796" r:id="rId21"/>
    <p:sldId id="792" r:id="rId22"/>
    <p:sldId id="783" r:id="rId23"/>
    <p:sldId id="785" r:id="rId2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8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2" d="100"/>
          <a:sy n="42" d="100"/>
        </p:scale>
        <p:origin x="120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После прохождения нашей специализации слушатели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должны уметь: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самостоятельно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решать практические задачи на языке С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++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применять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естественные для С++ идиомы и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конструкции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писать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 С++ эффективный код без ущерба для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его качества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В процессе обучения используем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C++ 14/17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350088" y="2667302"/>
            <a:ext cx="3946914" cy="8941955"/>
            <a:chOff x="18630705" y="1828800"/>
            <a:chExt cx="3946914" cy="8941955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0569" y="1828800"/>
              <a:ext cx="3660446" cy="64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630705" y="8462431"/>
              <a:ext cx="39469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София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Техажева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менеджер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образовательных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программ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315604" y="9031920"/>
            <a:ext cx="8776568" cy="2289600"/>
          </a:xfrm>
          <a:prstGeom prst="wedgeRoundRectCallout">
            <a:avLst>
              <a:gd name="adj1" fmla="val 108482"/>
              <a:gd name="adj2" fmla="val -155554"/>
              <a:gd name="adj3" fmla="val 1666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Слово «указатель» впервые произносится в третьем курсе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61068</TotalTime>
  <Words>745</Words>
  <Application>Microsoft Office PowerPoint</Application>
  <PresentationFormat>Произвольный</PresentationFormat>
  <Paragraphs>268</Paragraphs>
  <Slides>23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Чему хотим научить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1509</cp:revision>
  <dcterms:created xsi:type="dcterms:W3CDTF">2014-09-09T08:22:07Z</dcterms:created>
  <dcterms:modified xsi:type="dcterms:W3CDTF">2018-10-03T07:43:53Z</dcterms:modified>
  <cp:category>presentation technology</cp:category>
</cp:coreProperties>
</file>