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19" r:id="rId23"/>
    <p:sldId id="820" r:id="rId24"/>
    <p:sldId id="821" r:id="rId25"/>
    <p:sldId id="822" r:id="rId26"/>
    <p:sldId id="814" r:id="rId27"/>
    <p:sldId id="816" r:id="rId28"/>
    <p:sldId id="796" r:id="rId29"/>
    <p:sldId id="792" r:id="rId30"/>
    <p:sldId id="783" r:id="rId31"/>
    <p:sldId id="785" r:id="rId32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1" d="100"/>
          <a:sy n="41" d="100"/>
        </p:scale>
        <p:origin x="132" y="9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 hidden="1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3321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16 943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2440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464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223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30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31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61495</TotalTime>
  <Words>828</Words>
  <Application>Microsoft Office PowerPoint</Application>
  <PresentationFormat>Произвольный</PresentationFormat>
  <Paragraphs>301</Paragraphs>
  <Slides>31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1558</cp:revision>
  <dcterms:created xsi:type="dcterms:W3CDTF">2014-09-09T08:22:07Z</dcterms:created>
  <dcterms:modified xsi:type="dcterms:W3CDTF">2018-10-25T13:44:09Z</dcterms:modified>
  <cp:category>presentation technology</cp:category>
</cp:coreProperties>
</file>