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746" r:id="rId2"/>
    <p:sldId id="738" r:id="rId3"/>
    <p:sldId id="747" r:id="rId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5" d="100"/>
          <a:sy n="45" d="100"/>
        </p:scale>
        <p:origin x="432" y="3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sldNum="0"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58605</TotalTime>
  <Words>17</Words>
  <Application>Microsoft Office PowerPoint</Application>
  <PresentationFormat>Произвольный</PresentationFormat>
  <Paragraphs>4</Paragraphs>
  <Slides>3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1289</cp:revision>
  <dcterms:created xsi:type="dcterms:W3CDTF">2014-09-09T08:22:07Z</dcterms:created>
  <dcterms:modified xsi:type="dcterms:W3CDTF">2018-03-26T07:12:43Z</dcterms:modified>
  <cp:category>presentation technology</cp:category>
</cp:coreProperties>
</file>