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746" r:id="rId2"/>
    <p:sldId id="738" r:id="rId3"/>
    <p:sldId id="747" r:id="rId4"/>
    <p:sldId id="749" r:id="rId5"/>
    <p:sldId id="750" r:id="rId6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7"/>
            <p14:sldId id="749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2" d="100"/>
          <a:sy n="42" d="100"/>
        </p:scale>
        <p:origin x="120" y="18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sldNum="0"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Как научить языку C++: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2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</a:t>
            </a:r>
            <a:r>
              <a:rPr lang="ru-RU" smtClean="0"/>
              <a:t>структуры данных: </a:t>
            </a:r>
            <a:r>
              <a:rPr lang="ru-RU"/>
              <a:t>сортировка, поиск, массив, словарь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58769</TotalTime>
  <Words>67</Words>
  <Application>Microsoft Office PowerPoint</Application>
  <PresentationFormat>Произвольный</PresentationFormat>
  <Paragraphs>14</Paragraphs>
  <Slides>5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Как научить языку C++: опыт создания курсов на Coursera</vt:lpstr>
      <vt:lpstr>Презентация PowerPoint</vt:lpstr>
      <vt:lpstr>Состав специализации</vt:lpstr>
      <vt:lpstr>Целевая аудитория специализации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1302</cp:revision>
  <dcterms:created xsi:type="dcterms:W3CDTF">2014-09-09T08:22:07Z</dcterms:created>
  <dcterms:modified xsi:type="dcterms:W3CDTF">2018-03-28T06:07:52Z</dcterms:modified>
  <cp:category>presentation technology</cp:category>
</cp:coreProperties>
</file>