
<file path=[Content_Types].xml><?xml version="1.0" encoding="utf-8"?>
<Types xmlns="http://schemas.openxmlformats.org/package/2006/content-types">
  <Default Extension="png" ContentType="image/pn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tif" ContentType="image/t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49"/>
  </p:notesMasterIdLst>
  <p:handoutMasterIdLst>
    <p:handoutMasterId r:id="rId50"/>
  </p:handoutMasterIdLst>
  <p:sldIdLst>
    <p:sldId id="746" r:id="rId2"/>
    <p:sldId id="738" r:id="rId3"/>
    <p:sldId id="749" r:id="rId4"/>
    <p:sldId id="750" r:id="rId5"/>
    <p:sldId id="751" r:id="rId6"/>
    <p:sldId id="752" r:id="rId7"/>
    <p:sldId id="818" r:id="rId8"/>
    <p:sldId id="764" r:id="rId9"/>
    <p:sldId id="808" r:id="rId10"/>
    <p:sldId id="825" r:id="rId11"/>
    <p:sldId id="826" r:id="rId12"/>
    <p:sldId id="827" r:id="rId13"/>
    <p:sldId id="828" r:id="rId14"/>
    <p:sldId id="829" r:id="rId15"/>
    <p:sldId id="830" r:id="rId16"/>
    <p:sldId id="831" r:id="rId17"/>
    <p:sldId id="832" r:id="rId18"/>
    <p:sldId id="833" r:id="rId19"/>
    <p:sldId id="834" r:id="rId20"/>
    <p:sldId id="835" r:id="rId21"/>
    <p:sldId id="836" r:id="rId22"/>
    <p:sldId id="837" r:id="rId23"/>
    <p:sldId id="838" r:id="rId24"/>
    <p:sldId id="839" r:id="rId25"/>
    <p:sldId id="840" r:id="rId26"/>
    <p:sldId id="841" r:id="rId27"/>
    <p:sldId id="842" r:id="rId28"/>
    <p:sldId id="843" r:id="rId29"/>
    <p:sldId id="844" r:id="rId30"/>
    <p:sldId id="845" r:id="rId31"/>
    <p:sldId id="846" r:id="rId32"/>
    <p:sldId id="847" r:id="rId33"/>
    <p:sldId id="849" r:id="rId34"/>
    <p:sldId id="850" r:id="rId35"/>
    <p:sldId id="851" r:id="rId36"/>
    <p:sldId id="852" r:id="rId37"/>
    <p:sldId id="853" r:id="rId38"/>
    <p:sldId id="819" r:id="rId39"/>
    <p:sldId id="820" r:id="rId40"/>
    <p:sldId id="821" r:id="rId41"/>
    <p:sldId id="822" r:id="rId42"/>
    <p:sldId id="814" r:id="rId43"/>
    <p:sldId id="816" r:id="rId44"/>
    <p:sldId id="796" r:id="rId45"/>
    <p:sldId id="792" r:id="rId46"/>
    <p:sldId id="783" r:id="rId47"/>
    <p:sldId id="785" r:id="rId48"/>
  </p:sldIdLst>
  <p:sldSz cx="24382413" cy="13716000"/>
  <p:notesSz cx="6858000" cy="9144000"/>
  <p:defaultTextStyle>
    <a:defPPr>
      <a:defRPr lang="ru-RU"/>
    </a:defPPr>
    <a:lvl1pPr marL="0" algn="l" defTabSz="182859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98" algn="l" defTabSz="182859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595" algn="l" defTabSz="182859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893" algn="l" defTabSz="182859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7189" algn="l" defTabSz="182859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485" algn="l" defTabSz="182859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784" algn="l" defTabSz="182859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400080" algn="l" defTabSz="182859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4378" algn="l" defTabSz="182859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Презентация" id="{97071F00-80CE-4426-806C-9E03D65E08BC}">
          <p14:sldIdLst>
            <p14:sldId id="746"/>
            <p14:sldId id="738"/>
            <p14:sldId id="749"/>
            <p14:sldId id="750"/>
            <p14:sldId id="751"/>
            <p14:sldId id="752"/>
            <p14:sldId id="818"/>
            <p14:sldId id="764"/>
            <p14:sldId id="808"/>
            <p14:sldId id="825"/>
            <p14:sldId id="826"/>
            <p14:sldId id="827"/>
            <p14:sldId id="828"/>
            <p14:sldId id="829"/>
            <p14:sldId id="830"/>
            <p14:sldId id="831"/>
            <p14:sldId id="832"/>
            <p14:sldId id="833"/>
            <p14:sldId id="834"/>
            <p14:sldId id="835"/>
            <p14:sldId id="836"/>
            <p14:sldId id="837"/>
            <p14:sldId id="838"/>
            <p14:sldId id="839"/>
            <p14:sldId id="840"/>
            <p14:sldId id="841"/>
            <p14:sldId id="842"/>
            <p14:sldId id="843"/>
            <p14:sldId id="844"/>
            <p14:sldId id="845"/>
            <p14:sldId id="846"/>
            <p14:sldId id="847"/>
            <p14:sldId id="849"/>
            <p14:sldId id="850"/>
            <p14:sldId id="851"/>
            <p14:sldId id="852"/>
            <p14:sldId id="853"/>
            <p14:sldId id="819"/>
            <p14:sldId id="820"/>
            <p14:sldId id="821"/>
            <p14:sldId id="822"/>
            <p14:sldId id="814"/>
            <p14:sldId id="816"/>
            <p14:sldId id="796"/>
            <p14:sldId id="792"/>
            <p14:sldId id="783"/>
            <p14:sldId id="785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Natalia Zhuravlova" initials="" lastIdx="10" clrIdx="0"/>
  <p:cmAuthor id="1" name="tat.gratcheva@live.com" initials="t" lastIdx="83" clrIdx="1"/>
  <p:cmAuthor id="2" name="Ilia Shishkov" initials="IS" lastIdx="0" clrIdx="2">
    <p:extLst>
      <p:ext uri="{19B8F6BF-5375-455C-9EA6-DF929625EA0E}">
        <p15:presenceInfo xmlns:p15="http://schemas.microsoft.com/office/powerpoint/2012/main" userId="Ilia Shishkov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100DC"/>
    <a:srgbClr val="FE8C00"/>
    <a:srgbClr val="5BCD9D"/>
    <a:srgbClr val="356767"/>
    <a:srgbClr val="8FD541"/>
    <a:srgbClr val="FC6767"/>
    <a:srgbClr val="FF8C00"/>
    <a:srgbClr val="BFBFBF"/>
    <a:srgbClr val="6D64A9"/>
    <a:srgbClr val="FF67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Светлый стиль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Светлый стиль 2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Светлый стиль 2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7292A2E-F333-43FB-9621-5CBBE7FDCDCB}" styleName="Светлый стиль 2 — акцент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Светлый стиль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Светлый стиль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21" autoAdjust="0"/>
    <p:restoredTop sz="96552" autoAdjust="0"/>
  </p:normalViewPr>
  <p:slideViewPr>
    <p:cSldViewPr snapToGrid="0">
      <p:cViewPr varScale="1">
        <p:scale>
          <a:sx n="44" d="100"/>
          <a:sy n="44" d="100"/>
        </p:scale>
        <p:origin x="96" y="7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howGuides="1">
      <p:cViewPr varScale="1">
        <p:scale>
          <a:sx n="75" d="100"/>
          <a:sy n="75" d="100"/>
        </p:scale>
        <p:origin x="3360" y="168"/>
      </p:cViewPr>
      <p:guideLst/>
    </p:cSldViewPr>
  </p:notesViewPr>
  <p:gridSpacing cx="381600" cy="3816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commentAuthors" Target="commentAuthor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2C5C60-F37A-814E-99F6-3C775637DBC0}" type="datetimeFigureOut">
              <a:rPr lang="ru-RU" smtClean="0"/>
              <a:t>29.10.2018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ABC657-1F7B-DB4E-9001-D45F135470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43878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8BA324-014D-41B7-8E83-ECE8F197A959}" type="datetimeFigureOut">
              <a:rPr lang="ru-RU" smtClean="0"/>
              <a:t>29.10.2018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1397F6-5F69-4798-869B-9B0266F8F8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58443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77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54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31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09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86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63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17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1397F6-5F69-4798-869B-9B0266F8F8FE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75102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1397F6-5F69-4798-869B-9B0266F8F8FE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73961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8.tif"/><Relationship Id="rId7" Type="http://schemas.openxmlformats.org/officeDocument/2006/relationships/image" Target="../media/image11.png"/><Relationship Id="rId2" Type="http://schemas.openxmlformats.org/officeDocument/2006/relationships/image" Target="../media/image7.t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5" Type="http://schemas.openxmlformats.org/officeDocument/2006/relationships/hyperlink" Target="https://patterns.yandex-team.ru/presentations" TargetMode="External"/><Relationship Id="rId4" Type="http://schemas.openxmlformats.org/officeDocument/2006/relationships/image" Target="../media/image9.png"/><Relationship Id="rId9" Type="http://schemas.openxmlformats.org/officeDocument/2006/relationships/image" Target="../media/image13.png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Нулев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Изображение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978263" y="5475251"/>
            <a:ext cx="6401725" cy="2453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11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 и диаграмм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8" cy="1511300"/>
          </a:xfrm>
          <a:prstGeom prst="rect">
            <a:avLst/>
          </a:prstGeom>
        </p:spPr>
        <p:txBody>
          <a:bodyPr anchor="t"/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1" y="3048000"/>
            <a:ext cx="10302875" cy="9158288"/>
          </a:xfrm>
        </p:spPr>
        <p:txBody>
          <a:bodyPr/>
          <a:lstStyle>
            <a:lvl1pPr marL="0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/>
            </a:lvl1pPr>
            <a:lvl2pPr marL="0" indent="-719964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 baseline="0"/>
            </a:lvl2pPr>
            <a:lvl3pPr marL="1511924" indent="-719964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 baseline="0"/>
            </a:lvl3pPr>
            <a:lvl4pPr marL="1511924" indent="-719964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  <a:lvl5pPr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 sz="4800"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Ключевая мысль</a:t>
            </a:r>
          </a:p>
          <a:p>
            <a:pPr lvl="2"/>
            <a:r>
              <a:rPr lang="ru-RU" dirty="0"/>
              <a:t>Маркированный список</a:t>
            </a:r>
          </a:p>
          <a:p>
            <a:pPr lvl="3"/>
            <a:r>
              <a:rPr lang="ru-RU" dirty="0"/>
              <a:t>Нумерованный список</a:t>
            </a:r>
          </a:p>
          <a:p>
            <a:pPr lvl="4"/>
            <a:r>
              <a:rPr lang="ru-RU" dirty="0"/>
              <a:t>Образец текста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12954408" y="3047400"/>
            <a:ext cx="10302875" cy="9158288"/>
          </a:xfrm>
        </p:spPr>
        <p:txBody>
          <a:bodyPr/>
          <a:lstStyle>
            <a:lvl1pPr marL="0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/>
            </a:lvl1pPr>
            <a:lvl2pPr marL="0" indent="-719964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 baseline="0"/>
            </a:lvl2pPr>
            <a:lvl3pPr marL="1511924" indent="-719964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 baseline="0"/>
            </a:lvl3pPr>
            <a:lvl4pPr marL="1511924" indent="-719964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  <a:lvl5pPr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 baseline="0"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Ключевая мысль</a:t>
            </a:r>
          </a:p>
          <a:p>
            <a:pPr lvl="2"/>
            <a:r>
              <a:rPr lang="ru-RU" dirty="0"/>
              <a:t>Маркированный список</a:t>
            </a:r>
          </a:p>
          <a:p>
            <a:pPr lvl="3"/>
            <a:r>
              <a:rPr lang="ru-RU" dirty="0"/>
              <a:t>Нумерованный список</a:t>
            </a:r>
          </a:p>
          <a:p>
            <a:pPr lvl="4"/>
            <a:r>
              <a:rPr lang="ru-RU" dirty="0"/>
              <a:t>Образец текста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0874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Цитата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178301" y="10674350"/>
            <a:ext cx="17148970" cy="1144588"/>
          </a:xfrm>
        </p:spPr>
        <p:txBody>
          <a:bodyPr tIns="165592" anchor="t"/>
          <a:lstStyle>
            <a:lvl1pPr marL="0" indent="0">
              <a:buNone/>
              <a:defRPr sz="4800">
                <a:solidFill>
                  <a:schemeClr val="bg1"/>
                </a:solidFill>
              </a:defRPr>
            </a:lvl1pPr>
            <a:lvl2pPr marL="914308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619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292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235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1543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5852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16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4468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Автор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 hasCustomPrompt="1"/>
          </p:nvPr>
        </p:nvSpPr>
        <p:spPr>
          <a:xfrm>
            <a:off x="3048001" y="3048001"/>
            <a:ext cx="18263741" cy="7250114"/>
          </a:xfrm>
        </p:spPr>
        <p:txBody>
          <a:bodyPr wrap="square" tIns="107995" rIns="467977"/>
          <a:lstStyle>
            <a:lvl1pPr marL="791960" indent="-1115944">
              <a:lnSpc>
                <a:spcPts val="13999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104000"/>
              <a:buFont typeface="Arial" panose="020B0604020202020204" pitchFamily="34" charset="0"/>
              <a:buChar char="│"/>
              <a:defRPr sz="12000" b="0" baseline="0">
                <a:solidFill>
                  <a:schemeClr val="bg1"/>
                </a:solidFill>
                <a:latin typeface="Yandex Sans Text Light" panose="02000000000000000000" pitchFamily="2" charset="-52"/>
              </a:defRPr>
            </a:lvl1pPr>
            <a:lvl2pPr marL="431978" indent="-431978">
              <a:defRPr/>
            </a:lvl2pPr>
            <a:lvl3pPr marL="1007950" indent="-539973">
              <a:defRPr/>
            </a:lvl3pPr>
            <a:lvl4pPr marL="1007950" indent="-539973">
              <a:defRPr/>
            </a:lvl4pPr>
          </a:lstStyle>
          <a:p>
            <a:pPr lvl="0"/>
            <a:r>
              <a:rPr lang="ru-RU" dirty="0"/>
              <a:t>Текст цитаты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8694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пиктограм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8" cy="1511300"/>
          </a:xfrm>
          <a:prstGeom prst="rect">
            <a:avLst/>
          </a:prstGeom>
        </p:spPr>
        <p:txBody>
          <a:bodyPr/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1505026" y="5463626"/>
            <a:ext cx="3044826" cy="2538000"/>
          </a:xfrm>
          <a:noFill/>
        </p:spPr>
        <p:txBody>
          <a:bodyPr/>
          <a:lstStyle>
            <a:lvl1pPr marL="0" marR="0" indent="0" algn="ctr" defTabSz="1828619" rtl="0" eaLnBrk="1" fontAlgn="auto" latinLnBrk="0" hangingPunct="1">
              <a:lnSpc>
                <a:spcPct val="100000"/>
              </a:lnSpc>
              <a:spcBef>
                <a:spcPts val="3000"/>
              </a:spcBef>
              <a:spcAft>
                <a:spcPts val="3000"/>
              </a:spcAft>
              <a:buClrTx/>
              <a:buSzTx/>
              <a:buFontTx/>
              <a:buNone/>
              <a:tabLst/>
              <a:defRPr sz="3600" b="0" i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                 для вставки пиктограммы PNG</a:t>
            </a:r>
          </a:p>
        </p:txBody>
      </p:sp>
      <p:sp>
        <p:nvSpPr>
          <p:cNvPr id="10" name="Текст 9" title="Текст"/>
          <p:cNvSpPr>
            <a:spLocks noGrp="1"/>
          </p:cNvSpPr>
          <p:nvPr>
            <p:ph type="body" sz="quarter" idx="15" hasCustomPrompt="1"/>
          </p:nvPr>
        </p:nvSpPr>
        <p:spPr>
          <a:xfrm>
            <a:off x="1505027" y="8385811"/>
            <a:ext cx="3054275" cy="3814030"/>
          </a:xfrm>
        </p:spPr>
        <p:txBody>
          <a:bodyPr anchor="t"/>
          <a:lstStyle>
            <a:lvl1pPr marL="0" marR="0" indent="0" algn="l" defTabSz="1828619" rtl="0" eaLnBrk="1" fontAlgn="auto" latinLnBrk="0" hangingPunct="1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buClrTx/>
              <a:buSzTx/>
              <a:buFontTx/>
              <a:buNone/>
              <a:tabLst/>
              <a:defRPr/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11" name="Текст 9" title="Текст"/>
          <p:cNvSpPr>
            <a:spLocks noGrp="1"/>
          </p:cNvSpPr>
          <p:nvPr>
            <p:ph type="body" sz="quarter" idx="16" hasCustomPrompt="1"/>
          </p:nvPr>
        </p:nvSpPr>
        <p:spPr>
          <a:xfrm>
            <a:off x="6089374" y="8385811"/>
            <a:ext cx="3044826" cy="3819138"/>
          </a:xfrm>
        </p:spPr>
        <p:txBody>
          <a:bodyPr anchor="t"/>
          <a:lstStyle/>
          <a:p>
            <a:pPr lvl="0"/>
            <a:r>
              <a:rPr lang="ru-RU" dirty="0"/>
              <a:t>Текст</a:t>
            </a:r>
          </a:p>
        </p:txBody>
      </p:sp>
      <p:sp>
        <p:nvSpPr>
          <p:cNvPr id="14" name="Текст 9" title="Текст"/>
          <p:cNvSpPr>
            <a:spLocks noGrp="1"/>
          </p:cNvSpPr>
          <p:nvPr>
            <p:ph type="body" sz="quarter" idx="19" hasCustomPrompt="1"/>
          </p:nvPr>
        </p:nvSpPr>
        <p:spPr>
          <a:xfrm>
            <a:off x="10668408" y="8385810"/>
            <a:ext cx="3044826" cy="3819600"/>
          </a:xfrm>
        </p:spPr>
        <p:txBody>
          <a:bodyPr anchor="t"/>
          <a:lstStyle/>
          <a:p>
            <a:pPr lvl="0"/>
            <a:r>
              <a:rPr lang="ru-RU" dirty="0"/>
              <a:t>Текст</a:t>
            </a:r>
          </a:p>
        </p:txBody>
      </p:sp>
      <p:sp>
        <p:nvSpPr>
          <p:cNvPr id="15" name="Рисунок 4"/>
          <p:cNvSpPr>
            <a:spLocks noGrp="1"/>
          </p:cNvSpPr>
          <p:nvPr>
            <p:ph type="pic" sz="quarter" idx="20" hasCustomPrompt="1"/>
          </p:nvPr>
        </p:nvSpPr>
        <p:spPr>
          <a:xfrm>
            <a:off x="6089396" y="5464800"/>
            <a:ext cx="3044826" cy="2538000"/>
          </a:xfrm>
          <a:noFill/>
        </p:spPr>
        <p:txBody>
          <a:bodyPr/>
          <a:lstStyle>
            <a:lvl1pPr marL="0" marR="0" indent="0" algn="ctr" defTabSz="1828619" rtl="0" eaLnBrk="1" fontAlgn="auto" latinLnBrk="0" hangingPunct="1">
              <a:lnSpc>
                <a:spcPct val="100000"/>
              </a:lnSpc>
              <a:spcBef>
                <a:spcPts val="3000"/>
              </a:spcBef>
              <a:spcAft>
                <a:spcPts val="3000"/>
              </a:spcAft>
              <a:buClrTx/>
              <a:buSzTx/>
              <a:buFontTx/>
              <a:buNone/>
              <a:tabLst/>
              <a:defRPr sz="3600" b="0" i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                 для вставки пиктограммы PNG</a:t>
            </a:r>
          </a:p>
        </p:txBody>
      </p:sp>
      <p:sp>
        <p:nvSpPr>
          <p:cNvPr id="16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10668406" y="5464800"/>
            <a:ext cx="3044826" cy="2538000"/>
          </a:xfrm>
          <a:noFill/>
        </p:spPr>
        <p:txBody>
          <a:bodyPr/>
          <a:lstStyle>
            <a:lvl1pPr algn="ctr">
              <a:lnSpc>
                <a:spcPct val="100000"/>
              </a:lnSpc>
              <a:defRPr sz="3600" b="0" i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                 для вставки пиктограммы </a:t>
            </a:r>
            <a:r>
              <a:rPr lang="en-US" dirty="0"/>
              <a:t>PNG</a:t>
            </a:r>
            <a:endParaRPr lang="ru-RU" dirty="0"/>
          </a:p>
        </p:txBody>
      </p:sp>
      <p:sp>
        <p:nvSpPr>
          <p:cNvPr id="12" name="Текст 9" title="Текст"/>
          <p:cNvSpPr>
            <a:spLocks noGrp="1"/>
          </p:cNvSpPr>
          <p:nvPr>
            <p:ph type="body" sz="quarter" idx="22" hasCustomPrompt="1"/>
          </p:nvPr>
        </p:nvSpPr>
        <p:spPr>
          <a:xfrm>
            <a:off x="19820890" y="8385810"/>
            <a:ext cx="3044826" cy="3819524"/>
          </a:xfrm>
        </p:spPr>
        <p:txBody>
          <a:bodyPr anchor="t"/>
          <a:lstStyle/>
          <a:p>
            <a:pPr lvl="0"/>
            <a:r>
              <a:rPr lang="ru-RU"/>
              <a:t>Текст</a:t>
            </a:r>
            <a:endParaRPr lang="ru-RU" dirty="0"/>
          </a:p>
        </p:txBody>
      </p:sp>
      <p:sp>
        <p:nvSpPr>
          <p:cNvPr id="13" name="Рисунок 4"/>
          <p:cNvSpPr>
            <a:spLocks noGrp="1"/>
          </p:cNvSpPr>
          <p:nvPr>
            <p:ph type="pic" sz="quarter" idx="23" hasCustomPrompt="1"/>
          </p:nvPr>
        </p:nvSpPr>
        <p:spPr>
          <a:xfrm>
            <a:off x="19820890" y="5464412"/>
            <a:ext cx="3044826" cy="2538000"/>
          </a:xfrm>
          <a:noFill/>
        </p:spPr>
        <p:txBody>
          <a:bodyPr/>
          <a:lstStyle>
            <a:lvl1pPr algn="ctr">
              <a:lnSpc>
                <a:spcPct val="100000"/>
              </a:lnSpc>
              <a:defRPr sz="3600" b="0" i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                 для вставки пиктограммы </a:t>
            </a:r>
            <a:r>
              <a:rPr lang="en-US" dirty="0"/>
              <a:t>PNG</a:t>
            </a:r>
            <a:endParaRPr lang="ru-RU" dirty="0"/>
          </a:p>
        </p:txBody>
      </p:sp>
      <p:sp>
        <p:nvSpPr>
          <p:cNvPr id="17" name="Текст 9" title="Текст"/>
          <p:cNvSpPr>
            <a:spLocks noGrp="1"/>
          </p:cNvSpPr>
          <p:nvPr>
            <p:ph type="body" sz="quarter" idx="24" hasCustomPrompt="1"/>
          </p:nvPr>
        </p:nvSpPr>
        <p:spPr>
          <a:xfrm>
            <a:off x="15247619" y="8385811"/>
            <a:ext cx="3044826" cy="3819526"/>
          </a:xfrm>
        </p:spPr>
        <p:txBody>
          <a:bodyPr anchor="t"/>
          <a:lstStyle/>
          <a:p>
            <a:pPr lvl="0"/>
            <a:r>
              <a:rPr lang="ru-RU" dirty="0"/>
              <a:t>Текст</a:t>
            </a:r>
          </a:p>
        </p:txBody>
      </p:sp>
      <p:sp>
        <p:nvSpPr>
          <p:cNvPr id="18" name="Рисунок 4"/>
          <p:cNvSpPr>
            <a:spLocks noGrp="1"/>
          </p:cNvSpPr>
          <p:nvPr>
            <p:ph type="pic" sz="quarter" idx="25" hasCustomPrompt="1"/>
          </p:nvPr>
        </p:nvSpPr>
        <p:spPr>
          <a:xfrm>
            <a:off x="15247619" y="5464412"/>
            <a:ext cx="3044826" cy="2538000"/>
          </a:xfrm>
          <a:noFill/>
        </p:spPr>
        <p:txBody>
          <a:bodyPr/>
          <a:lstStyle>
            <a:lvl1pPr algn="ctr">
              <a:lnSpc>
                <a:spcPct val="100000"/>
              </a:lnSpc>
              <a:defRPr sz="3600" b="0" i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                 для вставки пиктограммы </a:t>
            </a:r>
            <a:r>
              <a:rPr lang="en-US" dirty="0"/>
              <a:t>PNG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989809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пиктограмм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8" cy="15113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2655569" y="5463626"/>
            <a:ext cx="3044826" cy="2538000"/>
          </a:xfrm>
          <a:noFill/>
        </p:spPr>
        <p:txBody>
          <a:bodyPr/>
          <a:lstStyle>
            <a:lvl1pPr marL="0" marR="0" indent="0" algn="ctr" defTabSz="1828619" rtl="0" eaLnBrk="1" fontAlgn="auto" latinLnBrk="0" hangingPunct="1">
              <a:lnSpc>
                <a:spcPct val="100000"/>
              </a:lnSpc>
              <a:spcBef>
                <a:spcPts val="3000"/>
              </a:spcBef>
              <a:spcAft>
                <a:spcPts val="3000"/>
              </a:spcAft>
              <a:buClrTx/>
              <a:buSzTx/>
              <a:buFontTx/>
              <a:buNone/>
              <a:tabLst/>
              <a:defRPr sz="3600" b="0" i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                 для вставки пиктограммы </a:t>
            </a:r>
            <a:r>
              <a:rPr lang="en-US" dirty="0"/>
              <a:t>PNG</a:t>
            </a:r>
            <a:endParaRPr lang="ru-RU" dirty="0"/>
          </a:p>
        </p:txBody>
      </p:sp>
      <p:sp>
        <p:nvSpPr>
          <p:cNvPr id="10" name="Текст 9" title="Текст&#10;Текст"/>
          <p:cNvSpPr>
            <a:spLocks noGrp="1"/>
          </p:cNvSpPr>
          <p:nvPr>
            <p:ph type="body" sz="quarter" idx="15" hasCustomPrompt="1"/>
          </p:nvPr>
        </p:nvSpPr>
        <p:spPr>
          <a:xfrm>
            <a:off x="2655569" y="8385810"/>
            <a:ext cx="3044826" cy="3814492"/>
          </a:xfrm>
        </p:spPr>
        <p:txBody>
          <a:bodyPr anchor="t"/>
          <a:lstStyle/>
          <a:p>
            <a:pPr lvl="0"/>
            <a:r>
              <a:rPr lang="ru-RU" dirty="0"/>
              <a:t>Текст</a:t>
            </a:r>
          </a:p>
        </p:txBody>
      </p:sp>
      <p:sp>
        <p:nvSpPr>
          <p:cNvPr id="11" name="Текст 9" title="Текст&#10;Текст"/>
          <p:cNvSpPr>
            <a:spLocks noGrp="1"/>
          </p:cNvSpPr>
          <p:nvPr>
            <p:ph type="body" sz="quarter" idx="16" hasCustomPrompt="1"/>
          </p:nvPr>
        </p:nvSpPr>
        <p:spPr>
          <a:xfrm>
            <a:off x="7994650" y="8385810"/>
            <a:ext cx="3044826" cy="3819600"/>
          </a:xfrm>
        </p:spPr>
        <p:txBody>
          <a:bodyPr anchor="t"/>
          <a:lstStyle/>
          <a:p>
            <a:pPr lvl="0"/>
            <a:r>
              <a:rPr lang="ru-RU" dirty="0"/>
              <a:t>Текст</a:t>
            </a:r>
          </a:p>
        </p:txBody>
      </p:sp>
      <p:sp>
        <p:nvSpPr>
          <p:cNvPr id="14" name="Текст 9" title="Текст&#10;Текст"/>
          <p:cNvSpPr>
            <a:spLocks noGrp="1"/>
          </p:cNvSpPr>
          <p:nvPr>
            <p:ph type="body" sz="quarter" idx="19" hasCustomPrompt="1"/>
          </p:nvPr>
        </p:nvSpPr>
        <p:spPr>
          <a:xfrm>
            <a:off x="13338811" y="8385811"/>
            <a:ext cx="3045600" cy="3819598"/>
          </a:xfrm>
        </p:spPr>
        <p:txBody>
          <a:bodyPr anchor="t"/>
          <a:lstStyle/>
          <a:p>
            <a:pPr lvl="0"/>
            <a:r>
              <a:rPr lang="ru-RU" dirty="0"/>
              <a:t>Текст</a:t>
            </a:r>
          </a:p>
        </p:txBody>
      </p:sp>
      <p:sp>
        <p:nvSpPr>
          <p:cNvPr id="15" name="Рисунок 4"/>
          <p:cNvSpPr>
            <a:spLocks noGrp="1"/>
          </p:cNvSpPr>
          <p:nvPr>
            <p:ph type="pic" sz="quarter" idx="20" hasCustomPrompt="1"/>
          </p:nvPr>
        </p:nvSpPr>
        <p:spPr>
          <a:xfrm>
            <a:off x="8007352" y="5464800"/>
            <a:ext cx="3043644" cy="2538000"/>
          </a:xfrm>
          <a:noFill/>
        </p:spPr>
        <p:txBody>
          <a:bodyPr/>
          <a:lstStyle>
            <a:lvl1pPr algn="ctr">
              <a:lnSpc>
                <a:spcPct val="100000"/>
              </a:lnSpc>
              <a:defRPr sz="3600" b="0" i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                 для вставки пиктограммы </a:t>
            </a:r>
            <a:r>
              <a:rPr lang="en-US" dirty="0"/>
              <a:t>PNG</a:t>
            </a:r>
            <a:endParaRPr lang="ru-RU" dirty="0"/>
          </a:p>
        </p:txBody>
      </p:sp>
      <p:sp>
        <p:nvSpPr>
          <p:cNvPr id="16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13338811" y="5464800"/>
            <a:ext cx="3045600" cy="2538000"/>
          </a:xfrm>
          <a:noFill/>
        </p:spPr>
        <p:txBody>
          <a:bodyPr/>
          <a:lstStyle>
            <a:lvl1pPr algn="ctr">
              <a:lnSpc>
                <a:spcPct val="100000"/>
              </a:lnSpc>
              <a:defRPr sz="3600" b="0" i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                 для вставки пиктограммы </a:t>
            </a:r>
            <a:r>
              <a:rPr lang="en-US" dirty="0"/>
              <a:t>PNG</a:t>
            </a:r>
            <a:endParaRPr lang="ru-RU" dirty="0"/>
          </a:p>
        </p:txBody>
      </p:sp>
      <p:sp>
        <p:nvSpPr>
          <p:cNvPr id="12" name="Текст 9" title="Текст"/>
          <p:cNvSpPr>
            <a:spLocks noGrp="1"/>
          </p:cNvSpPr>
          <p:nvPr>
            <p:ph type="body" sz="quarter" idx="22" hasCustomPrompt="1"/>
          </p:nvPr>
        </p:nvSpPr>
        <p:spPr>
          <a:xfrm>
            <a:off x="18681700" y="8385810"/>
            <a:ext cx="3044882" cy="3819988"/>
          </a:xfrm>
        </p:spPr>
        <p:txBody>
          <a:bodyPr anchor="t"/>
          <a:lstStyle/>
          <a:p>
            <a:pPr lvl="0"/>
            <a:r>
              <a:rPr lang="ru-RU" dirty="0"/>
              <a:t>Текст</a:t>
            </a:r>
          </a:p>
        </p:txBody>
      </p:sp>
      <p:sp>
        <p:nvSpPr>
          <p:cNvPr id="13" name="Рисунок 4"/>
          <p:cNvSpPr>
            <a:spLocks noGrp="1"/>
          </p:cNvSpPr>
          <p:nvPr>
            <p:ph type="pic" sz="quarter" idx="23" hasCustomPrompt="1"/>
          </p:nvPr>
        </p:nvSpPr>
        <p:spPr>
          <a:xfrm>
            <a:off x="18681700" y="5464412"/>
            <a:ext cx="3044882" cy="2538000"/>
          </a:xfrm>
          <a:noFill/>
        </p:spPr>
        <p:txBody>
          <a:bodyPr/>
          <a:lstStyle>
            <a:lvl1pPr algn="ctr">
              <a:lnSpc>
                <a:spcPct val="100000"/>
              </a:lnSpc>
              <a:defRPr sz="3600" b="0" i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                 для вставки пиктограммы </a:t>
            </a:r>
            <a:r>
              <a:rPr lang="en-US" dirty="0"/>
              <a:t>PNG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844321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пиктограмм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8" cy="15113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4567181" y="5463626"/>
            <a:ext cx="3044826" cy="2538000"/>
          </a:xfrm>
          <a:noFill/>
        </p:spPr>
        <p:txBody>
          <a:bodyPr/>
          <a:lstStyle>
            <a:lvl1pPr marL="0" marR="0" indent="0" algn="ctr" defTabSz="1828619" rtl="0" eaLnBrk="1" fontAlgn="auto" latinLnBrk="0" hangingPunct="1">
              <a:lnSpc>
                <a:spcPct val="100000"/>
              </a:lnSpc>
              <a:spcBef>
                <a:spcPts val="3000"/>
              </a:spcBef>
              <a:spcAft>
                <a:spcPts val="3000"/>
              </a:spcAft>
              <a:buClrTx/>
              <a:buSzTx/>
              <a:buFontTx/>
              <a:buNone/>
              <a:tabLst/>
              <a:defRPr sz="3600" b="0" i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                 для вставки пиктограммы </a:t>
            </a:r>
            <a:r>
              <a:rPr lang="en-US" dirty="0"/>
              <a:t>PNG</a:t>
            </a:r>
            <a:endParaRPr lang="ru-RU" dirty="0"/>
          </a:p>
        </p:txBody>
      </p:sp>
      <p:sp>
        <p:nvSpPr>
          <p:cNvPr id="10" name="Текст 9" title="Текст&#10;Текст"/>
          <p:cNvSpPr>
            <a:spLocks noGrp="1"/>
          </p:cNvSpPr>
          <p:nvPr>
            <p:ph type="body" sz="quarter" idx="15" hasCustomPrompt="1"/>
          </p:nvPr>
        </p:nvSpPr>
        <p:spPr>
          <a:xfrm>
            <a:off x="4567181" y="8385811"/>
            <a:ext cx="3044826" cy="3815538"/>
          </a:xfrm>
        </p:spPr>
        <p:txBody>
          <a:bodyPr anchor="t"/>
          <a:lstStyle/>
          <a:p>
            <a:pPr lvl="0"/>
            <a:r>
              <a:rPr lang="ru-RU" dirty="0"/>
              <a:t>Текст</a:t>
            </a:r>
          </a:p>
        </p:txBody>
      </p:sp>
      <p:sp>
        <p:nvSpPr>
          <p:cNvPr id="11" name="Текст 9" title="Текст&#10;Текст"/>
          <p:cNvSpPr>
            <a:spLocks noGrp="1"/>
          </p:cNvSpPr>
          <p:nvPr>
            <p:ph type="body" sz="quarter" idx="16" hasCustomPrompt="1"/>
          </p:nvPr>
        </p:nvSpPr>
        <p:spPr>
          <a:xfrm>
            <a:off x="10669269" y="8385811"/>
            <a:ext cx="3044826" cy="3819138"/>
          </a:xfrm>
        </p:spPr>
        <p:txBody>
          <a:bodyPr anchor="t"/>
          <a:lstStyle/>
          <a:p>
            <a:pPr lvl="0"/>
            <a:r>
              <a:rPr lang="ru-RU" dirty="0"/>
              <a:t>Текст</a:t>
            </a:r>
          </a:p>
        </p:txBody>
      </p:sp>
      <p:sp>
        <p:nvSpPr>
          <p:cNvPr id="14" name="Текст 9" title="Текст&#10;Текст"/>
          <p:cNvSpPr>
            <a:spLocks noGrp="1"/>
          </p:cNvSpPr>
          <p:nvPr>
            <p:ph type="body" sz="quarter" idx="19" hasCustomPrompt="1"/>
          </p:nvPr>
        </p:nvSpPr>
        <p:spPr>
          <a:xfrm>
            <a:off x="16779240" y="8385811"/>
            <a:ext cx="3044826" cy="3819138"/>
          </a:xfrm>
        </p:spPr>
        <p:txBody>
          <a:bodyPr anchor="t"/>
          <a:lstStyle/>
          <a:p>
            <a:pPr lvl="0"/>
            <a:r>
              <a:rPr lang="ru-RU" dirty="0"/>
              <a:t>Текст</a:t>
            </a:r>
          </a:p>
        </p:txBody>
      </p:sp>
      <p:sp>
        <p:nvSpPr>
          <p:cNvPr id="15" name="Рисунок 4"/>
          <p:cNvSpPr>
            <a:spLocks noGrp="1"/>
          </p:cNvSpPr>
          <p:nvPr>
            <p:ph type="pic" sz="quarter" idx="20" hasCustomPrompt="1"/>
          </p:nvPr>
        </p:nvSpPr>
        <p:spPr>
          <a:xfrm>
            <a:off x="10669269" y="5464800"/>
            <a:ext cx="3044826" cy="2538000"/>
          </a:xfrm>
          <a:noFill/>
        </p:spPr>
        <p:txBody>
          <a:bodyPr/>
          <a:lstStyle>
            <a:lvl1pPr marL="0" marR="0" indent="0" algn="ctr" defTabSz="1828619" rtl="0" eaLnBrk="1" fontAlgn="auto" latinLnBrk="0" hangingPunct="1">
              <a:lnSpc>
                <a:spcPct val="100000"/>
              </a:lnSpc>
              <a:spcBef>
                <a:spcPts val="3000"/>
              </a:spcBef>
              <a:spcAft>
                <a:spcPts val="3000"/>
              </a:spcAft>
              <a:buClrTx/>
              <a:buSzTx/>
              <a:buFontTx/>
              <a:buNone/>
              <a:tabLst/>
              <a:defRPr sz="3600" b="0" i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                 для вставки пиктограммы </a:t>
            </a:r>
            <a:r>
              <a:rPr lang="en-US" dirty="0"/>
              <a:t>PNG</a:t>
            </a:r>
            <a:endParaRPr lang="ru-RU" dirty="0"/>
          </a:p>
        </p:txBody>
      </p:sp>
      <p:sp>
        <p:nvSpPr>
          <p:cNvPr id="16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16779240" y="5464800"/>
            <a:ext cx="3044826" cy="2538000"/>
          </a:xfrm>
          <a:noFill/>
        </p:spPr>
        <p:txBody>
          <a:bodyPr/>
          <a:lstStyle>
            <a:lvl1pPr algn="ctr">
              <a:lnSpc>
                <a:spcPct val="100000"/>
              </a:lnSpc>
              <a:defRPr sz="3600" b="0" i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                 для вставки пиктограммы </a:t>
            </a:r>
            <a:r>
              <a:rPr lang="en-US" dirty="0"/>
              <a:t>PNG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907217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иктограмма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8" cy="1511300"/>
          </a:xfrm>
          <a:prstGeom prst="rect">
            <a:avLst/>
          </a:prstGeom>
        </p:spPr>
        <p:txBody>
          <a:bodyPr/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lIns="0"/>
          <a:lstStyle/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6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2651208" y="5109798"/>
            <a:ext cx="3469310" cy="2890800"/>
          </a:xfrm>
          <a:noFill/>
        </p:spPr>
        <p:txBody>
          <a:bodyPr/>
          <a:lstStyle>
            <a:lvl1pPr algn="ctr">
              <a:lnSpc>
                <a:spcPct val="100000"/>
              </a:lnSpc>
              <a:defRPr sz="3600" b="0" i="0" baseline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                 для вставки пиктограммы </a:t>
            </a:r>
            <a:r>
              <a:rPr lang="en-US" dirty="0"/>
              <a:t>PNG</a:t>
            </a:r>
            <a:endParaRPr lang="ru-RU" dirty="0"/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7612065" y="3041650"/>
            <a:ext cx="12992098" cy="7632700"/>
          </a:xfrm>
        </p:spPr>
        <p:txBody>
          <a:bodyPr/>
          <a:lstStyle>
            <a:lvl1pPr marL="0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/>
            </a:lvl1pPr>
            <a:lvl2pPr marL="0" marR="0" indent="-719964" algn="l" defTabSz="1907905" rtl="0" eaLnBrk="1" fontAlgn="auto" latinLnBrk="0" hangingPunct="1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120000"/>
              <a:buFont typeface="Impact" panose="020B0806030902050204" pitchFamily="34" charset="0"/>
              <a:buChar char="▌"/>
              <a:tabLst/>
              <a:defRPr/>
            </a:lvl2pPr>
            <a:lvl3pPr marL="1511924" indent="-719964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3pPr>
            <a:lvl4pPr marL="1511924" indent="-719964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  <a:lvl5pPr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 sz="4800"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Ключевая мысль</a:t>
            </a:r>
          </a:p>
          <a:p>
            <a:pPr lvl="2"/>
            <a:r>
              <a:rPr lang="ru-RU" dirty="0"/>
              <a:t>Маркированный список</a:t>
            </a:r>
          </a:p>
          <a:p>
            <a:pPr lvl="3"/>
            <a:r>
              <a:rPr lang="ru-RU" dirty="0"/>
              <a:t>Нумерованный список</a:t>
            </a:r>
          </a:p>
          <a:p>
            <a:pPr lvl="4"/>
            <a:r>
              <a:rPr lang="ru-RU" dirty="0"/>
              <a:t>Образец текста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3630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изображе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8" cy="1511300"/>
          </a:xfrm>
          <a:prstGeom prst="rect">
            <a:avLst/>
          </a:prstGeom>
        </p:spPr>
        <p:txBody>
          <a:bodyPr/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1506221" y="4186801"/>
            <a:ext cx="6105525" cy="4960874"/>
          </a:xfrm>
          <a:noFill/>
        </p:spPr>
        <p:txBody>
          <a:bodyPr/>
          <a:lstStyle>
            <a:lvl1pPr marL="0" marR="0" indent="0" algn="ctr" defTabSz="1828619" rtl="0" eaLnBrk="1" fontAlgn="auto" latinLnBrk="0" hangingPunct="1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buClrTx/>
              <a:buSzTx/>
              <a:buFontTx/>
              <a:buNone/>
              <a:tabLst/>
              <a:defRPr b="0" i="0" baseline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для вставки фотографий, иллюстраций.           JPG, PNG</a:t>
            </a:r>
          </a:p>
        </p:txBody>
      </p:sp>
      <p:sp>
        <p:nvSpPr>
          <p:cNvPr id="10" name="Текст 9" title="Текст"/>
          <p:cNvSpPr>
            <a:spLocks noGrp="1"/>
          </p:cNvSpPr>
          <p:nvPr>
            <p:ph type="body" sz="quarter" idx="15" hasCustomPrompt="1"/>
          </p:nvPr>
        </p:nvSpPr>
        <p:spPr>
          <a:xfrm>
            <a:off x="1506221" y="9530081"/>
            <a:ext cx="6091238" cy="2670738"/>
          </a:xfrm>
        </p:spPr>
        <p:txBody>
          <a:bodyPr anchor="t"/>
          <a:lstStyle/>
          <a:p>
            <a:pPr lvl="0"/>
            <a:r>
              <a:rPr lang="ru-RU" dirty="0"/>
              <a:t>Текст</a:t>
            </a:r>
          </a:p>
        </p:txBody>
      </p:sp>
      <p:sp>
        <p:nvSpPr>
          <p:cNvPr id="11" name="Текст 9" title="Текст"/>
          <p:cNvSpPr>
            <a:spLocks noGrp="1"/>
          </p:cNvSpPr>
          <p:nvPr>
            <p:ph type="body" sz="quarter" idx="16" hasCustomPrompt="1"/>
          </p:nvPr>
        </p:nvSpPr>
        <p:spPr>
          <a:xfrm>
            <a:off x="9145589" y="9530081"/>
            <a:ext cx="6099175" cy="2670738"/>
          </a:xfrm>
        </p:spPr>
        <p:txBody>
          <a:bodyPr anchor="t"/>
          <a:lstStyle/>
          <a:p>
            <a:pPr lvl="0"/>
            <a:r>
              <a:rPr lang="ru-RU" dirty="0"/>
              <a:t>Текст</a:t>
            </a:r>
          </a:p>
        </p:txBody>
      </p:sp>
      <p:sp>
        <p:nvSpPr>
          <p:cNvPr id="12" name="Рисунок 4"/>
          <p:cNvSpPr>
            <a:spLocks noGrp="1"/>
          </p:cNvSpPr>
          <p:nvPr>
            <p:ph type="pic" sz="quarter" idx="17" hasCustomPrompt="1"/>
          </p:nvPr>
        </p:nvSpPr>
        <p:spPr>
          <a:xfrm>
            <a:off x="9145590" y="4186801"/>
            <a:ext cx="6105525" cy="4960874"/>
          </a:xfrm>
          <a:noFill/>
        </p:spPr>
        <p:txBody>
          <a:bodyPr/>
          <a:lstStyle>
            <a:lvl1pPr marL="0" marR="0" indent="0" algn="ctr" defTabSz="1828619" rtl="0" eaLnBrk="1" fontAlgn="auto" latinLnBrk="0" hangingPunct="1">
              <a:lnSpc>
                <a:spcPts val="6000"/>
              </a:lnSpc>
              <a:spcBef>
                <a:spcPts val="4000"/>
              </a:spcBef>
              <a:spcAft>
                <a:spcPts val="4000"/>
              </a:spcAft>
              <a:buClrTx/>
              <a:buSzTx/>
              <a:buFontTx/>
              <a:buNone/>
              <a:tabLst/>
              <a:defRPr b="0" i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для вставки фотографий, иллюстраций.           JPG, PNG</a:t>
            </a:r>
          </a:p>
        </p:txBody>
      </p:sp>
      <p:sp>
        <p:nvSpPr>
          <p:cNvPr id="13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6770351" y="4186811"/>
            <a:ext cx="6105525" cy="4960874"/>
          </a:xfrm>
          <a:noFill/>
        </p:spPr>
        <p:txBody>
          <a:bodyPr/>
          <a:lstStyle>
            <a:lvl1pPr marL="0" marR="0" indent="0" algn="ctr" defTabSz="1828619" rtl="0" eaLnBrk="1" fontAlgn="auto" latinLnBrk="0" hangingPunct="1">
              <a:lnSpc>
                <a:spcPts val="6000"/>
              </a:lnSpc>
              <a:spcBef>
                <a:spcPts val="4000"/>
              </a:spcBef>
              <a:spcAft>
                <a:spcPts val="4000"/>
              </a:spcAft>
              <a:buClrTx/>
              <a:buSzTx/>
              <a:buFontTx/>
              <a:buNone/>
              <a:tabLst/>
              <a:defRPr b="0" i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для вставки фотографий, иллюстраций.           JPG, PNG</a:t>
            </a:r>
          </a:p>
        </p:txBody>
      </p:sp>
      <p:sp>
        <p:nvSpPr>
          <p:cNvPr id="14" name="Текст 9" title="Текст"/>
          <p:cNvSpPr>
            <a:spLocks noGrp="1"/>
          </p:cNvSpPr>
          <p:nvPr>
            <p:ph type="body" sz="quarter" idx="19" hasCustomPrompt="1"/>
          </p:nvPr>
        </p:nvSpPr>
        <p:spPr>
          <a:xfrm>
            <a:off x="16770351" y="9530081"/>
            <a:ext cx="6105525" cy="2670738"/>
          </a:xfrm>
        </p:spPr>
        <p:txBody>
          <a:bodyPr anchor="t"/>
          <a:lstStyle/>
          <a:p>
            <a:pPr lvl="0"/>
            <a:r>
              <a:rPr lang="ru-RU" dirty="0"/>
              <a:t>Текст</a:t>
            </a:r>
          </a:p>
        </p:txBody>
      </p:sp>
    </p:spTree>
    <p:extLst>
      <p:ext uri="{BB962C8B-B14F-4D97-AF65-F5344CB8AC3E}">
        <p14:creationId xmlns:p14="http://schemas.microsoft.com/office/powerpoint/2010/main" val="17789302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изображе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8" cy="15113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9" name="Рисунок 8"/>
          <p:cNvSpPr>
            <a:spLocks noGrp="1"/>
          </p:cNvSpPr>
          <p:nvPr>
            <p:ph type="pic" sz="quarter" idx="13" hasCustomPrompt="1"/>
          </p:nvPr>
        </p:nvSpPr>
        <p:spPr>
          <a:xfrm>
            <a:off x="13336589" y="3424239"/>
            <a:ext cx="8775699" cy="6486526"/>
          </a:xfrm>
          <a:noFill/>
        </p:spPr>
        <p:txBody>
          <a:bodyPr/>
          <a:lstStyle>
            <a:lvl1pPr marL="0" marR="0" indent="0" algn="ctr" defTabSz="1828619" rtl="0" eaLnBrk="1" fontAlgn="auto" latinLnBrk="0" hangingPunct="1">
              <a:lnSpc>
                <a:spcPts val="6000"/>
              </a:lnSpc>
              <a:spcBef>
                <a:spcPts val="4000"/>
              </a:spcBef>
              <a:spcAft>
                <a:spcPts val="4000"/>
              </a:spcAft>
              <a:buClrTx/>
              <a:buSzTx/>
              <a:buFontTx/>
              <a:buNone/>
              <a:tabLst/>
              <a:defRPr b="0" i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для вставки фотографий, иллюстраций. JPG, PNG</a:t>
            </a:r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2270127" y="3424241"/>
            <a:ext cx="8775699" cy="6486526"/>
          </a:xfrm>
          <a:noFill/>
        </p:spPr>
        <p:txBody>
          <a:bodyPr/>
          <a:lstStyle>
            <a:lvl1pPr marL="0" marR="0" indent="0" algn="ctr" defTabSz="1828619" rtl="0" eaLnBrk="1" fontAlgn="auto" latinLnBrk="0" hangingPunct="1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buClrTx/>
              <a:buSzTx/>
              <a:buFontTx/>
              <a:buNone/>
              <a:tabLst/>
              <a:defRPr b="0" i="0" baseline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для вставки фотографий, иллюстраций. JPG, PNG</a:t>
            </a:r>
          </a:p>
        </p:txBody>
      </p:sp>
      <p:sp>
        <p:nvSpPr>
          <p:cNvPr id="10" name="Текст 9" title="Текст"/>
          <p:cNvSpPr>
            <a:spLocks noGrp="1"/>
          </p:cNvSpPr>
          <p:nvPr>
            <p:ph type="body" sz="quarter" idx="15" hasCustomPrompt="1"/>
          </p:nvPr>
        </p:nvSpPr>
        <p:spPr>
          <a:xfrm>
            <a:off x="2270125" y="10290684"/>
            <a:ext cx="8775699" cy="1914276"/>
          </a:xfrm>
        </p:spPr>
        <p:txBody>
          <a:bodyPr anchor="t"/>
          <a:lstStyle/>
          <a:p>
            <a:pPr lvl="0"/>
            <a:r>
              <a:rPr lang="ru-RU" dirty="0"/>
              <a:t>Текст</a:t>
            </a:r>
          </a:p>
        </p:txBody>
      </p:sp>
      <p:sp>
        <p:nvSpPr>
          <p:cNvPr id="11" name="Текст 9" title="Текст"/>
          <p:cNvSpPr>
            <a:spLocks noGrp="1"/>
          </p:cNvSpPr>
          <p:nvPr>
            <p:ph type="body" sz="quarter" idx="16" hasCustomPrompt="1"/>
          </p:nvPr>
        </p:nvSpPr>
        <p:spPr>
          <a:xfrm>
            <a:off x="13336653" y="10290684"/>
            <a:ext cx="8775699" cy="1887404"/>
          </a:xfrm>
        </p:spPr>
        <p:txBody>
          <a:bodyPr anchor="t"/>
          <a:lstStyle/>
          <a:p>
            <a:pPr lvl="0"/>
            <a:r>
              <a:rPr lang="ru-RU" dirty="0"/>
              <a:t>Текст</a:t>
            </a:r>
          </a:p>
        </p:txBody>
      </p:sp>
    </p:spTree>
    <p:extLst>
      <p:ext uri="{BB962C8B-B14F-4D97-AF65-F5344CB8AC3E}">
        <p14:creationId xmlns:p14="http://schemas.microsoft.com/office/powerpoint/2010/main" val="6365392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изображении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8" cy="15113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1125538" y="3041650"/>
            <a:ext cx="22129751" cy="8013700"/>
          </a:xfrm>
          <a:noFill/>
        </p:spPr>
        <p:txBody>
          <a:bodyPr/>
          <a:lstStyle>
            <a:lvl1pPr algn="ctr">
              <a:lnSpc>
                <a:spcPct val="100000"/>
              </a:lnSpc>
              <a:defRPr b="0" i="0" baseline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для вставки фотографий, иллюстраций или скриншотов.                            JPG, PNG</a:t>
            </a:r>
          </a:p>
        </p:txBody>
      </p:sp>
      <p:sp>
        <p:nvSpPr>
          <p:cNvPr id="10" name="Текст 9" title="Текст"/>
          <p:cNvSpPr>
            <a:spLocks noGrp="1"/>
          </p:cNvSpPr>
          <p:nvPr>
            <p:ph type="body" sz="quarter" idx="15" hasCustomPrompt="1"/>
          </p:nvPr>
        </p:nvSpPr>
        <p:spPr>
          <a:xfrm>
            <a:off x="1143000" y="11437938"/>
            <a:ext cx="19461161" cy="767022"/>
          </a:xfrm>
        </p:spPr>
        <p:txBody>
          <a:bodyPr anchor="t"/>
          <a:lstStyle/>
          <a:p>
            <a:pPr lvl="0"/>
            <a:r>
              <a:rPr lang="ru-RU" dirty="0"/>
              <a:t>Текст</a:t>
            </a:r>
          </a:p>
        </p:txBody>
      </p:sp>
    </p:spTree>
    <p:extLst/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изображении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1125538" y="752475"/>
            <a:ext cx="22129751" cy="10302875"/>
          </a:xfrm>
          <a:noFill/>
        </p:spPr>
        <p:txBody>
          <a:bodyPr/>
          <a:lstStyle>
            <a:lvl1pPr marL="0" marR="0" indent="0" algn="ctr" defTabSz="1828619" rtl="0" eaLnBrk="1" fontAlgn="auto" latinLnBrk="0" hangingPunct="1">
              <a:lnSpc>
                <a:spcPct val="100000"/>
              </a:lnSpc>
              <a:spcBef>
                <a:spcPts val="3000"/>
              </a:spcBef>
              <a:spcAft>
                <a:spcPts val="3000"/>
              </a:spcAft>
              <a:buClrTx/>
              <a:buSzTx/>
              <a:buFontTx/>
              <a:buNone/>
              <a:tabLst/>
              <a:defRPr b="0" i="0" baseline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для вставки фотографий, иллюстраций или скриншотов.                            JPG, PNG</a:t>
            </a:r>
          </a:p>
        </p:txBody>
      </p:sp>
      <p:sp>
        <p:nvSpPr>
          <p:cNvPr id="10" name="Текст 9" title="Текст"/>
          <p:cNvSpPr>
            <a:spLocks noGrp="1"/>
          </p:cNvSpPr>
          <p:nvPr>
            <p:ph type="body" sz="quarter" idx="15" hasCustomPrompt="1"/>
          </p:nvPr>
        </p:nvSpPr>
        <p:spPr>
          <a:xfrm>
            <a:off x="1143000" y="11437938"/>
            <a:ext cx="19461161" cy="767022"/>
          </a:xfrm>
        </p:spPr>
        <p:txBody>
          <a:bodyPr anchor="t"/>
          <a:lstStyle/>
          <a:p>
            <a:pPr lvl="0"/>
            <a:r>
              <a:rPr lang="ru-RU" dirty="0"/>
              <a:t>Текст</a:t>
            </a:r>
          </a:p>
        </p:txBody>
      </p:sp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Изображение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86100" y="2033270"/>
            <a:ext cx="2289465" cy="8773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048000" y="3048000"/>
            <a:ext cx="18317482" cy="7249764"/>
          </a:xfrm>
          <a:prstGeom prst="rect">
            <a:avLst/>
          </a:prstGeom>
        </p:spPr>
        <p:txBody>
          <a:bodyPr wrap="square" anchor="ctr"/>
          <a:lstStyle>
            <a:lvl1pPr algn="l">
              <a:lnSpc>
                <a:spcPts val="13999"/>
              </a:lnSpc>
              <a:defRPr sz="12000">
                <a:latin typeface="Yandex Sans Text Light" panose="02000000000000000000" pitchFamily="2" charset="-52"/>
              </a:defRPr>
            </a:lvl1pPr>
          </a:lstStyle>
          <a:p>
            <a:r>
              <a:rPr lang="ru-RU" dirty="0"/>
              <a:t>Название презентации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48002" y="10674351"/>
            <a:ext cx="18302487" cy="114459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marL="914308" indent="0" algn="ctr">
              <a:buNone/>
              <a:defRPr sz="4000"/>
            </a:lvl2pPr>
            <a:lvl3pPr marL="1828619" indent="0" algn="ctr">
              <a:buNone/>
              <a:defRPr sz="3600"/>
            </a:lvl3pPr>
            <a:lvl4pPr marL="2742927" indent="0" algn="ctr">
              <a:buNone/>
              <a:defRPr sz="3200"/>
            </a:lvl4pPr>
            <a:lvl5pPr marL="3657235" indent="0" algn="ctr">
              <a:buNone/>
              <a:defRPr sz="3200"/>
            </a:lvl5pPr>
            <a:lvl6pPr marL="4571543" indent="0" algn="ctr">
              <a:buNone/>
              <a:defRPr sz="3200"/>
            </a:lvl6pPr>
            <a:lvl7pPr marL="5485852" indent="0" algn="ctr">
              <a:buNone/>
              <a:defRPr sz="3200"/>
            </a:lvl7pPr>
            <a:lvl8pPr marL="6400160" indent="0" algn="ctr">
              <a:buNone/>
              <a:defRPr sz="3200"/>
            </a:lvl8pPr>
            <a:lvl9pPr marL="7314468" indent="0" algn="ctr">
              <a:buNone/>
              <a:defRPr sz="3200"/>
            </a:lvl9pPr>
          </a:lstStyle>
          <a:p>
            <a:r>
              <a:rPr lang="ru-RU" dirty="0"/>
              <a:t>Имя и Фамилия, должность</a:t>
            </a:r>
            <a:endParaRPr lang="en-US" dirty="0"/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3" hasCustomPrompt="1"/>
          </p:nvPr>
        </p:nvSpPr>
        <p:spPr>
          <a:xfrm>
            <a:off x="3059812" y="1818514"/>
            <a:ext cx="8763000" cy="1219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5000"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                    Логотип Сервиса</a:t>
            </a:r>
          </a:p>
        </p:txBody>
      </p:sp>
      <p:sp>
        <p:nvSpPr>
          <p:cNvPr id="6" name="Рисунок 9"/>
          <p:cNvSpPr>
            <a:spLocks noGrp="1"/>
          </p:cNvSpPr>
          <p:nvPr>
            <p:ph type="pic" sz="quarter" idx="14" hasCustomPrompt="1"/>
          </p:nvPr>
        </p:nvSpPr>
        <p:spPr>
          <a:xfrm>
            <a:off x="16007206" y="1897064"/>
            <a:ext cx="5342400" cy="1144588"/>
          </a:xfrm>
          <a:noFill/>
          <a:ln>
            <a:noFill/>
          </a:ln>
        </p:spPr>
        <p:txBody>
          <a:bodyPr/>
          <a:lstStyle>
            <a:lvl1pPr marL="0" indent="0">
              <a:buFontTx/>
              <a:buNone/>
              <a:defRPr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Логотип</a:t>
            </a:r>
            <a:r>
              <a:rPr lang="en-US" dirty="0"/>
              <a:t> </a:t>
            </a:r>
            <a:r>
              <a:rPr lang="ru-RU" dirty="0"/>
              <a:t>партнёра</a:t>
            </a:r>
          </a:p>
        </p:txBody>
      </p:sp>
    </p:spTree>
    <p:extLst>
      <p:ext uri="{BB962C8B-B14F-4D97-AF65-F5344CB8AC3E}">
        <p14:creationId xmlns:p14="http://schemas.microsoft.com/office/powerpoint/2010/main" val="329205258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36">
          <p15:clr>
            <a:srgbClr val="FBAE40"/>
          </p15:clr>
        </p15:guide>
        <p15:guide id="2" orient="horz" pos="1773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изображ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Рисунок 4"/>
          <p:cNvSpPr>
            <a:spLocks noGrp="1"/>
          </p:cNvSpPr>
          <p:nvPr>
            <p:ph type="pic" sz="quarter" idx="16" hasCustomPrompt="1"/>
          </p:nvPr>
        </p:nvSpPr>
        <p:spPr>
          <a:xfrm>
            <a:off x="1142999" y="3048000"/>
            <a:ext cx="22112289" cy="9158288"/>
          </a:xfrm>
        </p:spPr>
        <p:txBody>
          <a:bodyPr/>
          <a:lstStyle>
            <a:lvl1pPr marL="0" marR="0" indent="0" algn="ctr" defTabSz="1828619" rtl="0" eaLnBrk="1" fontAlgn="auto" latinLnBrk="0" hangingPunct="1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buClrTx/>
              <a:buSzTx/>
              <a:buFontTx/>
              <a:buNone/>
              <a:tabLst/>
              <a:defRPr b="0">
                <a:latin typeface="+mn-lt"/>
              </a:defRPr>
            </a:lvl1pPr>
          </a:lstStyle>
          <a:p>
            <a:r>
              <a:rPr lang="ru-RU" dirty="0"/>
              <a:t>Окно для вставки фотографий, иллюстраций или скриншотов.                            JPG, PNG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8" cy="15113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738537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 и изображ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8" cy="1511300"/>
          </a:xfrm>
          <a:prstGeom prst="rect">
            <a:avLst/>
          </a:prstGeom>
        </p:spPr>
        <p:txBody>
          <a:bodyPr anchor="t"/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1" y="3048000"/>
            <a:ext cx="10302875" cy="9158288"/>
          </a:xfrm>
        </p:spPr>
        <p:txBody>
          <a:bodyPr/>
          <a:lstStyle>
            <a:lvl1pPr marL="0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/>
            </a:lvl1pPr>
            <a:lvl2pPr marL="0" indent="-719964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 baseline="0"/>
            </a:lvl2pPr>
            <a:lvl3pPr marL="1511924" indent="-719964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 baseline="0"/>
            </a:lvl3pPr>
            <a:lvl4pPr marL="1511924" indent="-719964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  <a:lvl5pPr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 sz="4800"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Ключевая мысль</a:t>
            </a:r>
          </a:p>
          <a:p>
            <a:pPr lvl="2"/>
            <a:r>
              <a:rPr lang="ru-RU" dirty="0"/>
              <a:t>Маркированный список</a:t>
            </a:r>
          </a:p>
          <a:p>
            <a:pPr lvl="3"/>
            <a:r>
              <a:rPr lang="ru-RU" dirty="0"/>
              <a:t>Нумерованный список</a:t>
            </a:r>
          </a:p>
          <a:p>
            <a:pPr lvl="4"/>
            <a:r>
              <a:rPr lang="ru-RU" dirty="0"/>
              <a:t>Образец текста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9" name="Рисунок 8"/>
          <p:cNvSpPr>
            <a:spLocks noGrp="1"/>
          </p:cNvSpPr>
          <p:nvPr>
            <p:ph type="pic" sz="quarter" idx="14" hasCustomPrompt="1"/>
          </p:nvPr>
        </p:nvSpPr>
        <p:spPr>
          <a:xfrm>
            <a:off x="12955588" y="3048000"/>
            <a:ext cx="10285413" cy="9144000"/>
          </a:xfrm>
          <a:noFill/>
        </p:spPr>
        <p:txBody>
          <a:bodyPr/>
          <a:lstStyle>
            <a:lvl1pPr marL="0" marR="0" indent="0" algn="ctr" defTabSz="1828619" rtl="0" eaLnBrk="1" fontAlgn="auto" latinLnBrk="0" hangingPunct="1">
              <a:lnSpc>
                <a:spcPts val="6000"/>
              </a:lnSpc>
              <a:spcBef>
                <a:spcPts val="4000"/>
              </a:spcBef>
              <a:spcAft>
                <a:spcPts val="4000"/>
              </a:spcAft>
              <a:buClrTx/>
              <a:buSzTx/>
              <a:buFontTx/>
              <a:buNone/>
              <a:tabLst/>
              <a:defRPr b="0" i="0" baseline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для вставки фотографий, иллюстраций или скриншотов.  JPG, PNG</a:t>
            </a:r>
          </a:p>
        </p:txBody>
      </p:sp>
    </p:spTree>
    <p:extLst>
      <p:ext uri="{BB962C8B-B14F-4D97-AF65-F5344CB8AC3E}">
        <p14:creationId xmlns:p14="http://schemas.microsoft.com/office/powerpoint/2010/main" val="195418834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Изображение во весь экра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3" y="0"/>
            <a:ext cx="24382411" cy="13716000"/>
          </a:xfrm>
          <a:noFill/>
        </p:spPr>
        <p:txBody>
          <a:bodyPr/>
          <a:lstStyle>
            <a:lvl1pPr marL="0" marR="0" indent="0" algn="ctr" defTabSz="1828619" rtl="0" eaLnBrk="1" fontAlgn="auto" latinLnBrk="0" hangingPunct="1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buClrTx/>
              <a:buSzTx/>
              <a:buFontTx/>
              <a:buNone/>
              <a:tabLst/>
              <a:defRPr b="0" i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для вставки фотографий, иллюстраций или скриншотов.</a:t>
            </a:r>
            <a:br>
              <a:rPr lang="ru-RU" dirty="0"/>
            </a:br>
            <a:r>
              <a:rPr lang="ru-RU" dirty="0"/>
              <a:t>JPG, PNG</a:t>
            </a:r>
          </a:p>
        </p:txBody>
      </p:sp>
    </p:spTree>
    <p:extLst>
      <p:ext uri="{BB962C8B-B14F-4D97-AF65-F5344CB8AC3E}">
        <p14:creationId xmlns:p14="http://schemas.microsoft.com/office/powerpoint/2010/main" val="180539031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конта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Текст 9"/>
          <p:cNvSpPr>
            <a:spLocks noGrp="1"/>
          </p:cNvSpPr>
          <p:nvPr>
            <p:ph type="body" sz="quarter" idx="15" hasCustomPrompt="1"/>
          </p:nvPr>
        </p:nvSpPr>
        <p:spPr>
          <a:xfrm>
            <a:off x="4178301" y="10292400"/>
            <a:ext cx="8394700" cy="762000"/>
          </a:xfrm>
        </p:spPr>
        <p:txBody>
          <a:bodyPr anchor="t"/>
          <a:lstStyle>
            <a:lvl1pPr>
              <a:defRPr baseline="0"/>
            </a:lvl1pPr>
          </a:lstStyle>
          <a:p>
            <a:pPr lvl="0"/>
            <a:r>
              <a:rPr lang="en-US" dirty="0"/>
              <a:t>@username</a:t>
            </a:r>
            <a:endParaRPr lang="ru-RU" dirty="0"/>
          </a:p>
        </p:txBody>
      </p:sp>
      <p:sp>
        <p:nvSpPr>
          <p:cNvPr id="11" name="Текст 9"/>
          <p:cNvSpPr>
            <a:spLocks noGrp="1"/>
          </p:cNvSpPr>
          <p:nvPr>
            <p:ph type="body" sz="quarter" idx="16" hasCustomPrompt="1"/>
          </p:nvPr>
        </p:nvSpPr>
        <p:spPr>
          <a:xfrm>
            <a:off x="4178301" y="9147176"/>
            <a:ext cx="8394700" cy="763588"/>
          </a:xfrm>
        </p:spPr>
        <p:txBody>
          <a:bodyPr anchor="t"/>
          <a:lstStyle/>
          <a:p>
            <a:pPr lvl="0"/>
            <a:r>
              <a:rPr lang="ru-RU" dirty="0"/>
              <a:t>логин</a:t>
            </a:r>
            <a:r>
              <a:rPr lang="en-US" dirty="0"/>
              <a:t>@</a:t>
            </a:r>
            <a:r>
              <a:rPr lang="en-US" dirty="0" err="1"/>
              <a:t>yandex</a:t>
            </a:r>
            <a:r>
              <a:rPr lang="ru-RU" dirty="0"/>
              <a:t>-</a:t>
            </a:r>
            <a:r>
              <a:rPr lang="en-US" dirty="0" err="1"/>
              <a:t>team.ru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2761" y="9163028"/>
            <a:ext cx="757239" cy="747772"/>
          </a:xfrm>
          <a:prstGeom prst="rect">
            <a:avLst/>
          </a:prstGeom>
        </p:spPr>
      </p:pic>
      <p:sp>
        <p:nvSpPr>
          <p:cNvPr id="29" name="Текст 9"/>
          <p:cNvSpPr>
            <a:spLocks noGrp="1"/>
          </p:cNvSpPr>
          <p:nvPr>
            <p:ph type="body" sz="quarter" idx="32" hasCustomPrompt="1"/>
          </p:nvPr>
        </p:nvSpPr>
        <p:spPr>
          <a:xfrm>
            <a:off x="3048001" y="2278801"/>
            <a:ext cx="18683382" cy="1907438"/>
          </a:xfrm>
        </p:spPr>
        <p:txBody>
          <a:bodyPr anchor="t"/>
          <a:lstStyle>
            <a:lvl1pPr>
              <a:lnSpc>
                <a:spcPct val="100000"/>
              </a:lnSpc>
              <a:defRPr sz="12000" baseline="0"/>
            </a:lvl1pPr>
          </a:lstStyle>
          <a:p>
            <a:pPr lvl="0"/>
            <a:r>
              <a:rPr lang="ru-RU" dirty="0"/>
              <a:t>Образец заголовка</a:t>
            </a:r>
          </a:p>
        </p:txBody>
      </p:sp>
      <p:sp>
        <p:nvSpPr>
          <p:cNvPr id="13" name="Текст 9"/>
          <p:cNvSpPr>
            <a:spLocks noGrp="1"/>
          </p:cNvSpPr>
          <p:nvPr>
            <p:ph type="body" sz="quarter" idx="24" hasCustomPrompt="1"/>
          </p:nvPr>
        </p:nvSpPr>
        <p:spPr>
          <a:xfrm>
            <a:off x="3048000" y="6094414"/>
            <a:ext cx="14501812" cy="763588"/>
          </a:xfrm>
        </p:spPr>
        <p:txBody>
          <a:bodyPr tIns="161992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Light" panose="02000000000000000000" pitchFamily="2" charset="-52"/>
              </a:defRPr>
            </a:lvl1pPr>
          </a:lstStyle>
          <a:p>
            <a:pPr lvl="0"/>
            <a:r>
              <a:rPr lang="ru-RU" dirty="0"/>
              <a:t>Имя и Фамилия</a:t>
            </a:r>
            <a:endParaRPr lang="en-US" dirty="0"/>
          </a:p>
        </p:txBody>
      </p:sp>
      <p:sp>
        <p:nvSpPr>
          <p:cNvPr id="14" name="Текст 9"/>
          <p:cNvSpPr>
            <a:spLocks noGrp="1"/>
          </p:cNvSpPr>
          <p:nvPr>
            <p:ph type="body" sz="quarter" idx="25" hasCustomPrompt="1"/>
          </p:nvPr>
        </p:nvSpPr>
        <p:spPr>
          <a:xfrm>
            <a:off x="3048000" y="7239001"/>
            <a:ext cx="14501812" cy="755662"/>
          </a:xfrm>
        </p:spPr>
        <p:txBody>
          <a:bodyPr lIns="12699" tIns="0" bIns="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Thin" pitchFamily="2" charset="-52"/>
              </a:defRPr>
            </a:lvl1pPr>
          </a:lstStyle>
          <a:p>
            <a:pPr lvl="0"/>
            <a:r>
              <a:rPr lang="ru-RU" dirty="0"/>
              <a:t>Должность</a:t>
            </a:r>
            <a:endParaRPr lang="en-US" dirty="0"/>
          </a:p>
        </p:txBody>
      </p: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32510620-9203-6A4F-8215-EE5B71D8CB96}"/>
              </a:ext>
            </a:extLst>
          </p:cNvPr>
          <p:cNvGrpSpPr/>
          <p:nvPr userDrawn="1"/>
        </p:nvGrpSpPr>
        <p:grpSpPr>
          <a:xfrm>
            <a:off x="3032796" y="10292675"/>
            <a:ext cx="763210" cy="762925"/>
            <a:chOff x="3032796" y="10292675"/>
            <a:chExt cx="763210" cy="762925"/>
          </a:xfrm>
        </p:grpSpPr>
        <p:sp>
          <p:nvSpPr>
            <p:cNvPr id="17" name="Прямоугольник 16">
              <a:extLst>
                <a:ext uri="{FF2B5EF4-FFF2-40B4-BE49-F238E27FC236}">
                  <a16:creationId xmlns:a16="http://schemas.microsoft.com/office/drawing/2014/main" id="{73034AE5-F458-B44E-A08D-78D8FD2FBBED}"/>
                </a:ext>
              </a:extLst>
            </p:cNvPr>
            <p:cNvSpPr/>
            <p:nvPr/>
          </p:nvSpPr>
          <p:spPr>
            <a:xfrm>
              <a:off x="3038245" y="10292675"/>
              <a:ext cx="757761" cy="762925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8" name="Изображение 42">
              <a:extLst>
                <a:ext uri="{FF2B5EF4-FFF2-40B4-BE49-F238E27FC236}">
                  <a16:creationId xmlns:a16="http://schemas.microsoft.com/office/drawing/2014/main" id="{FF9B81E1-5EBD-1247-A39B-278A79BDFC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32796" y="10337800"/>
              <a:ext cx="762000" cy="6731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2832785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контакта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Текст 9"/>
          <p:cNvSpPr>
            <a:spLocks noGrp="1"/>
          </p:cNvSpPr>
          <p:nvPr>
            <p:ph type="body" sz="quarter" idx="16" hasCustomPrompt="1"/>
          </p:nvPr>
        </p:nvSpPr>
        <p:spPr>
          <a:xfrm>
            <a:off x="4178301" y="9147176"/>
            <a:ext cx="8394700" cy="763588"/>
          </a:xfrm>
        </p:spPr>
        <p:txBody>
          <a:bodyPr anchor="t"/>
          <a:lstStyle>
            <a:lvl1pPr>
              <a:defRPr/>
            </a:lvl1pPr>
          </a:lstStyle>
          <a:p>
            <a:pPr lvl="0"/>
            <a:r>
              <a:rPr lang="ru-RU" dirty="0"/>
              <a:t>логин</a:t>
            </a:r>
            <a:r>
              <a:rPr lang="en-US" dirty="0"/>
              <a:t>@</a:t>
            </a:r>
            <a:r>
              <a:rPr lang="en-US" dirty="0" err="1"/>
              <a:t>yandex</a:t>
            </a:r>
            <a:r>
              <a:rPr lang="ru-RU" dirty="0"/>
              <a:t>-</a:t>
            </a:r>
            <a:r>
              <a:rPr lang="en-US" dirty="0" err="1"/>
              <a:t>team.ru</a:t>
            </a:r>
            <a:endParaRPr lang="ru-RU" dirty="0"/>
          </a:p>
        </p:txBody>
      </p:sp>
      <p:sp>
        <p:nvSpPr>
          <p:cNvPr id="17" name="Текст 9"/>
          <p:cNvSpPr>
            <a:spLocks noGrp="1"/>
          </p:cNvSpPr>
          <p:nvPr>
            <p:ph type="body" sz="quarter" idx="24" hasCustomPrompt="1"/>
          </p:nvPr>
        </p:nvSpPr>
        <p:spPr>
          <a:xfrm>
            <a:off x="3048000" y="6094415"/>
            <a:ext cx="9525000" cy="762950"/>
          </a:xfrm>
        </p:spPr>
        <p:txBody>
          <a:bodyPr tIns="161992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Light" panose="02000000000000000000" pitchFamily="2" charset="-52"/>
              </a:defRPr>
            </a:lvl1pPr>
          </a:lstStyle>
          <a:p>
            <a:pPr lvl="0"/>
            <a:r>
              <a:rPr lang="ru-RU" dirty="0"/>
              <a:t>Имя и Фамилия</a:t>
            </a:r>
            <a:endParaRPr lang="en-US" dirty="0"/>
          </a:p>
        </p:txBody>
      </p:sp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2761" y="9163028"/>
            <a:ext cx="757239" cy="747772"/>
          </a:xfrm>
          <a:prstGeom prst="rect">
            <a:avLst/>
          </a:prstGeom>
        </p:spPr>
      </p:pic>
      <p:sp>
        <p:nvSpPr>
          <p:cNvPr id="15" name="Текст 9"/>
          <p:cNvSpPr>
            <a:spLocks noGrp="1"/>
          </p:cNvSpPr>
          <p:nvPr>
            <p:ph type="body" sz="quarter" idx="25" hasCustomPrompt="1"/>
          </p:nvPr>
        </p:nvSpPr>
        <p:spPr>
          <a:xfrm>
            <a:off x="3048000" y="7239001"/>
            <a:ext cx="9525000" cy="755662"/>
          </a:xfrm>
        </p:spPr>
        <p:txBody>
          <a:bodyPr lIns="12699" tIns="0" bIns="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Thin" pitchFamily="2" charset="-52"/>
              </a:defRPr>
            </a:lvl1pPr>
          </a:lstStyle>
          <a:p>
            <a:pPr lvl="0"/>
            <a:r>
              <a:rPr lang="ru-RU" dirty="0"/>
              <a:t>Должность</a:t>
            </a:r>
            <a:endParaRPr lang="en-US" dirty="0"/>
          </a:p>
        </p:txBody>
      </p:sp>
      <p:sp>
        <p:nvSpPr>
          <p:cNvPr id="20" name="Текст 9"/>
          <p:cNvSpPr>
            <a:spLocks noGrp="1"/>
          </p:cNvSpPr>
          <p:nvPr>
            <p:ph type="body" sz="quarter" idx="29" hasCustomPrompt="1"/>
          </p:nvPr>
        </p:nvSpPr>
        <p:spPr>
          <a:xfrm>
            <a:off x="14482949" y="9147176"/>
            <a:ext cx="8392926" cy="763588"/>
          </a:xfrm>
        </p:spPr>
        <p:txBody>
          <a:bodyPr anchor="t"/>
          <a:lstStyle/>
          <a:p>
            <a:pPr lvl="0"/>
            <a:r>
              <a:rPr lang="ru-RU" dirty="0"/>
              <a:t>логин</a:t>
            </a:r>
            <a:r>
              <a:rPr lang="en-US" dirty="0"/>
              <a:t>@</a:t>
            </a:r>
            <a:r>
              <a:rPr lang="en-US" dirty="0" err="1"/>
              <a:t>yandex</a:t>
            </a:r>
            <a:r>
              <a:rPr lang="ru-RU" dirty="0"/>
              <a:t>-</a:t>
            </a:r>
            <a:r>
              <a:rPr lang="en-US" dirty="0" err="1"/>
              <a:t>team.ru</a:t>
            </a:r>
            <a:endParaRPr lang="ru-RU" dirty="0"/>
          </a:p>
        </p:txBody>
      </p:sp>
      <p:pic>
        <p:nvPicPr>
          <p:cNvPr id="22" name="Рисунок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9854" y="9163028"/>
            <a:ext cx="757239" cy="747772"/>
          </a:xfrm>
          <a:prstGeom prst="rect">
            <a:avLst/>
          </a:prstGeom>
        </p:spPr>
      </p:pic>
      <p:sp>
        <p:nvSpPr>
          <p:cNvPr id="28" name="Текст 9"/>
          <p:cNvSpPr>
            <a:spLocks noGrp="1"/>
          </p:cNvSpPr>
          <p:nvPr>
            <p:ph type="body" sz="quarter" idx="32" hasCustomPrompt="1"/>
          </p:nvPr>
        </p:nvSpPr>
        <p:spPr>
          <a:xfrm>
            <a:off x="3048001" y="2278801"/>
            <a:ext cx="18683382" cy="1907438"/>
          </a:xfrm>
        </p:spPr>
        <p:txBody>
          <a:bodyPr anchor="t"/>
          <a:lstStyle>
            <a:lvl1pPr>
              <a:lnSpc>
                <a:spcPct val="100000"/>
              </a:lnSpc>
              <a:defRPr sz="12000" baseline="0"/>
            </a:lvl1pPr>
          </a:lstStyle>
          <a:p>
            <a:pPr lvl="0"/>
            <a:r>
              <a:rPr lang="ru-RU" dirty="0"/>
              <a:t>Образец</a:t>
            </a:r>
            <a:r>
              <a:rPr lang="en-US" dirty="0"/>
              <a:t> </a:t>
            </a:r>
            <a:r>
              <a:rPr lang="ru-RU" dirty="0"/>
              <a:t>заголовка</a:t>
            </a:r>
          </a:p>
        </p:txBody>
      </p:sp>
      <p:sp>
        <p:nvSpPr>
          <p:cNvPr id="25" name="Текст 9"/>
          <p:cNvSpPr>
            <a:spLocks noGrp="1"/>
          </p:cNvSpPr>
          <p:nvPr>
            <p:ph type="body" sz="quarter" idx="33" hasCustomPrompt="1"/>
          </p:nvPr>
        </p:nvSpPr>
        <p:spPr>
          <a:xfrm>
            <a:off x="13336007" y="6094414"/>
            <a:ext cx="9539869" cy="763588"/>
          </a:xfrm>
        </p:spPr>
        <p:txBody>
          <a:bodyPr tIns="161992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Light" panose="02000000000000000000" pitchFamily="2" charset="-52"/>
              </a:defRPr>
            </a:lvl1pPr>
          </a:lstStyle>
          <a:p>
            <a:pPr lvl="0"/>
            <a:r>
              <a:rPr lang="ru-RU" dirty="0"/>
              <a:t>Имя и Фамилия</a:t>
            </a:r>
            <a:endParaRPr lang="en-US" dirty="0"/>
          </a:p>
        </p:txBody>
      </p:sp>
      <p:sp>
        <p:nvSpPr>
          <p:cNvPr id="26" name="Текст 9"/>
          <p:cNvSpPr>
            <a:spLocks noGrp="1"/>
          </p:cNvSpPr>
          <p:nvPr>
            <p:ph type="body" sz="quarter" idx="34" hasCustomPrompt="1"/>
          </p:nvPr>
        </p:nvSpPr>
        <p:spPr>
          <a:xfrm>
            <a:off x="13336007" y="7239001"/>
            <a:ext cx="9539869" cy="755662"/>
          </a:xfrm>
        </p:spPr>
        <p:txBody>
          <a:bodyPr lIns="12699" tIns="0" bIns="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Thin" pitchFamily="2" charset="-52"/>
              </a:defRPr>
            </a:lvl1pPr>
          </a:lstStyle>
          <a:p>
            <a:pPr lvl="0"/>
            <a:r>
              <a:rPr lang="ru-RU" dirty="0"/>
              <a:t>Должность</a:t>
            </a:r>
            <a:endParaRPr lang="en-US" dirty="0"/>
          </a:p>
        </p:txBody>
      </p:sp>
      <p:sp>
        <p:nvSpPr>
          <p:cNvPr id="16" name="Текст 9">
            <a:extLst>
              <a:ext uri="{FF2B5EF4-FFF2-40B4-BE49-F238E27FC236}">
                <a16:creationId xmlns:a16="http://schemas.microsoft.com/office/drawing/2014/main" id="{DEC5E0E5-E30B-4642-9B18-19724D6B706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178301" y="10292400"/>
            <a:ext cx="8394700" cy="762000"/>
          </a:xfrm>
        </p:spPr>
        <p:txBody>
          <a:bodyPr anchor="t"/>
          <a:lstStyle>
            <a:lvl1pPr>
              <a:defRPr baseline="0"/>
            </a:lvl1pPr>
          </a:lstStyle>
          <a:p>
            <a:pPr lvl="0"/>
            <a:r>
              <a:rPr lang="en-US" dirty="0"/>
              <a:t>@username</a:t>
            </a:r>
            <a:endParaRPr lang="ru-RU" dirty="0"/>
          </a:p>
        </p:txBody>
      </p:sp>
      <p:grpSp>
        <p:nvGrpSpPr>
          <p:cNvPr id="18" name="Группа 17">
            <a:extLst>
              <a:ext uri="{FF2B5EF4-FFF2-40B4-BE49-F238E27FC236}">
                <a16:creationId xmlns:a16="http://schemas.microsoft.com/office/drawing/2014/main" id="{60F32FEE-012A-2044-BC37-D3F532564E0E}"/>
              </a:ext>
            </a:extLst>
          </p:cNvPr>
          <p:cNvGrpSpPr/>
          <p:nvPr userDrawn="1"/>
        </p:nvGrpSpPr>
        <p:grpSpPr>
          <a:xfrm>
            <a:off x="3032796" y="10292675"/>
            <a:ext cx="763210" cy="762925"/>
            <a:chOff x="3032796" y="10292675"/>
            <a:chExt cx="763210" cy="762925"/>
          </a:xfrm>
        </p:grpSpPr>
        <p:sp>
          <p:nvSpPr>
            <p:cNvPr id="21" name="Прямоугольник 20">
              <a:extLst>
                <a:ext uri="{FF2B5EF4-FFF2-40B4-BE49-F238E27FC236}">
                  <a16:creationId xmlns:a16="http://schemas.microsoft.com/office/drawing/2014/main" id="{281580E8-1D7B-904D-A3CC-B3059675D955}"/>
                </a:ext>
              </a:extLst>
            </p:cNvPr>
            <p:cNvSpPr/>
            <p:nvPr/>
          </p:nvSpPr>
          <p:spPr>
            <a:xfrm>
              <a:off x="3038245" y="10292675"/>
              <a:ext cx="757761" cy="762925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24" name="Изображение 42">
              <a:extLst>
                <a:ext uri="{FF2B5EF4-FFF2-40B4-BE49-F238E27FC236}">
                  <a16:creationId xmlns:a16="http://schemas.microsoft.com/office/drawing/2014/main" id="{76CC79E5-0405-8F45-9BB8-F4948BD253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32796" y="10337800"/>
              <a:ext cx="762000" cy="673100"/>
            </a:xfrm>
            <a:prstGeom prst="rect">
              <a:avLst/>
            </a:prstGeom>
          </p:spPr>
        </p:pic>
      </p:grpSp>
      <p:sp>
        <p:nvSpPr>
          <p:cNvPr id="27" name="Текст 9">
            <a:extLst>
              <a:ext uri="{FF2B5EF4-FFF2-40B4-BE49-F238E27FC236}">
                <a16:creationId xmlns:a16="http://schemas.microsoft.com/office/drawing/2014/main" id="{E6789703-35B8-334E-A41E-27BF0926FCF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14481306" y="10292400"/>
            <a:ext cx="8394700" cy="762000"/>
          </a:xfrm>
        </p:spPr>
        <p:txBody>
          <a:bodyPr anchor="t"/>
          <a:lstStyle>
            <a:lvl1pPr>
              <a:defRPr baseline="0"/>
            </a:lvl1pPr>
          </a:lstStyle>
          <a:p>
            <a:pPr lvl="0"/>
            <a:r>
              <a:rPr lang="en-US" dirty="0"/>
              <a:t>@username</a:t>
            </a:r>
            <a:endParaRPr lang="ru-RU" dirty="0"/>
          </a:p>
        </p:txBody>
      </p:sp>
      <p:grpSp>
        <p:nvGrpSpPr>
          <p:cNvPr id="29" name="Группа 28">
            <a:extLst>
              <a:ext uri="{FF2B5EF4-FFF2-40B4-BE49-F238E27FC236}">
                <a16:creationId xmlns:a16="http://schemas.microsoft.com/office/drawing/2014/main" id="{534F831D-7B0A-284C-9078-8D0296129AB3}"/>
              </a:ext>
            </a:extLst>
          </p:cNvPr>
          <p:cNvGrpSpPr/>
          <p:nvPr userDrawn="1"/>
        </p:nvGrpSpPr>
        <p:grpSpPr>
          <a:xfrm>
            <a:off x="13335801" y="10292675"/>
            <a:ext cx="763210" cy="762925"/>
            <a:chOff x="3032796" y="10292675"/>
            <a:chExt cx="763210" cy="762925"/>
          </a:xfrm>
        </p:grpSpPr>
        <p:sp>
          <p:nvSpPr>
            <p:cNvPr id="30" name="Прямоугольник 29">
              <a:extLst>
                <a:ext uri="{FF2B5EF4-FFF2-40B4-BE49-F238E27FC236}">
                  <a16:creationId xmlns:a16="http://schemas.microsoft.com/office/drawing/2014/main" id="{B1E449D6-F200-C047-A4BD-41695AF9314A}"/>
                </a:ext>
              </a:extLst>
            </p:cNvPr>
            <p:cNvSpPr/>
            <p:nvPr/>
          </p:nvSpPr>
          <p:spPr>
            <a:xfrm>
              <a:off x="3038245" y="10292675"/>
              <a:ext cx="757761" cy="762925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31" name="Изображение 42">
              <a:extLst>
                <a:ext uri="{FF2B5EF4-FFF2-40B4-BE49-F238E27FC236}">
                  <a16:creationId xmlns:a16="http://schemas.microsoft.com/office/drawing/2014/main" id="{9CB34F08-90AE-5447-8963-945F9D4768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32796" y="10337800"/>
              <a:ext cx="762000" cy="6731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428491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466465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ове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36"/>
          <p:cNvSpPr/>
          <p:nvPr userDrawn="1"/>
        </p:nvSpPr>
        <p:spPr>
          <a:xfrm>
            <a:off x="1506539" y="12211995"/>
            <a:ext cx="21369336" cy="521470"/>
          </a:xfrm>
          <a:prstGeom prst="rect">
            <a:avLst/>
          </a:prstGeom>
          <a:solidFill>
            <a:srgbClr val="FFCC00"/>
          </a:solidFill>
          <a:ln w="12700">
            <a:miter lim="400000"/>
          </a:ln>
        </p:spPr>
        <p:txBody>
          <a:bodyPr lIns="50797" tIns="50797" rIns="50797" bIns="50797" anchor="ctr"/>
          <a:lstStyle/>
          <a:p>
            <a:pPr>
              <a:defRPr baseline="0"/>
            </a:pPr>
            <a:endParaRPr/>
          </a:p>
        </p:txBody>
      </p:sp>
      <p:sp>
        <p:nvSpPr>
          <p:cNvPr id="6" name="Shape 240"/>
          <p:cNvSpPr/>
          <p:nvPr userDrawn="1"/>
        </p:nvSpPr>
        <p:spPr>
          <a:xfrm>
            <a:off x="7979112" y="12194704"/>
            <a:ext cx="7182918" cy="5026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797" tIns="50797" rIns="50797" bIns="50797" anchor="ctr">
            <a:spAutoFit/>
          </a:bodyPr>
          <a:lstStyle>
            <a:lvl1pPr>
              <a:spcBef>
                <a:spcPts val="0"/>
              </a:spcBef>
              <a:defRPr sz="2600" baseline="0"/>
            </a:lvl1pPr>
          </a:lstStyle>
          <a:p>
            <a:r>
              <a:rPr dirty="0"/>
              <a:t>Страницу скрыть или удалить по прочтении!</a:t>
            </a:r>
          </a:p>
        </p:txBody>
      </p:sp>
      <p:sp>
        <p:nvSpPr>
          <p:cNvPr id="12" name="Shape 246"/>
          <p:cNvSpPr/>
          <p:nvPr userDrawn="1"/>
        </p:nvSpPr>
        <p:spPr>
          <a:xfrm>
            <a:off x="19978343" y="10734152"/>
            <a:ext cx="3316514" cy="2720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797" tIns="50797" rIns="50797" bIns="50797"/>
          <a:lstStyle/>
          <a:p>
            <a:pPr>
              <a:lnSpc>
                <a:spcPct val="90000"/>
              </a:lnSpc>
              <a:spcBef>
                <a:spcPts val="0"/>
              </a:spcBef>
              <a:tabLst>
                <a:tab pos="5524224" algn="l"/>
              </a:tabLst>
              <a:defRPr sz="2400" baseline="0"/>
            </a:pPr>
            <a:r>
              <a:rPr lang="ru-RU" dirty="0"/>
              <a:t>Группа презентационных</a:t>
            </a:r>
          </a:p>
          <a:p>
            <a:pPr>
              <a:lnSpc>
                <a:spcPct val="90000"/>
              </a:lnSpc>
              <a:spcBef>
                <a:spcPts val="0"/>
              </a:spcBef>
              <a:tabLst>
                <a:tab pos="5524224" algn="l"/>
              </a:tabLst>
              <a:defRPr sz="2400" baseline="0"/>
            </a:pPr>
            <a:r>
              <a:rPr lang="ru-RU" dirty="0"/>
              <a:t>технологий</a:t>
            </a:r>
            <a:endParaRPr dirty="0"/>
          </a:p>
        </p:txBody>
      </p:sp>
      <p:pic>
        <p:nvPicPr>
          <p:cNvPr id="13" name="pasted-image.tiff"/>
          <p:cNvPicPr>
            <a:picLocks noChangeAspect="1"/>
          </p:cNvPicPr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18302694" y="10436208"/>
            <a:ext cx="1506048" cy="1506048"/>
          </a:xfrm>
          <a:prstGeom prst="rect">
            <a:avLst/>
          </a:prstGeom>
          <a:ln w="12700">
            <a:miter lim="400000"/>
          </a:ln>
        </p:spPr>
      </p:pic>
      <p:pic>
        <p:nvPicPr>
          <p:cNvPr id="14" name="pasted-image.tiff"/>
          <p:cNvPicPr>
            <a:picLocks noChangeAspect="1"/>
          </p:cNvPicPr>
          <p:nvPr userDrawn="1"/>
        </p:nvPicPr>
        <p:blipFill>
          <a:blip r:embed="rId3">
            <a:extLst/>
          </a:blip>
          <a:srcRect t="14527" b="13953"/>
          <a:stretch>
            <a:fillRect/>
          </a:stretch>
        </p:blipFill>
        <p:spPr>
          <a:xfrm>
            <a:off x="18302612" y="11665834"/>
            <a:ext cx="1506080" cy="1077124"/>
          </a:xfrm>
          <a:prstGeom prst="rect">
            <a:avLst/>
          </a:prstGeom>
          <a:ln w="12700">
            <a:miter lim="400000"/>
          </a:ln>
        </p:spPr>
      </p:pic>
      <p:sp>
        <p:nvSpPr>
          <p:cNvPr id="21" name="Shape 250"/>
          <p:cNvSpPr/>
          <p:nvPr userDrawn="1"/>
        </p:nvSpPr>
        <p:spPr>
          <a:xfrm>
            <a:off x="3249841" y="4066768"/>
            <a:ext cx="11699744" cy="42034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797" tIns="50797" rIns="50797" bIns="50797"/>
          <a:lstStyle/>
          <a:p>
            <a:pPr marL="0" marR="0" lvl="0" indent="0" algn="l" defTabSz="1828619" rtl="0" eaLnBrk="1" fontAlgn="auto" latinLnBrk="0" hangingPunct="1">
              <a:lnSpc>
                <a:spcPct val="100000"/>
              </a:lnSpc>
              <a:spcBef>
                <a:spcPts val="3000"/>
              </a:spcBef>
              <a:spcAft>
                <a:spcPts val="3000"/>
              </a:spcAft>
              <a:buClrTx/>
              <a:buSzTx/>
              <a:buFontTx/>
              <a:buNone/>
              <a:tabLst/>
              <a:defRPr/>
            </a:pP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Yandex Sans Text Light" panose="02000000000000000000" pitchFamily="2" charset="-52"/>
              <a:ea typeface="+mn-ea"/>
              <a:cs typeface="+mn-cs"/>
            </a:endParaRPr>
          </a:p>
        </p:txBody>
      </p:sp>
      <p:pic>
        <p:nvPicPr>
          <p:cNvPr id="30" name="Изображение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057" y="1526084"/>
            <a:ext cx="4149489" cy="2964578"/>
          </a:xfrm>
          <a:prstGeom prst="rect">
            <a:avLst/>
          </a:prstGeom>
        </p:spPr>
      </p:pic>
      <p:sp>
        <p:nvSpPr>
          <p:cNvPr id="34" name="Shape 249"/>
          <p:cNvSpPr/>
          <p:nvPr userDrawn="1"/>
        </p:nvSpPr>
        <p:spPr>
          <a:xfrm>
            <a:off x="4978424" y="3295926"/>
            <a:ext cx="5319343" cy="12121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>
              <a:lnSpc>
                <a:spcPct val="9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rPr lang="ru-RU" sz="30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Формат</a:t>
            </a:r>
            <a:r>
              <a:rPr lang="ru-RU" sz="3000" baseline="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16:9</a:t>
            </a:r>
          </a:p>
          <a:p>
            <a:pPr>
              <a:lnSpc>
                <a:spcPct val="9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rPr lang="ru-RU" sz="3000" baseline="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Шрифт: </a:t>
            </a:r>
            <a:r>
              <a:rPr lang="en-US" sz="3000" baseline="0" dirty="0" err="1">
                <a:solidFill>
                  <a:schemeClr val="bg1">
                    <a:lumMod val="50000"/>
                  </a:schemeClr>
                </a:solidFill>
                <a:latin typeface="+mj-lt"/>
              </a:rPr>
              <a:t>Yandex</a:t>
            </a:r>
            <a:r>
              <a:rPr lang="en-US" sz="3000" baseline="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Sans Text</a:t>
            </a:r>
            <a:endParaRPr sz="30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36" name="Shape 249"/>
          <p:cNvSpPr/>
          <p:nvPr userDrawn="1"/>
        </p:nvSpPr>
        <p:spPr>
          <a:xfrm>
            <a:off x="4940300" y="1891264"/>
            <a:ext cx="6502055" cy="18295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>
              <a:lnSpc>
                <a:spcPct val="9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rPr lang="ru-RU" sz="3600" dirty="0">
                <a:latin typeface="+mj-lt"/>
              </a:rPr>
              <a:t>Шаблон презентации</a:t>
            </a:r>
            <a:r>
              <a:rPr lang="ru-RU" sz="3600" baseline="0" dirty="0">
                <a:latin typeface="+mj-lt"/>
              </a:rPr>
              <a:t>  </a:t>
            </a:r>
            <a:br>
              <a:rPr lang="ru-RU" sz="3600" baseline="0" dirty="0">
                <a:latin typeface="+mj-lt"/>
              </a:rPr>
            </a:br>
            <a:r>
              <a:rPr lang="ru-RU" sz="3600" baseline="0" dirty="0">
                <a:latin typeface="+mj-lt"/>
              </a:rPr>
              <a:t>для выступлений</a:t>
            </a:r>
            <a:endParaRPr sz="3600" dirty="0">
              <a:latin typeface="+mj-lt"/>
            </a:endParaRPr>
          </a:p>
        </p:txBody>
      </p:sp>
      <p:sp>
        <p:nvSpPr>
          <p:cNvPr id="3" name="TextBox 2"/>
          <p:cNvSpPr txBox="1"/>
          <p:nvPr userDrawn="1"/>
        </p:nvSpPr>
        <p:spPr>
          <a:xfrm>
            <a:off x="1506538" y="4950000"/>
            <a:ext cx="12974268" cy="66479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spcBef>
                <a:spcPts val="1200"/>
              </a:spcBef>
              <a:buAutoNum type="arabicPeriod"/>
            </a:pPr>
            <a:r>
              <a:rPr lang="ru-RU" sz="3600" dirty="0">
                <a:solidFill>
                  <a:sysClr val="windowText" lastClr="000000"/>
                </a:solidFill>
              </a:rPr>
              <a:t>Установите шрифт </a:t>
            </a:r>
            <a:r>
              <a:rPr lang="en-US" sz="3600" dirty="0">
                <a:solidFill>
                  <a:sysClr val="windowText" lastClr="000000"/>
                </a:solidFill>
                <a:latin typeface="+mj-lt"/>
              </a:rPr>
              <a:t>Yandex</a:t>
            </a:r>
            <a:r>
              <a:rPr lang="en-US" sz="3600" baseline="0" dirty="0">
                <a:solidFill>
                  <a:sysClr val="windowText" lastClr="000000"/>
                </a:solidFill>
                <a:latin typeface="+mj-lt"/>
              </a:rPr>
              <a:t> Sans Text</a:t>
            </a:r>
            <a:r>
              <a:rPr lang="ru-RU" sz="3600" baseline="0" dirty="0">
                <a:solidFill>
                  <a:sysClr val="windowText" lastClr="000000"/>
                </a:solidFill>
                <a:latin typeface="+mj-lt"/>
              </a:rPr>
              <a:t> </a:t>
            </a:r>
            <a:r>
              <a:rPr lang="ru-RU" sz="3600" baseline="0" dirty="0">
                <a:solidFill>
                  <a:sysClr val="windowText" lastClr="000000"/>
                </a:solidFill>
              </a:rPr>
              <a:t>и </a:t>
            </a:r>
            <a:r>
              <a:rPr lang="en-US" sz="3600" baseline="0" dirty="0">
                <a:solidFill>
                  <a:sysClr val="windowText" lastClr="000000"/>
                </a:solidFill>
                <a:latin typeface="+mj-lt"/>
              </a:rPr>
              <a:t>Hack</a:t>
            </a:r>
            <a:r>
              <a:rPr lang="en-US" sz="3600" baseline="0" dirty="0">
                <a:solidFill>
                  <a:sysClr val="windowText" lastClr="000000"/>
                </a:solidFill>
              </a:rPr>
              <a:t> </a:t>
            </a:r>
            <a:r>
              <a:rPr lang="ru-RU" sz="3600" baseline="0" dirty="0">
                <a:solidFill>
                  <a:sysClr val="windowText" lastClr="000000"/>
                </a:solidFill>
              </a:rPr>
              <a:t/>
            </a:r>
            <a:br>
              <a:rPr lang="ru-RU" sz="3600" baseline="0" dirty="0">
                <a:solidFill>
                  <a:sysClr val="windowText" lastClr="000000"/>
                </a:solidFill>
              </a:rPr>
            </a:br>
            <a:r>
              <a:rPr lang="ru-RU" sz="3600" baseline="0" dirty="0">
                <a:solidFill>
                  <a:sysClr val="windowText" lastClr="000000"/>
                </a:solidFill>
              </a:rPr>
              <a:t>для работы с кодом</a:t>
            </a:r>
          </a:p>
          <a:p>
            <a:pPr marL="742950" indent="-742950">
              <a:spcBef>
                <a:spcPts val="1200"/>
              </a:spcBef>
              <a:buAutoNum type="arabicPeriod"/>
            </a:pPr>
            <a:r>
              <a:rPr lang="ru-RU" sz="3600" baseline="0" dirty="0">
                <a:solidFill>
                  <a:sysClr val="windowText" lastClr="000000"/>
                </a:solidFill>
              </a:rPr>
              <a:t>Добавьте слайд из базового набора или выберите необходимый слайд из представленных ниже</a:t>
            </a:r>
          </a:p>
          <a:p>
            <a:pPr marL="742950" marR="0" lvl="0" indent="-742950" algn="l" defTabSz="1828595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ru-RU" sz="3600" baseline="0" dirty="0">
                <a:solidFill>
                  <a:sysClr val="windowText" lastClr="000000"/>
                </a:solidFill>
              </a:rPr>
              <a:t>Скачивайте материалы для презентаций с </a:t>
            </a:r>
            <a:r>
              <a:rPr lang="ru-RU" sz="3600" baseline="0" dirty="0">
                <a:solidFill>
                  <a:sysClr val="windowText" lastClr="000000"/>
                </a:solidFill>
                <a:hlinkClick r:id="rId5"/>
              </a:rPr>
              <a:t>Паттернов</a:t>
            </a:r>
            <a:r>
              <a:rPr lang="ru-RU" sz="3600" baseline="0" dirty="0">
                <a:solidFill>
                  <a:sysClr val="windowText" lastClr="000000"/>
                </a:solidFill>
              </a:rPr>
              <a:t/>
            </a:r>
            <a:br>
              <a:rPr lang="ru-RU" sz="3600" baseline="0" dirty="0">
                <a:solidFill>
                  <a:sysClr val="windowText" lastClr="000000"/>
                </a:solidFill>
              </a:rPr>
            </a:br>
            <a:r>
              <a:rPr lang="ru-RU" sz="3600" baseline="0" dirty="0">
                <a:solidFill>
                  <a:sysClr val="windowText" lastClr="000000"/>
                </a:solidFill>
              </a:rPr>
              <a:t>(</a:t>
            </a:r>
            <a:r>
              <a:rPr lang="en-US" sz="3600" baseline="0" dirty="0">
                <a:solidFill>
                  <a:sysClr val="windowText" lastClr="000000"/>
                </a:solidFill>
                <a:hlinkClick r:id="rId5"/>
              </a:rPr>
              <a:t>patterns.yandex-team.ru/presentations</a:t>
            </a:r>
            <a:r>
              <a:rPr lang="ru-RU" sz="3600" baseline="0" dirty="0">
                <a:solidFill>
                  <a:sysClr val="windowText" lastClr="000000"/>
                </a:solidFill>
              </a:rPr>
              <a:t>) </a:t>
            </a:r>
          </a:p>
          <a:p>
            <a:pPr marL="742950" marR="0" lvl="0" indent="-742950" algn="l" defTabSz="1828595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ru-RU" sz="3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 очереди скопируйте содержимое слайда </a:t>
            </a:r>
            <a:br>
              <a:rPr lang="ru-RU" sz="3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3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из другой презентации и выберите пункт «Сохранить только текст» в контекстном всплывающем меню </a:t>
            </a:r>
            <a:br>
              <a:rPr lang="ru-RU" sz="3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3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(не копируйте слайды целиком для корректной работы шаблона)</a:t>
            </a:r>
            <a:endParaRPr lang="ru-RU" sz="3600" dirty="0">
              <a:solidFill>
                <a:sysClr val="windowText" lastClr="000000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87" t="1304" b="-1"/>
          <a:stretch/>
        </p:blipFill>
        <p:spPr>
          <a:xfrm>
            <a:off x="14866883" y="1552100"/>
            <a:ext cx="1156143" cy="1589997"/>
          </a:xfrm>
          <a:prstGeom prst="rect">
            <a:avLst/>
          </a:prstGeom>
        </p:spPr>
      </p:pic>
      <p:pic>
        <p:nvPicPr>
          <p:cNvPr id="22" name="Рисунок 21"/>
          <p:cNvPicPr>
            <a:picLocks noChangeAspect="1"/>
          </p:cNvPicPr>
          <p:nvPr userDrawn="1"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47" t="4131" r="5660" b="41760"/>
          <a:stretch/>
        </p:blipFill>
        <p:spPr>
          <a:xfrm>
            <a:off x="14908536" y="1589205"/>
            <a:ext cx="1023436" cy="791459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 userDrawn="1"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2" t="2599" r="5168" b="60039"/>
          <a:stretch/>
        </p:blipFill>
        <p:spPr>
          <a:xfrm>
            <a:off x="14870701" y="2940400"/>
            <a:ext cx="8005174" cy="3259652"/>
          </a:xfrm>
          <a:prstGeom prst="rect">
            <a:avLst/>
          </a:prstGeom>
        </p:spPr>
      </p:pic>
      <p:sp>
        <p:nvSpPr>
          <p:cNvPr id="20" name="Прямоугольник 19"/>
          <p:cNvSpPr/>
          <p:nvPr userDrawn="1"/>
        </p:nvSpPr>
        <p:spPr>
          <a:xfrm>
            <a:off x="15640141" y="1577394"/>
            <a:ext cx="303602" cy="813815"/>
          </a:xfrm>
          <a:prstGeom prst="rect">
            <a:avLst/>
          </a:prstGeom>
          <a:noFill/>
          <a:ln w="190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>
              <a:solidFill>
                <a:schemeClr val="tx1"/>
              </a:solidFill>
            </a:endParaRPr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554116F1-2C0F-2A43-B8D0-9BEE5D326A1F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62406" y="6482663"/>
            <a:ext cx="8013469" cy="3421624"/>
          </a:xfrm>
          <a:prstGeom prst="rect">
            <a:avLst/>
          </a:prstGeom>
        </p:spPr>
      </p:pic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BEF4D639-ABD3-804D-979A-B956F9097A8F}"/>
              </a:ext>
            </a:extLst>
          </p:cNvPr>
          <p:cNvSpPr/>
          <p:nvPr userDrawn="1"/>
        </p:nvSpPr>
        <p:spPr>
          <a:xfrm>
            <a:off x="17720231" y="8713196"/>
            <a:ext cx="4886563" cy="471645"/>
          </a:xfrm>
          <a:prstGeom prst="rect">
            <a:avLst/>
          </a:prstGeom>
          <a:noFill/>
          <a:ln w="190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>
              <a:solidFill>
                <a:schemeClr val="tx1"/>
              </a:solidFill>
            </a:endParaRPr>
          </a:p>
        </p:txBody>
      </p:sp>
    </p:spTree>
    <p:extLst/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Заголовок, текст+code(черный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 anchor="t"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3048000"/>
            <a:ext cx="19461162" cy="3046413"/>
          </a:xfrm>
        </p:spPr>
        <p:txBody>
          <a:bodyPr/>
          <a:lstStyle>
            <a:lvl1pPr marL="0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/>
            </a:lvl1pPr>
            <a:lvl2pPr marL="0" indent="-72000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 baseline="0"/>
            </a:lvl2pPr>
            <a:lvl3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 baseline="0"/>
            </a:lvl3pPr>
            <a:lvl4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Тезис</a:t>
            </a:r>
          </a:p>
          <a:p>
            <a:pPr lvl="2"/>
            <a:r>
              <a:rPr lang="ru-RU" dirty="0" err="1" smtClean="0"/>
              <a:t>Буллетированный</a:t>
            </a:r>
            <a:r>
              <a:rPr lang="ru-RU" dirty="0" smtClean="0"/>
              <a:t> список</a:t>
            </a:r>
          </a:p>
          <a:p>
            <a:pPr lvl="3"/>
            <a:r>
              <a:rPr lang="ru-RU" dirty="0" smtClean="0"/>
              <a:t>Нумерованный список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1" y="6858000"/>
            <a:ext cx="24382412" cy="6858000"/>
          </a:xfrm>
          <a:solidFill>
            <a:schemeClr val="tx1"/>
          </a:solidFill>
        </p:spPr>
        <p:txBody>
          <a:bodyPr lIns="1152000" tIns="468000" rIns="1152000" bIns="720000" anchor="t" anchorCtr="0"/>
          <a:lstStyle>
            <a:lvl1pPr mar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3600" b="0" i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0" indent="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Font typeface="Impact" panose="020B0806030902050204" pitchFamily="34" charset="0"/>
              <a:buNone/>
              <a:defRPr>
                <a:latin typeface="InputMono" panose="02000509020000090004" pitchFamily="49" charset="0"/>
              </a:defRPr>
            </a:lvl2pPr>
            <a:lvl3pPr marL="1512000" indent="-792000">
              <a:lnSpc>
                <a:spcPts val="6000"/>
              </a:lnSpc>
              <a:spcBef>
                <a:spcPts val="4000"/>
              </a:spcBef>
              <a:spcAft>
                <a:spcPts val="0"/>
              </a:spcAft>
              <a:defRPr>
                <a:latin typeface="InputMono" panose="02000509020000090004" pitchFamily="49" charset="0"/>
              </a:defRPr>
            </a:lvl3pPr>
            <a:lvl4pPr marL="1512000" indent="-792000">
              <a:lnSpc>
                <a:spcPts val="6000"/>
              </a:lnSpc>
              <a:spcBef>
                <a:spcPts val="4000"/>
              </a:spcBef>
              <a:spcAft>
                <a:spcPts val="0"/>
              </a:spcAft>
              <a:defRPr>
                <a:latin typeface="InputMono" panose="02000509020000090004" pitchFamily="49" charset="0"/>
              </a:defRPr>
            </a:lvl4pPr>
          </a:lstStyle>
          <a:p>
            <a:pPr lvl="0"/>
            <a:r>
              <a:rPr lang="ru-RU" dirty="0" smtClean="0"/>
              <a:t>Код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181679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Заголовок+code(blac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 anchor="t"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0" y="3041650"/>
            <a:ext cx="24382413" cy="10679113"/>
          </a:xfrm>
          <a:solidFill>
            <a:schemeClr val="tx1"/>
          </a:solidFill>
        </p:spPr>
        <p:txBody>
          <a:bodyPr lIns="1152000" tIns="468000" rIns="1152000" bIns="720000" anchor="t" anchorCtr="0"/>
          <a:lstStyle>
            <a:lvl1pPr mar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3600" b="0" i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0" indent="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Font typeface="Impact" panose="020B0806030902050204" pitchFamily="34" charset="0"/>
              <a:buNone/>
              <a:defRPr>
                <a:latin typeface="InputMono" panose="02000509020000090004" pitchFamily="49" charset="0"/>
              </a:defRPr>
            </a:lvl2pPr>
            <a:lvl3pPr marL="1512000" indent="-792000">
              <a:lnSpc>
                <a:spcPts val="6000"/>
              </a:lnSpc>
              <a:spcBef>
                <a:spcPts val="4000"/>
              </a:spcBef>
              <a:spcAft>
                <a:spcPts val="0"/>
              </a:spcAft>
              <a:defRPr>
                <a:latin typeface="InputMono" panose="02000509020000090004" pitchFamily="49" charset="0"/>
              </a:defRPr>
            </a:lvl3pPr>
            <a:lvl4pPr marL="1512000" indent="-792000">
              <a:lnSpc>
                <a:spcPts val="6000"/>
              </a:lnSpc>
              <a:spcBef>
                <a:spcPts val="4000"/>
              </a:spcBef>
              <a:spcAft>
                <a:spcPts val="0"/>
              </a:spcAft>
              <a:defRPr>
                <a:latin typeface="InputMono" panose="02000509020000090004" pitchFamily="49" charset="0"/>
              </a:defRPr>
            </a:lvl4pPr>
          </a:lstStyle>
          <a:p>
            <a:pPr lvl="0"/>
            <a:r>
              <a:rPr lang="ru-RU" dirty="0" smtClean="0"/>
              <a:t>Код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417151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de(black)-full 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0" y="0"/>
            <a:ext cx="24382413" cy="13720763"/>
          </a:xfrm>
          <a:solidFill>
            <a:schemeClr val="tx1"/>
          </a:solidFill>
        </p:spPr>
        <p:txBody>
          <a:bodyPr lIns="1152000" tIns="468000" rIns="1152000" bIns="720000" anchor="t" anchorCtr="0"/>
          <a:lstStyle>
            <a:lvl1pPr mar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3600" b="0" i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0" indent="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Font typeface="Impact" panose="020B0806030902050204" pitchFamily="34" charset="0"/>
              <a:buNone/>
              <a:defRPr>
                <a:latin typeface="InputMono" panose="02000509020000090004" pitchFamily="49" charset="0"/>
              </a:defRPr>
            </a:lvl2pPr>
            <a:lvl3pPr marL="1512000" indent="-792000">
              <a:lnSpc>
                <a:spcPts val="6000"/>
              </a:lnSpc>
              <a:spcBef>
                <a:spcPts val="4000"/>
              </a:spcBef>
              <a:spcAft>
                <a:spcPts val="0"/>
              </a:spcAft>
              <a:defRPr>
                <a:latin typeface="InputMono" panose="02000509020000090004" pitchFamily="49" charset="0"/>
              </a:defRPr>
            </a:lvl3pPr>
            <a:lvl4pPr marL="1512000" indent="-792000">
              <a:lnSpc>
                <a:spcPts val="6000"/>
              </a:lnSpc>
              <a:spcBef>
                <a:spcPts val="4000"/>
              </a:spcBef>
              <a:spcAft>
                <a:spcPts val="0"/>
              </a:spcAft>
              <a:defRPr>
                <a:latin typeface="InputMono" panose="02000509020000090004" pitchFamily="49" charset="0"/>
              </a:defRPr>
            </a:lvl4pPr>
          </a:lstStyle>
          <a:p>
            <a:pPr lvl="0"/>
            <a:r>
              <a:rPr lang="ru-RU" dirty="0" smtClean="0"/>
              <a:t>Код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489586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Изображение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86100" y="2033270"/>
            <a:ext cx="2289465" cy="8773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048000" y="3048000"/>
            <a:ext cx="18317482" cy="7249764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ts val="13999"/>
              </a:lnSpc>
              <a:defRPr sz="12000" baseline="0">
                <a:latin typeface="Yandex Sans Text Light" panose="02000000000000000000" pitchFamily="2" charset="-52"/>
              </a:defRPr>
            </a:lvl1pPr>
          </a:lstStyle>
          <a:p>
            <a:r>
              <a:rPr lang="ru-RU" dirty="0"/>
              <a:t>Название презентации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48002" y="10674351"/>
            <a:ext cx="18302487" cy="114459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marL="914308" indent="0" algn="ctr">
              <a:buNone/>
              <a:defRPr sz="4000"/>
            </a:lvl2pPr>
            <a:lvl3pPr marL="1828619" indent="0" algn="ctr">
              <a:buNone/>
              <a:defRPr sz="3600"/>
            </a:lvl3pPr>
            <a:lvl4pPr marL="2742927" indent="0" algn="ctr">
              <a:buNone/>
              <a:defRPr sz="3200"/>
            </a:lvl4pPr>
            <a:lvl5pPr marL="3657235" indent="0" algn="ctr">
              <a:buNone/>
              <a:defRPr sz="3200"/>
            </a:lvl5pPr>
            <a:lvl6pPr marL="4571543" indent="0" algn="ctr">
              <a:buNone/>
              <a:defRPr sz="3200"/>
            </a:lvl6pPr>
            <a:lvl7pPr marL="5485852" indent="0" algn="ctr">
              <a:buNone/>
              <a:defRPr sz="3200"/>
            </a:lvl7pPr>
            <a:lvl8pPr marL="6400160" indent="0" algn="ctr">
              <a:buNone/>
              <a:defRPr sz="3200"/>
            </a:lvl8pPr>
            <a:lvl9pPr marL="7314468" indent="0" algn="ctr">
              <a:buNone/>
              <a:defRPr sz="3200"/>
            </a:lvl9pPr>
          </a:lstStyle>
          <a:p>
            <a:r>
              <a:rPr lang="ru-RU" dirty="0"/>
              <a:t>Имя и Фамилия, должность</a:t>
            </a: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3207" y="1963436"/>
            <a:ext cx="1527083" cy="987328"/>
          </a:xfrm>
          <a:prstGeom prst="rect">
            <a:avLst/>
          </a:prstGeom>
        </p:spPr>
      </p:pic>
      <p:sp>
        <p:nvSpPr>
          <p:cNvPr id="9" name="Рисунок 7"/>
          <p:cNvSpPr>
            <a:spLocks noGrp="1"/>
          </p:cNvSpPr>
          <p:nvPr>
            <p:ph type="pic" sz="quarter" idx="13" hasCustomPrompt="1"/>
          </p:nvPr>
        </p:nvSpPr>
        <p:spPr>
          <a:xfrm>
            <a:off x="3059812" y="1818514"/>
            <a:ext cx="8763000" cy="1219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5000"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                    Логотип Сервиса</a:t>
            </a:r>
          </a:p>
        </p:txBody>
      </p:sp>
    </p:spTree>
    <p:extLst>
      <p:ext uri="{BB962C8B-B14F-4D97-AF65-F5344CB8AC3E}">
        <p14:creationId xmlns:p14="http://schemas.microsoft.com/office/powerpoint/2010/main" val="330420777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773" userDrawn="1">
          <p15:clr>
            <a:srgbClr val="FBAE40"/>
          </p15:clr>
        </p15:guide>
        <p15:guide id="2" orient="horz" pos="1436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Нулевой слайд E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Изображение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946835" y="5252224"/>
            <a:ext cx="6470897" cy="2383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726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E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048000" y="3048000"/>
            <a:ext cx="18317482" cy="7249764"/>
          </a:xfrm>
          <a:prstGeom prst="rect">
            <a:avLst/>
          </a:prstGeom>
        </p:spPr>
        <p:txBody>
          <a:bodyPr wrap="square" anchor="ctr"/>
          <a:lstStyle>
            <a:lvl1pPr marL="0" marR="0" indent="0" algn="l" defTabSz="1828619" rtl="0" eaLnBrk="1" fontAlgn="auto" latinLnBrk="0" hangingPunct="1">
              <a:lnSpc>
                <a:spcPts val="13999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0" baseline="0">
                <a:latin typeface="Yandex Sans Text Light" panose="02000000000000000000" pitchFamily="2" charset="-52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48002" y="10674351"/>
            <a:ext cx="18302487" cy="114459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4800" baseline="0"/>
            </a:lvl1pPr>
            <a:lvl2pPr marL="914308" indent="0" algn="ctr">
              <a:buNone/>
              <a:defRPr sz="4000"/>
            </a:lvl2pPr>
            <a:lvl3pPr marL="1828619" indent="0" algn="ctr">
              <a:buNone/>
              <a:defRPr sz="3600"/>
            </a:lvl3pPr>
            <a:lvl4pPr marL="2742927" indent="0" algn="ctr">
              <a:buNone/>
              <a:defRPr sz="3200"/>
            </a:lvl4pPr>
            <a:lvl5pPr marL="3657235" indent="0" algn="ctr">
              <a:buNone/>
              <a:defRPr sz="3200"/>
            </a:lvl5pPr>
            <a:lvl6pPr marL="4571543" indent="0" algn="ctr">
              <a:buNone/>
              <a:defRPr sz="3200"/>
            </a:lvl6pPr>
            <a:lvl7pPr marL="5485852" indent="0" algn="ctr">
              <a:buNone/>
              <a:defRPr sz="3200"/>
            </a:lvl7pPr>
            <a:lvl8pPr marL="6400160" indent="0" algn="ctr">
              <a:buNone/>
              <a:defRPr sz="3200"/>
            </a:lvl8pPr>
            <a:lvl9pPr marL="7314468" indent="0" algn="ctr">
              <a:buNone/>
              <a:defRPr sz="3200"/>
            </a:lvl9pPr>
          </a:lstStyle>
          <a:p>
            <a:r>
              <a:rPr lang="ru-RU" dirty="0"/>
              <a:t>Имя и Фамилия, должность</a:t>
            </a:r>
            <a:endParaRPr lang="en-US" dirty="0"/>
          </a:p>
        </p:txBody>
      </p:sp>
      <p:sp>
        <p:nvSpPr>
          <p:cNvPr id="6" name="Рисунок 9"/>
          <p:cNvSpPr>
            <a:spLocks noGrp="1"/>
          </p:cNvSpPr>
          <p:nvPr>
            <p:ph type="pic" sz="quarter" idx="14" hasCustomPrompt="1"/>
          </p:nvPr>
        </p:nvSpPr>
        <p:spPr>
          <a:xfrm>
            <a:off x="16007206" y="1897064"/>
            <a:ext cx="5342400" cy="1144588"/>
          </a:xfrm>
          <a:noFill/>
          <a:ln>
            <a:noFill/>
          </a:ln>
        </p:spPr>
        <p:txBody>
          <a:bodyPr/>
          <a:lstStyle>
            <a:lvl1pPr marL="0" indent="0">
              <a:buFontTx/>
              <a:buNone/>
              <a:defRPr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Логотип</a:t>
            </a:r>
            <a:r>
              <a:rPr lang="en-US" dirty="0"/>
              <a:t> </a:t>
            </a:r>
            <a:r>
              <a:rPr lang="ru-RU" dirty="0"/>
              <a:t>партнёра</a:t>
            </a:r>
          </a:p>
        </p:txBody>
      </p:sp>
      <p:pic>
        <p:nvPicPr>
          <p:cNvPr id="9" name="Изображение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86099" y="1955344"/>
            <a:ext cx="2329024" cy="857788"/>
          </a:xfrm>
          <a:prstGeom prst="rect">
            <a:avLst/>
          </a:prstGeom>
        </p:spPr>
      </p:pic>
      <p:sp>
        <p:nvSpPr>
          <p:cNvPr id="8" name="Рисунок 7"/>
          <p:cNvSpPr>
            <a:spLocks noGrp="1"/>
          </p:cNvSpPr>
          <p:nvPr>
            <p:ph type="pic" sz="quarter" idx="13" hasCustomPrompt="1"/>
          </p:nvPr>
        </p:nvSpPr>
        <p:spPr>
          <a:xfrm>
            <a:off x="3065781" y="1818514"/>
            <a:ext cx="8763000" cy="1219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5000"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                    Логотип Сервиса</a:t>
            </a:r>
          </a:p>
        </p:txBody>
      </p:sp>
    </p:spTree>
    <p:extLst>
      <p:ext uri="{BB962C8B-B14F-4D97-AF65-F5344CB8AC3E}">
        <p14:creationId xmlns:p14="http://schemas.microsoft.com/office/powerpoint/2010/main" val="114356542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NDA E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048000" y="3048000"/>
            <a:ext cx="18317482" cy="7249764"/>
          </a:xfrm>
          <a:prstGeom prst="rect">
            <a:avLst/>
          </a:prstGeom>
        </p:spPr>
        <p:txBody>
          <a:bodyPr anchor="ctr"/>
          <a:lstStyle>
            <a:lvl1pPr marL="0" marR="0" indent="0" algn="l" defTabSz="1828619" rtl="0" eaLnBrk="1" fontAlgn="auto" latinLnBrk="0" hangingPunct="1">
              <a:lnSpc>
                <a:spcPts val="13999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0">
                <a:latin typeface="Yandex Sans Text Light" panose="02000000000000000000" pitchFamily="2" charset="-52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48002" y="10674351"/>
            <a:ext cx="18302487" cy="114459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marL="914308" indent="0" algn="ctr">
              <a:buNone/>
              <a:defRPr sz="4000"/>
            </a:lvl2pPr>
            <a:lvl3pPr marL="1828619" indent="0" algn="ctr">
              <a:buNone/>
              <a:defRPr sz="3600"/>
            </a:lvl3pPr>
            <a:lvl4pPr marL="2742927" indent="0" algn="ctr">
              <a:buNone/>
              <a:defRPr sz="3200"/>
            </a:lvl4pPr>
            <a:lvl5pPr marL="3657235" indent="0" algn="ctr">
              <a:buNone/>
              <a:defRPr sz="3200"/>
            </a:lvl5pPr>
            <a:lvl6pPr marL="4571543" indent="0" algn="ctr">
              <a:buNone/>
              <a:defRPr sz="3200"/>
            </a:lvl6pPr>
            <a:lvl7pPr marL="5485852" indent="0" algn="ctr">
              <a:buNone/>
              <a:defRPr sz="3200"/>
            </a:lvl7pPr>
            <a:lvl8pPr marL="6400160" indent="0" algn="ctr">
              <a:buNone/>
              <a:defRPr sz="3200"/>
            </a:lvl8pPr>
            <a:lvl9pPr marL="7314468" indent="0" algn="ctr">
              <a:buNone/>
              <a:defRPr sz="3200"/>
            </a:lvl9pPr>
          </a:lstStyle>
          <a:p>
            <a:r>
              <a:rPr lang="ru-RU" dirty="0"/>
              <a:t>Имя и Фамилия, должность</a:t>
            </a: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3207" y="1963436"/>
            <a:ext cx="1527083" cy="987328"/>
          </a:xfrm>
          <a:prstGeom prst="rect">
            <a:avLst/>
          </a:prstGeom>
        </p:spPr>
      </p:pic>
      <p:pic>
        <p:nvPicPr>
          <p:cNvPr id="7" name="Изображение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086099" y="1955344"/>
            <a:ext cx="2329024" cy="857788"/>
          </a:xfrm>
          <a:prstGeom prst="rect">
            <a:avLst/>
          </a:prstGeom>
        </p:spPr>
      </p:pic>
      <p:sp>
        <p:nvSpPr>
          <p:cNvPr id="10" name="Рисунок 7"/>
          <p:cNvSpPr>
            <a:spLocks noGrp="1"/>
          </p:cNvSpPr>
          <p:nvPr>
            <p:ph type="pic" sz="quarter" idx="13" hasCustomPrompt="1"/>
          </p:nvPr>
        </p:nvSpPr>
        <p:spPr>
          <a:xfrm>
            <a:off x="3065781" y="1818514"/>
            <a:ext cx="8763000" cy="1219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5000"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                    Логотип Сервиса</a:t>
            </a:r>
          </a:p>
        </p:txBody>
      </p:sp>
    </p:spTree>
    <p:extLst>
      <p:ext uri="{BB962C8B-B14F-4D97-AF65-F5344CB8AC3E}">
        <p14:creationId xmlns:p14="http://schemas.microsoft.com/office/powerpoint/2010/main" val="29470256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773">
          <p15:clr>
            <a:srgbClr val="FBAE40"/>
          </p15:clr>
        </p15:guide>
        <p15:guide id="2" orient="horz" pos="1436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-разделитель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3048000"/>
            <a:ext cx="18317482" cy="7249764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ts val="13999"/>
              </a:lnSpc>
              <a:defRPr sz="12000">
                <a:latin typeface="Yandex Sans Text Light" panose="02000000000000000000" pitchFamily="2" charset="-52"/>
              </a:defRPr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053558" y="1294842"/>
            <a:ext cx="18273713" cy="763588"/>
          </a:xfrm>
        </p:spPr>
        <p:txBody>
          <a:bodyPr tIns="0" anchor="t"/>
          <a:lstStyle>
            <a:lvl1pPr marL="0" indent="0">
              <a:buNone/>
              <a:defRPr sz="4800">
                <a:solidFill>
                  <a:schemeClr val="tx1"/>
                </a:solidFill>
                <a:latin typeface="Yandex Sans Text Thin" pitchFamily="2" charset="-52"/>
              </a:defRPr>
            </a:lvl1pPr>
            <a:lvl2pPr marL="914308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619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292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235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1543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5852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16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4468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pic>
        <p:nvPicPr>
          <p:cNvPr id="9" name="Рисунок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9207" y="12734401"/>
            <a:ext cx="1525587" cy="465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08269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8" cy="1511300"/>
          </a:xfrm>
          <a:prstGeom prst="rect">
            <a:avLst/>
          </a:prstGeom>
        </p:spPr>
        <p:txBody>
          <a:bodyPr/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lIns="0"/>
          <a:lstStyle/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41607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Текст или диаграмм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8" cy="1511300"/>
          </a:xfrm>
          <a:prstGeom prst="rect">
            <a:avLst/>
          </a:prstGeom>
        </p:spPr>
        <p:txBody>
          <a:bodyPr anchor="t"/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3048000"/>
            <a:ext cx="19461161" cy="9158288"/>
          </a:xfrm>
        </p:spPr>
        <p:txBody>
          <a:bodyPr/>
          <a:lstStyle>
            <a:lvl1pPr marL="0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/>
            </a:lvl1pPr>
            <a:lvl2pPr marL="0" indent="-719964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 baseline="0"/>
            </a:lvl2pPr>
            <a:lvl3pPr marL="1511924" indent="-719964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 baseline="0"/>
            </a:lvl3pPr>
            <a:lvl4pPr marL="1511924" indent="-719964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  <a:lvl5pPr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 sz="4800"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Ключевая мысль</a:t>
            </a:r>
          </a:p>
          <a:p>
            <a:pPr lvl="2"/>
            <a:r>
              <a:rPr lang="ru-RU" dirty="0"/>
              <a:t>Маркированный список</a:t>
            </a:r>
          </a:p>
          <a:p>
            <a:pPr lvl="3"/>
            <a:r>
              <a:rPr lang="ru-RU" dirty="0"/>
              <a:t>Нумерованный список</a:t>
            </a:r>
          </a:p>
          <a:p>
            <a:pPr lvl="4"/>
            <a:r>
              <a:rPr lang="ru-RU" dirty="0"/>
              <a:t>Образец текста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4906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1" y="3048000"/>
            <a:ext cx="22124510" cy="9158288"/>
          </a:xfrm>
          <a:prstGeom prst="rect">
            <a:avLst/>
          </a:prstGeom>
        </p:spPr>
        <p:txBody>
          <a:bodyPr vert="horz" lIns="0" tIns="45718" rIns="91435" bIns="45718" rtlCol="0" anchor="ctr">
            <a:no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Ключевая мысль</a:t>
            </a:r>
          </a:p>
          <a:p>
            <a:pPr lvl="2"/>
            <a:r>
              <a:rPr lang="ru-RU" dirty="0"/>
              <a:t>Маркированный список</a:t>
            </a:r>
          </a:p>
          <a:p>
            <a:pPr lvl="3"/>
            <a:r>
              <a:rPr lang="ru-RU" dirty="0"/>
              <a:t>Нумерованный список</a:t>
            </a:r>
          </a:p>
          <a:p>
            <a:pPr lvl="4"/>
            <a:r>
              <a:rPr lang="ru-RU" dirty="0"/>
              <a:t>Образец текста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3000" y="12687301"/>
            <a:ext cx="19461161" cy="381602"/>
          </a:xfrm>
          <a:prstGeom prst="rect">
            <a:avLst/>
          </a:prstGeom>
        </p:spPr>
        <p:txBody>
          <a:bodyPr vert="horz" lIns="0" tIns="323984" rIns="91435" bIns="0" rtlCol="0" anchor="b"/>
          <a:lstStyle>
            <a:lvl1pPr algn="l">
              <a:lnSpc>
                <a:spcPts val="3400"/>
              </a:lnSpc>
              <a:defRPr sz="3000" baseline="0">
                <a:solidFill>
                  <a:schemeClr val="tx1"/>
                </a:solidFill>
                <a:latin typeface="Yandex Sans Text Light" panose="02000000000000000000" pitchFamily="2" charset="-52"/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110702" y="12687301"/>
            <a:ext cx="1144588" cy="381602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r">
              <a:defRPr sz="3000">
                <a:solidFill>
                  <a:schemeClr val="tx1"/>
                </a:solidFill>
                <a:latin typeface="Yandex Sans Text Light" panose="02000000000000000000" pitchFamily="2" charset="-52"/>
              </a:defRPr>
            </a:lvl1pPr>
          </a:lstStyle>
          <a:p>
            <a:fld id="{741C03D3-FA44-40EC-9A21-1FC4FEA3E22E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143001" y="762003"/>
            <a:ext cx="22124510" cy="1135062"/>
          </a:xfrm>
          <a:prstGeom prst="rect">
            <a:avLst/>
          </a:prstGeom>
        </p:spPr>
        <p:txBody>
          <a:bodyPr vert="horz" lIns="91435" tIns="45718" rIns="91435" bIns="45718" rtlCol="0" anchor="t">
            <a:noAutofit/>
          </a:bodyPr>
          <a:lstStyle/>
          <a:p>
            <a:r>
              <a:rPr lang="ru-RU" dirty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3512325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3" r:id="rId2"/>
    <p:sldLayoutId id="2147483685" r:id="rId3"/>
    <p:sldLayoutId id="2147483711" r:id="rId4"/>
    <p:sldLayoutId id="2147483719" r:id="rId5"/>
    <p:sldLayoutId id="2147483720" r:id="rId6"/>
    <p:sldLayoutId id="2147483714" r:id="rId7"/>
    <p:sldLayoutId id="2147483690" r:id="rId8"/>
    <p:sldLayoutId id="2147483716" r:id="rId9"/>
    <p:sldLayoutId id="2147483733" r:id="rId10"/>
    <p:sldLayoutId id="2147483696" r:id="rId11"/>
    <p:sldLayoutId id="2147483702" r:id="rId12"/>
    <p:sldLayoutId id="2147483701" r:id="rId13"/>
    <p:sldLayoutId id="2147483700" r:id="rId14"/>
    <p:sldLayoutId id="2147483732" r:id="rId15"/>
    <p:sldLayoutId id="2147483699" r:id="rId16"/>
    <p:sldLayoutId id="2147483698" r:id="rId17"/>
    <p:sldLayoutId id="2147483736" r:id="rId18"/>
    <p:sldLayoutId id="2147483737" r:id="rId19"/>
    <p:sldLayoutId id="2147483703" r:id="rId20"/>
    <p:sldLayoutId id="2147483734" r:id="rId21"/>
    <p:sldLayoutId id="2147483705" r:id="rId22"/>
    <p:sldLayoutId id="2147483706" r:id="rId23"/>
    <p:sldLayoutId id="2147483717" r:id="rId24"/>
    <p:sldLayoutId id="2147483691" r:id="rId25"/>
    <p:sldLayoutId id="2147483739" r:id="rId26"/>
    <p:sldLayoutId id="2147483767" r:id="rId27"/>
    <p:sldLayoutId id="2147483768" r:id="rId28"/>
    <p:sldLayoutId id="2147483769" r:id="rId29"/>
  </p:sldLayoutIdLst>
  <p:hf hdr="0" dt="0"/>
  <p:txStyles>
    <p:titleStyle>
      <a:lvl1pPr algn="l" defTabSz="1828619" rtl="0" eaLnBrk="1" latinLnBrk="0" hangingPunct="1">
        <a:lnSpc>
          <a:spcPts val="10000"/>
        </a:lnSpc>
        <a:spcBef>
          <a:spcPct val="0"/>
        </a:spcBef>
        <a:buNone/>
        <a:defRPr sz="8000" kern="1200">
          <a:solidFill>
            <a:schemeClr val="tx1"/>
          </a:solidFill>
          <a:latin typeface="Yandex Sans Text Regular" pitchFamily="2" charset="-52"/>
          <a:ea typeface="+mj-ea"/>
          <a:cs typeface="+mj-cs"/>
        </a:defRPr>
      </a:lvl1pPr>
    </p:titleStyle>
    <p:bodyStyle>
      <a:lvl1pPr marL="0" indent="0" algn="l" defTabSz="1828619" rtl="0" eaLnBrk="1" latinLnBrk="0" hangingPunct="1">
        <a:lnSpc>
          <a:spcPts val="6000"/>
        </a:lnSpc>
        <a:spcBef>
          <a:spcPts val="3000"/>
        </a:spcBef>
        <a:spcAft>
          <a:spcPts val="3000"/>
        </a:spcAft>
        <a:buFontTx/>
        <a:buNone/>
        <a:defRPr sz="4800" kern="1200">
          <a:solidFill>
            <a:schemeClr val="tx1"/>
          </a:solidFill>
          <a:latin typeface="Yandex Sans Text Light" panose="02000000000000000000" pitchFamily="2" charset="-52"/>
          <a:ea typeface="+mn-ea"/>
          <a:cs typeface="+mn-cs"/>
        </a:defRPr>
      </a:lvl1pPr>
      <a:lvl2pPr marL="0" indent="-719964" algn="l" defTabSz="1907905" rtl="0" eaLnBrk="1" latinLnBrk="0" hangingPunct="1">
        <a:lnSpc>
          <a:spcPts val="6000"/>
        </a:lnSpc>
        <a:spcBef>
          <a:spcPts val="0"/>
        </a:spcBef>
        <a:spcAft>
          <a:spcPts val="0"/>
        </a:spcAft>
        <a:buClr>
          <a:schemeClr val="tx2"/>
        </a:buClr>
        <a:buSzPct val="120000"/>
        <a:buFont typeface="Impact" panose="020B0806030902050204" pitchFamily="34" charset="0"/>
        <a:buChar char="▌"/>
        <a:defRPr sz="4800" kern="1200" baseline="0">
          <a:solidFill>
            <a:schemeClr val="tx1"/>
          </a:solidFill>
          <a:latin typeface="Yandex Sans Text Regular" pitchFamily="2" charset="-52"/>
          <a:ea typeface="+mn-ea"/>
          <a:cs typeface="+mn-cs"/>
        </a:defRPr>
      </a:lvl2pPr>
      <a:lvl3pPr marL="1511924" indent="-719964" algn="l" defTabSz="1828619" rtl="0" eaLnBrk="1" latinLnBrk="0" hangingPunct="1">
        <a:lnSpc>
          <a:spcPts val="6000"/>
        </a:lnSpc>
        <a:spcBef>
          <a:spcPts val="3000"/>
        </a:spcBef>
        <a:spcAft>
          <a:spcPts val="0"/>
        </a:spcAft>
        <a:buSzPct val="150000"/>
        <a:buFont typeface="Yandex Sans Text Light" panose="02000000000000000000" pitchFamily="2" charset="-52"/>
        <a:buChar char="›"/>
        <a:defRPr sz="4800" kern="1200">
          <a:solidFill>
            <a:schemeClr val="tx1"/>
          </a:solidFill>
          <a:latin typeface="Yandex Sans Text Light" panose="02000000000000000000" pitchFamily="2" charset="-52"/>
          <a:ea typeface="+mn-ea"/>
          <a:cs typeface="+mn-cs"/>
        </a:defRPr>
      </a:lvl3pPr>
      <a:lvl4pPr marL="1511924" indent="-719964" algn="l" defTabSz="1828619" rtl="0" eaLnBrk="1" latinLnBrk="0" hangingPunct="1">
        <a:lnSpc>
          <a:spcPts val="6000"/>
        </a:lnSpc>
        <a:spcBef>
          <a:spcPts val="3000"/>
        </a:spcBef>
        <a:spcAft>
          <a:spcPts val="0"/>
        </a:spcAft>
        <a:buFont typeface="+mj-lt"/>
        <a:buAutoNum type="arabicPeriod"/>
        <a:defRPr sz="4800" kern="1200">
          <a:solidFill>
            <a:schemeClr val="tx1"/>
          </a:solidFill>
          <a:latin typeface="Yandex Sans Text Light" panose="02000000000000000000" pitchFamily="2" charset="-52"/>
          <a:ea typeface="+mn-ea"/>
          <a:cs typeface="+mn-cs"/>
        </a:defRPr>
      </a:lvl4pPr>
      <a:lvl5pPr marL="0" indent="0" algn="l" defTabSz="1828619" rtl="0" eaLnBrk="1" latinLnBrk="0" hangingPunct="1">
        <a:lnSpc>
          <a:spcPts val="6000"/>
        </a:lnSpc>
        <a:spcBef>
          <a:spcPts val="3000"/>
        </a:spcBef>
        <a:spcAft>
          <a:spcPts val="3000"/>
        </a:spcAft>
        <a:buFontTx/>
        <a:buNone/>
        <a:defRPr sz="4800" kern="1200">
          <a:solidFill>
            <a:schemeClr val="tx1"/>
          </a:solidFill>
          <a:latin typeface="+mn-lt"/>
          <a:ea typeface="+mn-ea"/>
          <a:cs typeface="+mn-cs"/>
        </a:defRPr>
      </a:lvl5pPr>
      <a:lvl6pPr marL="5028699" indent="-457155" algn="l" defTabSz="182861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007" indent="-457155" algn="l" defTabSz="182861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7315" indent="-457155" algn="l" defTabSz="182861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1623" indent="-457155" algn="l" defTabSz="182861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61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308" algn="l" defTabSz="182861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619" algn="l" defTabSz="182861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2927" algn="l" defTabSz="182861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235" algn="l" defTabSz="182861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543" algn="l" defTabSz="182861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5852" algn="l" defTabSz="182861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160" algn="l" defTabSz="182861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4468" algn="l" defTabSz="182861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680">
          <p15:clr>
            <a:srgbClr val="F26B43"/>
          </p15:clr>
        </p15:guide>
        <p15:guide id="2" pos="7439">
          <p15:clr>
            <a:srgbClr val="F26B43"/>
          </p15:clr>
        </p15:guide>
        <p15:guide id="3" pos="7199">
          <p15:clr>
            <a:srgbClr val="F26B43"/>
          </p15:clr>
        </p15:guide>
        <p15:guide id="4" pos="6958">
          <p15:clr>
            <a:srgbClr val="F26B43"/>
          </p15:clr>
        </p15:guide>
        <p15:guide id="5" pos="6718">
          <p15:clr>
            <a:srgbClr val="F26B43"/>
          </p15:clr>
        </p15:guide>
        <p15:guide id="6" pos="6478">
          <p15:clr>
            <a:srgbClr val="F26B43"/>
          </p15:clr>
        </p15:guide>
        <p15:guide id="7" pos="6237">
          <p15:clr>
            <a:srgbClr val="F26B43"/>
          </p15:clr>
        </p15:guide>
        <p15:guide id="8" pos="5997">
          <p15:clr>
            <a:srgbClr val="F26B43"/>
          </p15:clr>
        </p15:guide>
        <p15:guide id="9" pos="5756">
          <p15:clr>
            <a:srgbClr val="F26B43"/>
          </p15:clr>
        </p15:guide>
        <p15:guide id="10" pos="5516">
          <p15:clr>
            <a:srgbClr val="F26B43"/>
          </p15:clr>
        </p15:guide>
        <p15:guide id="11" pos="5276">
          <p15:clr>
            <a:srgbClr val="F26B43"/>
          </p15:clr>
        </p15:guide>
        <p15:guide id="12" pos="5035">
          <p15:clr>
            <a:srgbClr val="F26B43"/>
          </p15:clr>
        </p15:guide>
        <p15:guide id="13" pos="4555">
          <p15:clr>
            <a:srgbClr val="F26B43"/>
          </p15:clr>
        </p15:guide>
        <p15:guide id="14" pos="4795">
          <p15:clr>
            <a:srgbClr val="F26B43"/>
          </p15:clr>
        </p15:guide>
        <p15:guide id="15" pos="4314">
          <p15:clr>
            <a:srgbClr val="F26B43"/>
          </p15:clr>
        </p15:guide>
        <p15:guide id="16" pos="4074">
          <p15:clr>
            <a:srgbClr val="F26B43"/>
          </p15:clr>
        </p15:guide>
        <p15:guide id="17" pos="3353">
          <p15:clr>
            <a:srgbClr val="F26B43"/>
          </p15:clr>
        </p15:guide>
        <p15:guide id="18" pos="3833">
          <p15:clr>
            <a:srgbClr val="F26B43"/>
          </p15:clr>
        </p15:guide>
        <p15:guide id="19" pos="3112">
          <p15:clr>
            <a:srgbClr val="F26B43"/>
          </p15:clr>
        </p15:guide>
        <p15:guide id="20" pos="2872">
          <p15:clr>
            <a:srgbClr val="F26B43"/>
          </p15:clr>
        </p15:guide>
        <p15:guide id="21" pos="2632">
          <p15:clr>
            <a:srgbClr val="F26B43"/>
          </p15:clr>
        </p15:guide>
        <p15:guide id="23" pos="3593">
          <p15:clr>
            <a:srgbClr val="F26B43"/>
          </p15:clr>
        </p15:guide>
        <p15:guide id="25" pos="7920">
          <p15:clr>
            <a:srgbClr val="F26B43"/>
          </p15:clr>
        </p15:guide>
        <p15:guide id="27" pos="8401">
          <p15:clr>
            <a:srgbClr val="F26B43"/>
          </p15:clr>
        </p15:guide>
        <p15:guide id="28" pos="8641">
          <p15:clr>
            <a:srgbClr val="F26B43"/>
          </p15:clr>
        </p15:guide>
        <p15:guide id="29" pos="8881">
          <p15:clr>
            <a:srgbClr val="F26B43"/>
          </p15:clr>
        </p15:guide>
        <p15:guide id="30" pos="9122">
          <p15:clr>
            <a:srgbClr val="F26B43"/>
          </p15:clr>
        </p15:guide>
        <p15:guide id="31" pos="9362">
          <p15:clr>
            <a:srgbClr val="F26B43"/>
          </p15:clr>
        </p15:guide>
        <p15:guide id="32" pos="9603">
          <p15:clr>
            <a:srgbClr val="F26B43"/>
          </p15:clr>
        </p15:guide>
        <p15:guide id="33" pos="10083">
          <p15:clr>
            <a:srgbClr val="F26B43"/>
          </p15:clr>
        </p15:guide>
        <p15:guide id="34" pos="9843">
          <p15:clr>
            <a:srgbClr val="F26B43"/>
          </p15:clr>
        </p15:guide>
        <p15:guide id="35" pos="10324">
          <p15:clr>
            <a:srgbClr val="F26B43"/>
          </p15:clr>
        </p15:guide>
        <p15:guide id="36" pos="11516">
          <p15:clr>
            <a:srgbClr val="F26B43"/>
          </p15:clr>
        </p15:guide>
        <p15:guide id="37" pos="10804">
          <p15:clr>
            <a:srgbClr val="F26B43"/>
          </p15:clr>
        </p15:guide>
        <p15:guide id="38" pos="10564">
          <p15:clr>
            <a:srgbClr val="F26B43"/>
          </p15:clr>
        </p15:guide>
        <p15:guide id="39" pos="11045">
          <p15:clr>
            <a:srgbClr val="F26B43"/>
          </p15:clr>
        </p15:guide>
        <p15:guide id="40" pos="11285">
          <p15:clr>
            <a:srgbClr val="F26B43"/>
          </p15:clr>
        </p15:guide>
        <p15:guide id="41" pos="11766">
          <p15:clr>
            <a:srgbClr val="F26B43"/>
          </p15:clr>
        </p15:guide>
        <p15:guide id="42" pos="12006">
          <p15:clr>
            <a:srgbClr val="F26B43"/>
          </p15:clr>
        </p15:guide>
        <p15:guide id="43" pos="12487">
          <p15:clr>
            <a:srgbClr val="F26B43"/>
          </p15:clr>
        </p15:guide>
        <p15:guide id="44" pos="12247">
          <p15:clr>
            <a:srgbClr val="F26B43"/>
          </p15:clr>
        </p15:guide>
        <p15:guide id="45" pos="12727">
          <p15:clr>
            <a:srgbClr val="F26B43"/>
          </p15:clr>
        </p15:guide>
        <p15:guide id="46" pos="12968">
          <p15:clr>
            <a:srgbClr val="F26B43"/>
          </p15:clr>
        </p15:guide>
        <p15:guide id="47" pos="13208">
          <p15:clr>
            <a:srgbClr val="F26B43"/>
          </p15:clr>
        </p15:guide>
        <p15:guide id="48" orient="horz" pos="4320">
          <p15:clr>
            <a:srgbClr val="F26B43"/>
          </p15:clr>
        </p15:guide>
        <p15:guide id="49" orient="horz" pos="4080">
          <p15:clr>
            <a:srgbClr val="F26B43"/>
          </p15:clr>
        </p15:guide>
        <p15:guide id="50" orient="horz" pos="3839">
          <p15:clr>
            <a:srgbClr val="F26B43"/>
          </p15:clr>
        </p15:guide>
        <p15:guide id="51" orient="horz" pos="3118">
          <p15:clr>
            <a:srgbClr val="F26B43"/>
          </p15:clr>
        </p15:guide>
        <p15:guide id="52" orient="horz" pos="2878">
          <p15:clr>
            <a:srgbClr val="F26B43"/>
          </p15:clr>
        </p15:guide>
        <p15:guide id="53" orient="horz" pos="2637">
          <p15:clr>
            <a:srgbClr val="F26B43"/>
          </p15:clr>
        </p15:guide>
        <p15:guide id="54" orient="horz" pos="2397">
          <p15:clr>
            <a:srgbClr val="F26B43"/>
          </p15:clr>
        </p15:guide>
        <p15:guide id="55" orient="horz" pos="2157">
          <p15:clr>
            <a:srgbClr val="F26B43"/>
          </p15:clr>
        </p15:guide>
        <p15:guide id="56" orient="horz" pos="1916">
          <p15:clr>
            <a:srgbClr val="F26B43"/>
          </p15:clr>
        </p15:guide>
        <p15:guide id="57" orient="horz" pos="1195">
          <p15:clr>
            <a:srgbClr val="F26B43"/>
          </p15:clr>
        </p15:guide>
        <p15:guide id="58" orient="horz" pos="955">
          <p15:clr>
            <a:srgbClr val="F26B43"/>
          </p15:clr>
        </p15:guide>
        <p15:guide id="59" orient="horz" pos="714">
          <p15:clr>
            <a:srgbClr val="F26B43"/>
          </p15:clr>
        </p15:guide>
        <p15:guide id="62" orient="horz" pos="4560">
          <p15:clr>
            <a:srgbClr val="F26B43"/>
          </p15:clr>
        </p15:guide>
        <p15:guide id="63" orient="horz" pos="4801">
          <p15:clr>
            <a:srgbClr val="F26B43"/>
          </p15:clr>
        </p15:guide>
        <p15:guide id="64" orient="horz" pos="5282">
          <p15:clr>
            <a:srgbClr val="F26B43"/>
          </p15:clr>
        </p15:guide>
        <p15:guide id="65" orient="horz" pos="5522">
          <p15:clr>
            <a:srgbClr val="F26B43"/>
          </p15:clr>
        </p15:guide>
        <p15:guide id="66" orient="horz" pos="5762">
          <p15:clr>
            <a:srgbClr val="F26B43"/>
          </p15:clr>
        </p15:guide>
        <p15:guide id="67" orient="horz" pos="6003">
          <p15:clr>
            <a:srgbClr val="F26B43"/>
          </p15:clr>
        </p15:guide>
        <p15:guide id="68" orient="horz" pos="6243">
          <p15:clr>
            <a:srgbClr val="F26B43"/>
          </p15:clr>
        </p15:guide>
        <p15:guide id="69" orient="horz" pos="6483">
          <p15:clr>
            <a:srgbClr val="F26B43"/>
          </p15:clr>
        </p15:guide>
        <p15:guide id="70" orient="horz" pos="6724">
          <p15:clr>
            <a:srgbClr val="F26B43"/>
          </p15:clr>
        </p15:guide>
        <p15:guide id="71" orient="horz" pos="6964">
          <p15:clr>
            <a:srgbClr val="F26B43"/>
          </p15:clr>
        </p15:guide>
        <p15:guide id="72" orient="horz" pos="7685">
          <p15:clr>
            <a:srgbClr val="F26B43"/>
          </p15:clr>
        </p15:guide>
        <p15:guide id="73" orient="horz" pos="7445">
          <p15:clr>
            <a:srgbClr val="F26B43"/>
          </p15:clr>
        </p15:guide>
        <p15:guide id="74" orient="horz" pos="7205">
          <p15:clr>
            <a:srgbClr val="F26B43"/>
          </p15:clr>
        </p15:guide>
        <p15:guide id="75" pos="8160">
          <p15:clr>
            <a:srgbClr val="F26B43"/>
          </p15:clr>
        </p15:guide>
        <p15:guide id="76" orient="horz" pos="3599">
          <p15:clr>
            <a:srgbClr val="F26B43"/>
          </p15:clr>
        </p15:guide>
        <p15:guide id="77" orient="horz" pos="3358">
          <p15:clr>
            <a:srgbClr val="F26B43"/>
          </p15:clr>
        </p15:guide>
        <p15:guide id="78" orient="horz" pos="5041">
          <p15:clr>
            <a:srgbClr val="F26B43"/>
          </p15:clr>
        </p15:guide>
        <p15:guide id="79" pos="2391">
          <p15:clr>
            <a:srgbClr val="F26B43"/>
          </p15:clr>
        </p15:guide>
        <p15:guide id="80" pos="2151">
          <p15:clr>
            <a:srgbClr val="F26B43"/>
          </p15:clr>
        </p15:guide>
        <p15:guide id="81" pos="1910">
          <p15:clr>
            <a:srgbClr val="F26B43"/>
          </p15:clr>
        </p15:guide>
        <p15:guide id="82" pos="1670">
          <p15:clr>
            <a:srgbClr val="F26B43"/>
          </p15:clr>
        </p15:guide>
        <p15:guide id="83" pos="1430">
          <p15:clr>
            <a:srgbClr val="F26B43"/>
          </p15:clr>
        </p15:guide>
        <p15:guide id="84" pos="1189">
          <p15:clr>
            <a:srgbClr val="F26B43"/>
          </p15:clr>
        </p15:guide>
        <p15:guide id="85" pos="949">
          <p15:clr>
            <a:srgbClr val="F26B43"/>
          </p15:clr>
        </p15:guide>
        <p15:guide id="86" pos="709">
          <p15:clr>
            <a:srgbClr val="F26B43"/>
          </p15:clr>
        </p15:guide>
        <p15:guide id="87" pos="13449">
          <p15:clr>
            <a:srgbClr val="F26B43"/>
          </p15:clr>
        </p15:guide>
        <p15:guide id="88" pos="13689">
          <p15:clr>
            <a:srgbClr val="F26B43"/>
          </p15:clr>
        </p15:guide>
        <p15:guide id="89" pos="13929">
          <p15:clr>
            <a:srgbClr val="F26B43"/>
          </p15:clr>
        </p15:guide>
        <p15:guide id="90" pos="14170">
          <p15:clr>
            <a:srgbClr val="F26B43"/>
          </p15:clr>
        </p15:guide>
        <p15:guide id="91" pos="14410">
          <p15:clr>
            <a:srgbClr val="F26B43"/>
          </p15:clr>
        </p15:guide>
        <p15:guide id="92" pos="14650">
          <p15:clr>
            <a:srgbClr val="F26B43"/>
          </p15:clr>
        </p15:guide>
        <p15:guide id="93" orient="horz" pos="47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atterns.yandex-team.ru/presentation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image" Target="../media/image26.emf"/><Relationship Id="rId7" Type="http://schemas.openxmlformats.org/officeDocument/2006/relationships/image" Target="../media/image30.emf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29.emf"/><Relationship Id="rId5" Type="http://schemas.openxmlformats.org/officeDocument/2006/relationships/image" Target="../media/image28.emf"/><Relationship Id="rId4" Type="http://schemas.openxmlformats.org/officeDocument/2006/relationships/image" Target="../media/image27.emf"/><Relationship Id="rId9" Type="http://schemas.openxmlformats.org/officeDocument/2006/relationships/image" Target="../media/image31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AF6C8C0-C266-5C4E-9046-BB97D282CABE}"/>
              </a:ext>
            </a:extLst>
          </p:cNvPr>
          <p:cNvSpPr txBox="1"/>
          <p:nvPr/>
        </p:nvSpPr>
        <p:spPr>
          <a:xfrm>
            <a:off x="2385392" y="8002800"/>
            <a:ext cx="839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en-US" sz="3600" baseline="0" dirty="0">
                <a:solidFill>
                  <a:sysClr val="windowText" lastClr="000000"/>
                </a:solidFill>
                <a:hlinkClick r:id="rId3"/>
              </a:rPr>
              <a:t>patterns.yandex-team.ru/presentations</a:t>
            </a:r>
            <a:endParaRPr lang="ru-RU" sz="36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2795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Описание тестирующей системы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224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Устройство тестирующей системы</a:t>
            </a:r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11</a:t>
            </a:fld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9137650" y="4950425"/>
            <a:ext cx="5343525" cy="5341975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dirty="0" smtClean="0">
                <a:solidFill>
                  <a:schemeClr val="bg1"/>
                </a:solidFill>
              </a:rPr>
              <a:t>Тестирующая система</a:t>
            </a:r>
          </a:p>
        </p:txBody>
      </p:sp>
      <p:grpSp>
        <p:nvGrpSpPr>
          <p:cNvPr id="11" name="Группа 10"/>
          <p:cNvGrpSpPr/>
          <p:nvPr/>
        </p:nvGrpSpPr>
        <p:grpSpPr>
          <a:xfrm>
            <a:off x="1887559" y="5332171"/>
            <a:ext cx="3816175" cy="4578482"/>
            <a:chOff x="1887559" y="4568760"/>
            <a:chExt cx="3816175" cy="4578482"/>
          </a:xfrm>
        </p:grpSpPr>
        <p:sp>
          <p:nvSpPr>
            <p:cNvPr id="9" name="Волна 8"/>
            <p:cNvSpPr/>
            <p:nvPr/>
          </p:nvSpPr>
          <p:spPr>
            <a:xfrm rot="5400000">
              <a:off x="1506406" y="4949913"/>
              <a:ext cx="4578482" cy="3816175"/>
            </a:xfrm>
            <a:prstGeom prst="wave">
              <a:avLst>
                <a:gd name="adj1" fmla="val 10937"/>
                <a:gd name="adj2" fmla="val 0"/>
              </a:avLst>
            </a:prstGeom>
            <a:solidFill>
              <a:schemeClr val="tx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 smtClean="0">
                <a:solidFill>
                  <a:schemeClr val="tx1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270125" y="6442502"/>
              <a:ext cx="305276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dirty="0" err="1" smtClean="0">
                  <a:solidFill>
                    <a:sysClr val="windowText" lastClr="000000"/>
                  </a:solidFill>
                </a:rPr>
                <a:t>cpp</a:t>
              </a:r>
              <a:r>
                <a:rPr lang="en-US" sz="4800" dirty="0" smtClean="0">
                  <a:solidFill>
                    <a:sysClr val="windowText" lastClr="000000"/>
                  </a:solidFill>
                </a:rPr>
                <a:t>-</a:t>
              </a:r>
              <a:r>
                <a:rPr lang="ru-RU" sz="4800" dirty="0" smtClean="0">
                  <a:solidFill>
                    <a:sysClr val="windowText" lastClr="000000"/>
                  </a:solidFill>
                </a:rPr>
                <a:t>файл</a:t>
              </a:r>
            </a:p>
          </p:txBody>
        </p:sp>
      </p:grpSp>
      <p:sp>
        <p:nvSpPr>
          <p:cNvPr id="12" name="Прямоугольник 11"/>
          <p:cNvSpPr/>
          <p:nvPr/>
        </p:nvSpPr>
        <p:spPr>
          <a:xfrm>
            <a:off x="16770350" y="5914539"/>
            <a:ext cx="6486525" cy="341374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JSON:</a:t>
            </a:r>
          </a:p>
          <a:p>
            <a:endParaRPr lang="en-US" dirty="0" smtClean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 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fractionalScore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": 1.0,</a:t>
            </a:r>
          </a:p>
          <a:p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  “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feedback": 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“Good job!"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  <a:endParaRPr lang="ru-RU" dirty="0" err="1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4" name="Прямая со стрелкой 13"/>
          <p:cNvCxnSpPr>
            <a:stCxn id="10" idx="3"/>
            <a:endCxn id="5" idx="1"/>
          </p:cNvCxnSpPr>
          <p:nvPr/>
        </p:nvCxnSpPr>
        <p:spPr>
          <a:xfrm>
            <a:off x="5322888" y="7621412"/>
            <a:ext cx="3814762" cy="1"/>
          </a:xfrm>
          <a:prstGeom prst="straightConnector1">
            <a:avLst/>
          </a:prstGeom>
          <a:ln w="38100">
            <a:solidFill>
              <a:schemeClr val="tx1"/>
            </a:solidFill>
            <a:headEnd type="none"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>
            <a:stCxn id="5" idx="3"/>
            <a:endCxn id="12" idx="1"/>
          </p:cNvCxnSpPr>
          <p:nvPr/>
        </p:nvCxnSpPr>
        <p:spPr>
          <a:xfrm>
            <a:off x="14481175" y="7621413"/>
            <a:ext cx="2289175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7228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Устройство тестирующей системы</a:t>
            </a:r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12</a:t>
            </a:fld>
            <a:endParaRPr lang="ru-RU" dirty="0"/>
          </a:p>
        </p:txBody>
      </p:sp>
      <p:sp>
        <p:nvSpPr>
          <p:cNvPr id="5" name="Docker"/>
          <p:cNvSpPr/>
          <p:nvPr/>
        </p:nvSpPr>
        <p:spPr>
          <a:xfrm>
            <a:off x="1143000" y="3041650"/>
            <a:ext cx="22114606" cy="9158288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9600" dirty="0" smtClean="0">
                <a:solidFill>
                  <a:schemeClr val="tx1"/>
                </a:solidFill>
              </a:rPr>
              <a:t>Docker</a:t>
            </a:r>
            <a:endParaRPr lang="ru-RU" sz="9600" dirty="0" err="1" smtClean="0">
              <a:solidFill>
                <a:schemeClr val="tx1"/>
              </a:solidFill>
            </a:endParaRPr>
          </a:p>
        </p:txBody>
      </p:sp>
      <p:sp>
        <p:nvSpPr>
          <p:cNvPr id="6" name="Linux"/>
          <p:cNvSpPr/>
          <p:nvPr/>
        </p:nvSpPr>
        <p:spPr>
          <a:xfrm>
            <a:off x="1506537" y="3424238"/>
            <a:ext cx="20224751" cy="7250112"/>
          </a:xfrm>
          <a:prstGeom prst="rect">
            <a:avLst/>
          </a:prstGeom>
          <a:solidFill>
            <a:schemeClr val="tx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9600" dirty="0" smtClean="0">
                <a:solidFill>
                  <a:schemeClr val="tx1"/>
                </a:solidFill>
              </a:rPr>
              <a:t>Linux</a:t>
            </a:r>
            <a:endParaRPr lang="ru-RU" sz="9600" dirty="0" err="1" smtClean="0">
              <a:solidFill>
                <a:schemeClr val="tx1"/>
              </a:solidFill>
            </a:endParaRPr>
          </a:p>
        </p:txBody>
      </p:sp>
      <p:sp>
        <p:nvSpPr>
          <p:cNvPr id="7" name="Python"/>
          <p:cNvSpPr/>
          <p:nvPr/>
        </p:nvSpPr>
        <p:spPr>
          <a:xfrm>
            <a:off x="1887538" y="3805238"/>
            <a:ext cx="18316575" cy="5341937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9600" dirty="0" smtClean="0">
                <a:solidFill>
                  <a:schemeClr val="tx1"/>
                </a:solidFill>
              </a:rPr>
              <a:t>Python</a:t>
            </a:r>
            <a:endParaRPr lang="ru-RU" sz="9600" dirty="0" err="1" smtClean="0">
              <a:solidFill>
                <a:schemeClr val="tx1"/>
              </a:solidFill>
            </a:endParaRPr>
          </a:p>
        </p:txBody>
      </p:sp>
      <p:sp>
        <p:nvSpPr>
          <p:cNvPr id="8" name="C++"/>
          <p:cNvSpPr/>
          <p:nvPr/>
        </p:nvSpPr>
        <p:spPr>
          <a:xfrm>
            <a:off x="2270124" y="4186239"/>
            <a:ext cx="16408401" cy="3435350"/>
          </a:xfrm>
          <a:prstGeom prst="rect">
            <a:avLst/>
          </a:prstGeom>
          <a:solidFill>
            <a:schemeClr val="accent5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9600" dirty="0" smtClean="0">
                <a:solidFill>
                  <a:schemeClr val="tx1"/>
                </a:solidFill>
              </a:rPr>
              <a:t>C++</a:t>
            </a:r>
            <a:endParaRPr lang="ru-RU" sz="9600" dirty="0" err="1" smtClean="0">
              <a:solidFill>
                <a:schemeClr val="tx1"/>
              </a:solidFill>
            </a:endParaRPr>
          </a:p>
        </p:txBody>
      </p:sp>
      <p:sp>
        <p:nvSpPr>
          <p:cNvPr id="9" name="Тестирующая система"/>
          <p:cNvSpPr/>
          <p:nvPr/>
        </p:nvSpPr>
        <p:spPr>
          <a:xfrm>
            <a:off x="1143000" y="3042425"/>
            <a:ext cx="22131338" cy="9157513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dirty="0" smtClean="0">
                <a:solidFill>
                  <a:schemeClr val="bg1"/>
                </a:solidFill>
              </a:rPr>
              <a:t>Тестирующая система</a:t>
            </a:r>
          </a:p>
        </p:txBody>
      </p:sp>
    </p:spTree>
    <p:extLst>
      <p:ext uri="{BB962C8B-B14F-4D97-AF65-F5344CB8AC3E}">
        <p14:creationId xmlns:p14="http://schemas.microsoft.com/office/powerpoint/2010/main" val="1886027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xit" presetSubtype="0" ac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4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Юнит-тест </a:t>
            </a:r>
            <a:r>
              <a:rPr lang="ru-RU" dirty="0" err="1" smtClean="0"/>
              <a:t>фреймворк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6032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Юнит-тест </a:t>
            </a:r>
            <a:r>
              <a:rPr lang="ru-RU" dirty="0" err="1" smtClean="0"/>
              <a:t>фреймворк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ru-RU" dirty="0" smtClean="0"/>
              <a:t>В </a:t>
            </a:r>
            <a:r>
              <a:rPr lang="ru-RU" dirty="0" err="1" smtClean="0"/>
              <a:t>видеолекциях</a:t>
            </a:r>
            <a:r>
              <a:rPr lang="ru-RU" dirty="0" smtClean="0"/>
              <a:t> мы разработали свой юнит-тест </a:t>
            </a:r>
            <a:r>
              <a:rPr lang="ru-RU" dirty="0" err="1" smtClean="0"/>
              <a:t>фреймворк</a:t>
            </a:r>
            <a:endParaRPr lang="ru-RU" dirty="0" smtClean="0"/>
          </a:p>
          <a:p>
            <a:pPr lvl="2"/>
            <a:r>
              <a:rPr lang="ru-RU" dirty="0" smtClean="0"/>
              <a:t>чтобы показать, что текущих знаний уже достаточно, чтобы сделать что-то полезное</a:t>
            </a:r>
          </a:p>
          <a:p>
            <a:pPr lvl="2"/>
            <a:r>
              <a:rPr lang="ru-RU" dirty="0"/>
              <a:t>чтобы люди понимали, как он работает и как устроен </a:t>
            </a:r>
            <a:r>
              <a:rPr lang="ru-RU" dirty="0" smtClean="0"/>
              <a:t>внутри</a:t>
            </a:r>
          </a:p>
          <a:p>
            <a:pPr lvl="2"/>
            <a:r>
              <a:rPr lang="ru-RU" dirty="0" smtClean="0"/>
              <a:t>чтобы они могли вносить в него изменения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1568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применения юнит-тест </a:t>
            </a:r>
            <a:r>
              <a:rPr lang="ru-RU" dirty="0" err="1" smtClean="0"/>
              <a:t>фреймворка</a:t>
            </a:r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15</a:t>
            </a:fld>
            <a:endParaRPr lang="ru-RU"/>
          </a:p>
        </p:txBody>
      </p:sp>
      <p:sp>
        <p:nvSpPr>
          <p:cNvPr id="5" name="Объект 4"/>
          <p:cNvSpPr>
            <a:spLocks noGrp="1"/>
          </p:cNvSpPr>
          <p:nvPr>
            <p:ph idx="13"/>
          </p:nvPr>
        </p:nvSpPr>
        <p:spPr>
          <a:xfrm>
            <a:off x="1" y="3041650"/>
            <a:ext cx="12191206" cy="10679113"/>
          </a:xfrm>
        </p:spPr>
        <p:txBody>
          <a:bodyPr/>
          <a:lstStyle/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#</a:t>
            </a:r>
            <a:r>
              <a:rPr lang="ru-RU" altLang="ru-RU" dirty="0" err="1">
                <a:solidFill>
                  <a:srgbClr val="72C3E0"/>
                </a:solidFill>
                <a:latin typeface="Verdana" panose="020B0604030504040204" pitchFamily="34" charset="0"/>
              </a:rPr>
              <a:t>include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9E64A9"/>
                </a:solidFill>
                <a:latin typeface="Verdana" panose="020B0604030504040204" pitchFamily="34" charset="0"/>
              </a:rPr>
              <a:t>"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test_runner.h</a:t>
            </a:r>
            <a:r>
              <a:rPr lang="ru-RU" altLang="ru-RU" dirty="0">
                <a:solidFill>
                  <a:srgbClr val="9E64A9"/>
                </a:solidFill>
                <a:latin typeface="Verdana" panose="020B0604030504040204" pitchFamily="34" charset="0"/>
              </a:rPr>
              <a:t>"</a:t>
            </a:r>
            <a:br>
              <a:rPr lang="ru-RU" altLang="ru-RU" dirty="0">
                <a:solidFill>
                  <a:srgbClr val="9E64A9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9E64A9"/>
                </a:solidFill>
                <a:latin typeface="Verdana" panose="020B0604030504040204" pitchFamily="34" charset="0"/>
              </a:rPr>
              <a:t/>
            </a:r>
            <a:br>
              <a:rPr lang="ru-RU" altLang="ru-RU" dirty="0">
                <a:solidFill>
                  <a:srgbClr val="9E64A9"/>
                </a:solidFill>
                <a:latin typeface="Verdana" panose="020B0604030504040204" pitchFamily="34" charset="0"/>
              </a:rPr>
            </a:b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int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Abs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int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x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/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void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TestPositive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() { 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ASSERT_EQUAL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Abs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(5), 5); 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}</a:t>
            </a:r>
            <a:endParaRPr lang="en-US" altLang="ru-RU" dirty="0" smtClean="0">
              <a:solidFill>
                <a:srgbClr val="FFFFFF"/>
              </a:solidFill>
              <a:latin typeface="Verdana" panose="020B0604030504040204" pitchFamily="34" charset="0"/>
            </a:endParaRPr>
          </a:p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/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void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TestNegative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() { 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ASSERT_EQUAL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Abs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(-5), 5); 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}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/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int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main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()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TestRunner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tr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RUN_TEST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tr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,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TestPositive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RUN_TEST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tr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,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TestNegative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}</a:t>
            </a:r>
            <a:endParaRPr lang="ru-RU" altLang="ru-RU" sz="66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0" name="Объект 4"/>
          <p:cNvSpPr txBox="1">
            <a:spLocks/>
          </p:cNvSpPr>
          <p:nvPr/>
        </p:nvSpPr>
        <p:spPr>
          <a:xfrm>
            <a:off x="12186047" y="3045618"/>
            <a:ext cx="12191206" cy="10679113"/>
          </a:xfrm>
          <a:prstGeom prst="rect">
            <a:avLst/>
          </a:prstGeom>
          <a:solidFill>
            <a:schemeClr val="tx1"/>
          </a:solidFill>
        </p:spPr>
        <p:txBody>
          <a:bodyPr vert="horz" lIns="1152000" tIns="468000" rIns="1152000" bIns="720000" rtlCol="0" anchor="t" anchorCtr="0">
            <a:noAutofit/>
          </a:bodyPr>
          <a:lstStyle>
            <a:lvl1pPr marL="0" indent="0" algn="l" defTabSz="1828619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3600" b="0" i="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0" indent="0" algn="l" defTabSz="1907905" rtl="0" eaLnBrk="1" latinLnBrk="0" hangingPunct="1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120000"/>
              <a:buFont typeface="Impact" panose="020B0806030902050204" pitchFamily="34" charset="0"/>
              <a:buNone/>
              <a:defRPr sz="4800" kern="1200" baseline="0">
                <a:solidFill>
                  <a:schemeClr val="tx1"/>
                </a:solidFill>
                <a:latin typeface="InputMono" panose="02000509020000090004" pitchFamily="49" charset="0"/>
                <a:ea typeface="+mn-ea"/>
                <a:cs typeface="+mn-cs"/>
              </a:defRPr>
            </a:lvl2pPr>
            <a:lvl3pPr marL="1512000" indent="-792000" algn="l" defTabSz="1828619" rtl="0" eaLnBrk="1" latinLnBrk="0" hangingPunct="1">
              <a:lnSpc>
                <a:spcPts val="6000"/>
              </a:lnSpc>
              <a:spcBef>
                <a:spcPts val="4000"/>
              </a:spcBef>
              <a:spcAft>
                <a:spcPts val="0"/>
              </a:spcAft>
              <a:buSzPct val="150000"/>
              <a:buFont typeface="Yandex Sans Text Light" panose="02000000000000000000" pitchFamily="2" charset="-52"/>
              <a:buChar char="›"/>
              <a:defRPr sz="4800" kern="1200">
                <a:solidFill>
                  <a:schemeClr val="tx1"/>
                </a:solidFill>
                <a:latin typeface="InputMono" panose="02000509020000090004" pitchFamily="49" charset="0"/>
                <a:ea typeface="+mn-ea"/>
                <a:cs typeface="+mn-cs"/>
              </a:defRPr>
            </a:lvl3pPr>
            <a:lvl4pPr marL="1512000" indent="-792000" algn="l" defTabSz="1828619" rtl="0" eaLnBrk="1" latinLnBrk="0" hangingPunct="1">
              <a:lnSpc>
                <a:spcPts val="6000"/>
              </a:lnSpc>
              <a:spcBef>
                <a:spcPts val="4000"/>
              </a:spcBef>
              <a:spcAft>
                <a:spcPts val="0"/>
              </a:spcAft>
              <a:buFont typeface="+mj-lt"/>
              <a:buAutoNum type="arabicPeriod"/>
              <a:defRPr sz="4800" kern="1200">
                <a:solidFill>
                  <a:schemeClr val="tx1"/>
                </a:solidFill>
                <a:latin typeface="InputMono" panose="02000509020000090004" pitchFamily="49" charset="0"/>
                <a:ea typeface="+mn-ea"/>
                <a:cs typeface="+mn-cs"/>
              </a:defRPr>
            </a:lvl4pPr>
            <a:lvl5pPr marL="0" indent="0" algn="l" defTabSz="1828619" rtl="0" eaLnBrk="1" latinLnBrk="0" hangingPunct="1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buFontTx/>
              <a:buNone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8699" indent="-457155" algn="l" defTabSz="182861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007" indent="-457155" algn="l" defTabSz="182861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7315" indent="-457155" algn="l" defTabSz="182861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1623" indent="-457155" algn="l" defTabSz="182861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dirty="0" err="1"/>
              <a:t>TestPositive</a:t>
            </a:r>
            <a:r>
              <a:rPr lang="en-US" altLang="ru-RU" dirty="0"/>
              <a:t> fail: Assertion failed: -5 != 5 hint: Abs(5) != 5, main.cpp:5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dirty="0" err="1"/>
              <a:t>TestNegative</a:t>
            </a:r>
            <a:r>
              <a:rPr lang="en-US" altLang="ru-RU" dirty="0"/>
              <a:t> OK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dirty="0"/>
              <a:t>1 unit tests failed. Terminate</a:t>
            </a:r>
          </a:p>
        </p:txBody>
      </p:sp>
    </p:spTree>
    <p:extLst>
      <p:ext uri="{BB962C8B-B14F-4D97-AF65-F5344CB8AC3E}">
        <p14:creationId xmlns:p14="http://schemas.microsoft.com/office/powerpoint/2010/main" val="1888546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 </a:t>
            </a:r>
            <a:r>
              <a:rPr lang="en-US" dirty="0" err="1" smtClean="0"/>
              <a:t>TestRunner</a:t>
            </a:r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16</a:t>
            </a:fld>
            <a:endParaRPr lang="ru-RU"/>
          </a:p>
        </p:txBody>
      </p:sp>
      <p:sp>
        <p:nvSpPr>
          <p:cNvPr id="5" name="Объект 4"/>
          <p:cNvSpPr>
            <a:spLocks noGrp="1"/>
          </p:cNvSpPr>
          <p:nvPr>
            <p:ph idx="13"/>
          </p:nvPr>
        </p:nvSpPr>
        <p:spPr>
          <a:xfrm>
            <a:off x="1" y="3041650"/>
            <a:ext cx="24382412" cy="10679113"/>
          </a:xfrm>
        </p:spPr>
        <p:txBody>
          <a:bodyPr/>
          <a:lstStyle/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class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TestRunner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private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int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fail_count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= 0;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err="1" smtClean="0">
                <a:solidFill>
                  <a:srgbClr val="FFFFFF"/>
                </a:solidFill>
                <a:latin typeface="Verdana" panose="020B0604030504040204" pitchFamily="34" charset="0"/>
              </a:rPr>
              <a:t>public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template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&lt;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class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TestFunc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&gt;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void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RunTest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TestFunc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func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,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const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string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&amp;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test_name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try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 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func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 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cerr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&lt;&lt;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test_name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>
                <a:solidFill>
                  <a:srgbClr val="9E64A9"/>
                </a:solidFill>
                <a:latin typeface="Verdana" panose="020B0604030504040204" pitchFamily="34" charset="0"/>
              </a:rPr>
              <a:t>" OK"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endl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}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catch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(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exception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&amp; </a:t>
            </a:r>
            <a:r>
              <a:rPr lang="ru-RU" altLang="ru-RU" dirty="0">
                <a:solidFill>
                  <a:srgbClr val="A9B7C6"/>
                </a:solidFill>
                <a:latin typeface="Verdana" panose="020B0604030504040204" pitchFamily="34" charset="0"/>
              </a:rPr>
              <a:t>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  ++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fail_count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 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cerr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&lt;&lt;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test_name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>
                <a:solidFill>
                  <a:srgbClr val="9E64A9"/>
                </a:solidFill>
                <a:latin typeface="Verdana" panose="020B0604030504040204" pitchFamily="34" charset="0"/>
              </a:rPr>
              <a:t>" 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fail</a:t>
            </a:r>
            <a:r>
              <a:rPr lang="ru-RU" altLang="ru-RU" dirty="0">
                <a:solidFill>
                  <a:srgbClr val="9E64A9"/>
                </a:solidFill>
                <a:latin typeface="Verdana" panose="020B0604030504040204" pitchFamily="34" charset="0"/>
              </a:rPr>
              <a:t>: "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 err="1">
                <a:solidFill>
                  <a:srgbClr val="A9B7C6"/>
                </a:solidFill>
                <a:latin typeface="Verdana" panose="020B0604030504040204" pitchFamily="34" charset="0"/>
              </a:rPr>
              <a:t>e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what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() &lt;&lt;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endl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}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catch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(...)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  ++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fail_count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 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cerr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&lt;&lt; </a:t>
            </a:r>
            <a:r>
              <a:rPr lang="ru-RU" altLang="ru-RU" dirty="0">
                <a:solidFill>
                  <a:srgbClr val="9E64A9"/>
                </a:solidFill>
                <a:latin typeface="Verdana" panose="020B0604030504040204" pitchFamily="34" charset="0"/>
              </a:rPr>
              <a:t>"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Unknown</a:t>
            </a:r>
            <a:r>
              <a:rPr lang="ru-RU" altLang="ru-RU" dirty="0">
                <a:solidFill>
                  <a:srgbClr val="9E64A9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exception</a:t>
            </a:r>
            <a:r>
              <a:rPr lang="ru-RU" altLang="ru-RU" dirty="0">
                <a:solidFill>
                  <a:srgbClr val="9E64A9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caught</a:t>
            </a:r>
            <a:r>
              <a:rPr lang="ru-RU" altLang="ru-RU" dirty="0">
                <a:solidFill>
                  <a:srgbClr val="9E64A9"/>
                </a:solidFill>
                <a:latin typeface="Verdana" panose="020B0604030504040204" pitchFamily="34" charset="0"/>
              </a:rPr>
              <a:t>"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endl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}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}</a:t>
            </a:r>
            <a:endParaRPr lang="ru-RU" altLang="ru-RU" sz="66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3256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17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~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TestRunner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()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if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fail_count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&gt; 0)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 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cerr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&lt;&lt;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fail_count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>
                <a:solidFill>
                  <a:srgbClr val="9E64A9"/>
                </a:solidFill>
                <a:latin typeface="Verdana" panose="020B0604030504040204" pitchFamily="34" charset="0"/>
              </a:rPr>
              <a:t>" 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unit</a:t>
            </a:r>
            <a:r>
              <a:rPr lang="ru-RU" altLang="ru-RU" dirty="0">
                <a:solidFill>
                  <a:srgbClr val="9E64A9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tests</a:t>
            </a:r>
            <a:r>
              <a:rPr lang="ru-RU" altLang="ru-RU" dirty="0">
                <a:solidFill>
                  <a:srgbClr val="9E64A9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failed</a:t>
            </a:r>
            <a:r>
              <a:rPr lang="ru-RU" altLang="ru-RU" dirty="0">
                <a:solidFill>
                  <a:srgbClr val="9E64A9"/>
                </a:solidFill>
                <a:latin typeface="Verdana" panose="020B0604030504040204" pitchFamily="34" charset="0"/>
              </a:rPr>
              <a:t>. 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Terminate</a:t>
            </a:r>
            <a:r>
              <a:rPr lang="ru-RU" altLang="ru-RU" dirty="0">
                <a:solidFill>
                  <a:srgbClr val="9E64A9"/>
                </a:solidFill>
                <a:latin typeface="Verdana" panose="020B0604030504040204" pitchFamily="34" charset="0"/>
              </a:rPr>
              <a:t>"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endl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 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exit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(1);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}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}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};</a:t>
            </a:r>
            <a:endParaRPr lang="en-US" altLang="ru-RU" dirty="0" smtClean="0">
              <a:solidFill>
                <a:srgbClr val="FFFFFF"/>
              </a:solidFill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9559768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Стимулируем писать юнит-тесты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3000" y="3048001"/>
            <a:ext cx="19461162" cy="1138238"/>
          </a:xfrm>
        </p:spPr>
        <p:txBody>
          <a:bodyPr/>
          <a:lstStyle/>
          <a:p>
            <a:pPr lvl="1"/>
            <a:r>
              <a:rPr lang="ru-RU" dirty="0" smtClean="0"/>
              <a:t>К каждой задаче выдаём заготовку решения с юнит-тестами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18</a:t>
            </a:fld>
            <a:endParaRPr lang="ru-RU"/>
          </a:p>
        </p:txBody>
      </p:sp>
      <p:sp>
        <p:nvSpPr>
          <p:cNvPr id="6" name="Объект 5"/>
          <p:cNvSpPr>
            <a:spLocks noGrp="1"/>
          </p:cNvSpPr>
          <p:nvPr>
            <p:ph idx="13"/>
          </p:nvPr>
        </p:nvSpPr>
        <p:spPr>
          <a:xfrm>
            <a:off x="1" y="4568825"/>
            <a:ext cx="24382412" cy="9147175"/>
          </a:xfrm>
        </p:spPr>
        <p:txBody>
          <a:bodyPr/>
          <a:lstStyle/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// Реализуйте этот шаблон</a:t>
            </a:r>
            <a:b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</a:b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template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&lt;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typename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&gt;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void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Swap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*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first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, 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*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second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/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void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TestSwap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()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int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a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= 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1</a:t>
            </a:r>
            <a:r>
              <a:rPr lang="en-US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</a:p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en-US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en-US" altLang="ru-RU" dirty="0" err="1" smtClean="0">
                <a:solidFill>
                  <a:srgbClr val="FFFFFF"/>
                </a:solidFill>
                <a:latin typeface="Verdana" panose="020B0604030504040204" pitchFamily="34" charset="0"/>
              </a:rPr>
              <a:t>int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b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= 2;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Swap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(&amp;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a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, &amp;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b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ASSERT_EQUAL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a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, 2);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ASSERT_EQUAL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b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, 1);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}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/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int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main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()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TestRunner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tr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RUN_TEST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tr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,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TestSwap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}</a:t>
            </a:r>
            <a:endParaRPr lang="ru-RU" altLang="ru-RU" sz="66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821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Тестирование решений участников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4184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048000" y="3048000"/>
            <a:ext cx="18683206" cy="7249764"/>
          </a:xfrm>
        </p:spPr>
        <p:txBody>
          <a:bodyPr/>
          <a:lstStyle/>
          <a:p>
            <a:r>
              <a:rPr lang="ru-RU" dirty="0" smtClean="0"/>
              <a:t>Заглядываем под капот «Поясов по</a:t>
            </a:r>
            <a:r>
              <a:rPr lang="en-US" dirty="0" smtClean="0"/>
              <a:t> C++</a:t>
            </a:r>
            <a:r>
              <a:rPr lang="ru-RU" dirty="0" smtClean="0"/>
              <a:t>»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Илья </a:t>
            </a:r>
            <a:r>
              <a:rPr lang="ru-RU" dirty="0" smtClean="0"/>
              <a:t>Шишков, старший разработчик</a:t>
            </a:r>
            <a:endParaRPr lang="ru-RU" dirty="0"/>
          </a:p>
        </p:txBody>
      </p:sp>
      <p:sp>
        <p:nvSpPr>
          <p:cNvPr id="4" name="Рисунок 3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5" name="Рисунок 4"/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1840561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Типы задач на курсах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ru-RU" dirty="0" smtClean="0"/>
              <a:t>Большинство задач относится к одной из двух категорий</a:t>
            </a:r>
            <a:r>
              <a:rPr lang="en-US" dirty="0" smtClean="0"/>
              <a:t>:</a:t>
            </a:r>
            <a:endParaRPr lang="ru-RU" dirty="0" smtClean="0"/>
          </a:p>
          <a:p>
            <a:pPr lvl="2"/>
            <a:r>
              <a:rPr lang="ru-RU" dirty="0" smtClean="0"/>
              <a:t>Написать программу </a:t>
            </a:r>
            <a:r>
              <a:rPr lang="en-US" dirty="0" err="1" smtClean="0"/>
              <a:t>stdin</a:t>
            </a:r>
            <a:r>
              <a:rPr lang="ru-RU" dirty="0" smtClean="0"/>
              <a:t> </a:t>
            </a:r>
            <a:r>
              <a:rPr lang="en-US" dirty="0" smtClean="0"/>
              <a:t>→ </a:t>
            </a:r>
            <a:r>
              <a:rPr lang="en-US" dirty="0" err="1" smtClean="0"/>
              <a:t>stdout</a:t>
            </a:r>
            <a:endParaRPr lang="en-US" dirty="0" smtClean="0"/>
          </a:p>
          <a:p>
            <a:pPr lvl="2"/>
            <a:r>
              <a:rPr lang="ru-RU" dirty="0" smtClean="0"/>
              <a:t>Реализовать функцию/класс/шаблон с заданным интерфейсом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1341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Тестирование задач </a:t>
            </a:r>
            <a:r>
              <a:rPr lang="en-US" dirty="0" err="1"/>
              <a:t>stdin</a:t>
            </a:r>
            <a:r>
              <a:rPr lang="ru-RU" dirty="0" smtClean="0"/>
              <a:t> </a:t>
            </a:r>
            <a:r>
              <a:rPr lang="en-US" dirty="0" smtClean="0"/>
              <a:t>→ </a:t>
            </a:r>
            <a:r>
              <a:rPr lang="en-US" dirty="0" err="1" smtClean="0"/>
              <a:t>stdout</a:t>
            </a:r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21</a:t>
            </a:fld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6097413"/>
            <a:ext cx="2744384" cy="2286987"/>
          </a:xfrm>
          <a:prstGeom prst="rect">
            <a:avLst/>
          </a:prstGeom>
        </p:spPr>
      </p:pic>
      <p:sp>
        <p:nvSpPr>
          <p:cNvPr id="9" name="Docker"/>
          <p:cNvSpPr/>
          <p:nvPr/>
        </p:nvSpPr>
        <p:spPr>
          <a:xfrm>
            <a:off x="5322406" y="3041650"/>
            <a:ext cx="17935199" cy="9158288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4400" dirty="0" smtClean="0">
                <a:solidFill>
                  <a:schemeClr val="tx1"/>
                </a:solidFill>
              </a:rPr>
              <a:t>Docker</a:t>
            </a:r>
            <a:endParaRPr lang="ru-RU" sz="4400" dirty="0" err="1" smtClean="0">
              <a:solidFill>
                <a:schemeClr val="tx1"/>
              </a:solidFill>
            </a:endParaRPr>
          </a:p>
        </p:txBody>
      </p:sp>
      <p:sp>
        <p:nvSpPr>
          <p:cNvPr id="10" name="Linux"/>
          <p:cNvSpPr/>
          <p:nvPr/>
        </p:nvSpPr>
        <p:spPr>
          <a:xfrm>
            <a:off x="5704006" y="3424238"/>
            <a:ext cx="17171869" cy="8012962"/>
          </a:xfrm>
          <a:prstGeom prst="rect">
            <a:avLst/>
          </a:prstGeom>
          <a:solidFill>
            <a:schemeClr val="tx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4400" dirty="0" smtClean="0">
                <a:solidFill>
                  <a:schemeClr val="tx1"/>
                </a:solidFill>
              </a:rPr>
              <a:t>Linux</a:t>
            </a:r>
            <a:endParaRPr lang="ru-RU" sz="4400" dirty="0" err="1" smtClean="0">
              <a:solidFill>
                <a:schemeClr val="tx1"/>
              </a:solidFill>
            </a:endParaRPr>
          </a:p>
        </p:txBody>
      </p:sp>
      <p:sp>
        <p:nvSpPr>
          <p:cNvPr id="11" name="Python"/>
          <p:cNvSpPr/>
          <p:nvPr/>
        </p:nvSpPr>
        <p:spPr>
          <a:xfrm>
            <a:off x="6085606" y="3805238"/>
            <a:ext cx="16409269" cy="6869112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4400" dirty="0" smtClean="0">
                <a:solidFill>
                  <a:schemeClr val="tx1"/>
                </a:solidFill>
              </a:rPr>
              <a:t>Python</a:t>
            </a:r>
            <a:endParaRPr lang="ru-RU" sz="4400" dirty="0" err="1" smtClean="0">
              <a:solidFill>
                <a:schemeClr val="tx1"/>
              </a:solidFill>
            </a:endParaRPr>
          </a:p>
        </p:txBody>
      </p:sp>
      <p:grpSp>
        <p:nvGrpSpPr>
          <p:cNvPr id="6" name="Группа 5"/>
          <p:cNvGrpSpPr/>
          <p:nvPr/>
        </p:nvGrpSpPr>
        <p:grpSpPr>
          <a:xfrm>
            <a:off x="14671686" y="4186800"/>
            <a:ext cx="1908154" cy="1525829"/>
            <a:chOff x="1887559" y="4568760"/>
            <a:chExt cx="3816175" cy="4578482"/>
          </a:xfrm>
        </p:grpSpPr>
        <p:sp>
          <p:nvSpPr>
            <p:cNvPr id="7" name="Волна 6"/>
            <p:cNvSpPr/>
            <p:nvPr/>
          </p:nvSpPr>
          <p:spPr>
            <a:xfrm rot="5400000">
              <a:off x="1506406" y="4949913"/>
              <a:ext cx="4578482" cy="3816175"/>
            </a:xfrm>
            <a:prstGeom prst="wave">
              <a:avLst>
                <a:gd name="adj1" fmla="val 10937"/>
                <a:gd name="adj2" fmla="val 0"/>
              </a:avLst>
            </a:prstGeom>
            <a:solidFill>
              <a:schemeClr val="tx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 smtClean="0">
                <a:solidFill>
                  <a:schemeClr val="tx1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269264" y="6049201"/>
              <a:ext cx="3052764" cy="17547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3200" dirty="0" smtClean="0">
                  <a:solidFill>
                    <a:sysClr val="windowText" lastClr="000000"/>
                  </a:solidFill>
                </a:rPr>
                <a:t>Тест 1</a:t>
              </a:r>
            </a:p>
          </p:txBody>
        </p:sp>
      </p:grpSp>
      <p:grpSp>
        <p:nvGrpSpPr>
          <p:cNvPr id="18" name="Группа 17"/>
          <p:cNvGrpSpPr/>
          <p:nvPr/>
        </p:nvGrpSpPr>
        <p:grpSpPr>
          <a:xfrm>
            <a:off x="12290551" y="6519491"/>
            <a:ext cx="1908153" cy="1525829"/>
            <a:chOff x="1887561" y="4568758"/>
            <a:chExt cx="3816176" cy="4578481"/>
          </a:xfrm>
        </p:grpSpPr>
        <p:sp>
          <p:nvSpPr>
            <p:cNvPr id="19" name="Волна 18"/>
            <p:cNvSpPr/>
            <p:nvPr/>
          </p:nvSpPr>
          <p:spPr>
            <a:xfrm rot="5400000">
              <a:off x="1506408" y="4949911"/>
              <a:ext cx="4578481" cy="3816176"/>
            </a:xfrm>
            <a:prstGeom prst="wave">
              <a:avLst>
                <a:gd name="adj1" fmla="val 10937"/>
                <a:gd name="adj2" fmla="val 0"/>
              </a:avLst>
            </a:prstGeom>
            <a:solidFill>
              <a:schemeClr val="tx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 smtClean="0">
                <a:solidFill>
                  <a:schemeClr val="tx1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269268" y="5615604"/>
              <a:ext cx="3434466" cy="17547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3200" dirty="0" smtClean="0">
                  <a:solidFill>
                    <a:sysClr val="windowText" lastClr="000000"/>
                  </a:solidFill>
                </a:rPr>
                <a:t>Рез-т 1</a:t>
              </a:r>
            </a:p>
          </p:txBody>
        </p:sp>
      </p:grpSp>
      <p:sp>
        <p:nvSpPr>
          <p:cNvPr id="14" name="Прямоугольник 13"/>
          <p:cNvSpPr/>
          <p:nvPr/>
        </p:nvSpPr>
        <p:spPr>
          <a:xfrm>
            <a:off x="9901830" y="6476400"/>
            <a:ext cx="1526584" cy="1526400"/>
          </a:xfrm>
          <a:prstGeom prst="rect">
            <a:avLst/>
          </a:prstGeom>
          <a:solidFill>
            <a:schemeClr val="tx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Binary</a:t>
            </a:r>
            <a:endParaRPr lang="ru-RU" dirty="0" err="1" smtClean="0">
              <a:solidFill>
                <a:schemeClr val="tx1"/>
              </a:solidFill>
            </a:endParaRPr>
          </a:p>
        </p:txBody>
      </p:sp>
      <p:grpSp>
        <p:nvGrpSpPr>
          <p:cNvPr id="15" name="Группа 14"/>
          <p:cNvGrpSpPr/>
          <p:nvPr/>
        </p:nvGrpSpPr>
        <p:grpSpPr>
          <a:xfrm>
            <a:off x="1506559" y="6476971"/>
            <a:ext cx="1908154" cy="1525829"/>
            <a:chOff x="1887559" y="4568760"/>
            <a:chExt cx="3816175" cy="4578482"/>
          </a:xfrm>
        </p:grpSpPr>
        <p:sp>
          <p:nvSpPr>
            <p:cNvPr id="16" name="Волна 15"/>
            <p:cNvSpPr/>
            <p:nvPr/>
          </p:nvSpPr>
          <p:spPr>
            <a:xfrm rot="5400000">
              <a:off x="1506406" y="4949913"/>
              <a:ext cx="4578482" cy="3816175"/>
            </a:xfrm>
            <a:prstGeom prst="wave">
              <a:avLst>
                <a:gd name="adj1" fmla="val 10937"/>
                <a:gd name="adj2" fmla="val 0"/>
              </a:avLst>
            </a:prstGeom>
            <a:solidFill>
              <a:schemeClr val="tx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 smtClean="0">
                <a:solidFill>
                  <a:schemeClr val="tx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269264" y="6049201"/>
              <a:ext cx="3052764" cy="17547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3200" dirty="0" smtClean="0">
                  <a:solidFill>
                    <a:sysClr val="windowText" lastClr="000000"/>
                  </a:solidFill>
                </a:rPr>
                <a:t>.</a:t>
              </a:r>
              <a:r>
                <a:rPr lang="en-US" sz="3200" dirty="0" err="1" smtClean="0">
                  <a:solidFill>
                    <a:sysClr val="windowText" lastClr="000000"/>
                  </a:solidFill>
                </a:rPr>
                <a:t>cpp</a:t>
              </a:r>
              <a:endParaRPr lang="ru-RU" sz="3200" dirty="0" smtClea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21" name="Прямоугольник 20"/>
          <p:cNvSpPr/>
          <p:nvPr/>
        </p:nvSpPr>
        <p:spPr>
          <a:xfrm>
            <a:off x="17533606" y="8766037"/>
            <a:ext cx="2288381" cy="1526363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Checker</a:t>
            </a:r>
            <a:endParaRPr lang="ru-RU" dirty="0" smtClean="0">
              <a:solidFill>
                <a:schemeClr val="bg1"/>
              </a:solidFill>
            </a:endParaRPr>
          </a:p>
        </p:txBody>
      </p:sp>
      <p:cxnSp>
        <p:nvCxnSpPr>
          <p:cNvPr id="23" name="Прямая со стрелкой 22"/>
          <p:cNvCxnSpPr>
            <a:endCxn id="13" idx="1"/>
          </p:cNvCxnSpPr>
          <p:nvPr/>
        </p:nvCxnSpPr>
        <p:spPr>
          <a:xfrm flipV="1">
            <a:off x="8756650" y="7239688"/>
            <a:ext cx="763356" cy="301"/>
          </a:xfrm>
          <a:prstGeom prst="straightConnector1">
            <a:avLst/>
          </a:prstGeom>
          <a:ln w="38100">
            <a:solidFill>
              <a:schemeClr val="tx1"/>
            </a:solidFill>
            <a:headEnd type="none"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mpiler"/>
          <p:cNvSpPr/>
          <p:nvPr/>
        </p:nvSpPr>
        <p:spPr>
          <a:xfrm>
            <a:off x="9520006" y="6094800"/>
            <a:ext cx="2289600" cy="2289775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Compiler</a:t>
            </a:r>
            <a:endParaRPr lang="ru-RU" dirty="0" smtClean="0">
              <a:solidFill>
                <a:schemeClr val="bg1"/>
              </a:solidFill>
            </a:endParaRPr>
          </a:p>
        </p:txBody>
      </p:sp>
      <p:cxnSp>
        <p:nvCxnSpPr>
          <p:cNvPr id="27" name="Прямая со стрелкой 26"/>
          <p:cNvCxnSpPr>
            <a:stCxn id="7" idx="3"/>
          </p:cNvCxnSpPr>
          <p:nvPr/>
        </p:nvCxnSpPr>
        <p:spPr>
          <a:xfrm flipH="1">
            <a:off x="14098588" y="5712629"/>
            <a:ext cx="1527176" cy="1550102"/>
          </a:xfrm>
          <a:prstGeom prst="straightConnector1">
            <a:avLst/>
          </a:prstGeom>
          <a:ln w="38100">
            <a:solidFill>
              <a:schemeClr val="tx1"/>
            </a:solidFill>
            <a:headEnd type="none"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/>
          <p:cNvCxnSpPr>
            <a:endCxn id="21" idx="1"/>
          </p:cNvCxnSpPr>
          <p:nvPr/>
        </p:nvCxnSpPr>
        <p:spPr>
          <a:xfrm>
            <a:off x="16740454" y="9529219"/>
            <a:ext cx="793152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36"/>
          <p:cNvCxnSpPr>
            <a:stCxn id="7" idx="3"/>
            <a:endCxn id="21" idx="0"/>
          </p:cNvCxnSpPr>
          <p:nvPr/>
        </p:nvCxnSpPr>
        <p:spPr>
          <a:xfrm>
            <a:off x="15625764" y="5712629"/>
            <a:ext cx="3052033" cy="3053408"/>
          </a:xfrm>
          <a:prstGeom prst="straightConnector1">
            <a:avLst/>
          </a:prstGeom>
          <a:ln w="38100">
            <a:solidFill>
              <a:schemeClr val="tx1"/>
            </a:solidFill>
            <a:headEnd type="none"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Группа 49"/>
          <p:cNvGrpSpPr/>
          <p:nvPr/>
        </p:nvGrpSpPr>
        <p:grpSpPr>
          <a:xfrm>
            <a:off x="17725095" y="4186800"/>
            <a:ext cx="1908154" cy="1525829"/>
            <a:chOff x="1887559" y="4568760"/>
            <a:chExt cx="3816175" cy="4578482"/>
          </a:xfrm>
        </p:grpSpPr>
        <p:sp>
          <p:nvSpPr>
            <p:cNvPr id="51" name="Волна 50"/>
            <p:cNvSpPr/>
            <p:nvPr/>
          </p:nvSpPr>
          <p:spPr>
            <a:xfrm rot="5400000">
              <a:off x="1506406" y="4949913"/>
              <a:ext cx="4578482" cy="3816175"/>
            </a:xfrm>
            <a:prstGeom prst="wave">
              <a:avLst>
                <a:gd name="adj1" fmla="val 10937"/>
                <a:gd name="adj2" fmla="val 0"/>
              </a:avLst>
            </a:prstGeom>
            <a:solidFill>
              <a:schemeClr val="tx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 smtClean="0">
                <a:solidFill>
                  <a:schemeClr val="tx1"/>
                </a:solidFill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2269264" y="6049201"/>
              <a:ext cx="3052764" cy="17547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3200" dirty="0" smtClean="0">
                  <a:solidFill>
                    <a:sysClr val="windowText" lastClr="000000"/>
                  </a:solidFill>
                </a:rPr>
                <a:t>Тест </a:t>
              </a:r>
              <a:r>
                <a:rPr lang="en-US" sz="3200" dirty="0" smtClean="0">
                  <a:solidFill>
                    <a:sysClr val="windowText" lastClr="000000"/>
                  </a:solidFill>
                </a:rPr>
                <a:t>2</a:t>
              </a:r>
              <a:endParaRPr lang="ru-RU" sz="3200" dirty="0" smtClean="0">
                <a:solidFill>
                  <a:sysClr val="windowText" lastClr="000000"/>
                </a:solidFill>
              </a:endParaRPr>
            </a:p>
          </p:txBody>
        </p:sp>
      </p:grpSp>
      <p:cxnSp>
        <p:nvCxnSpPr>
          <p:cNvPr id="53" name="Прямая со стрелкой 52"/>
          <p:cNvCxnSpPr>
            <a:stCxn id="51" idx="3"/>
          </p:cNvCxnSpPr>
          <p:nvPr/>
        </p:nvCxnSpPr>
        <p:spPr>
          <a:xfrm flipH="1">
            <a:off x="14097212" y="5712629"/>
            <a:ext cx="4581961" cy="1459710"/>
          </a:xfrm>
          <a:prstGeom prst="straightConnector1">
            <a:avLst/>
          </a:prstGeom>
          <a:ln w="38100">
            <a:solidFill>
              <a:schemeClr val="tx1"/>
            </a:solidFill>
            <a:headEnd type="none"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 стрелкой 53"/>
          <p:cNvCxnSpPr>
            <a:stCxn id="51" idx="3"/>
            <a:endCxn id="21" idx="0"/>
          </p:cNvCxnSpPr>
          <p:nvPr/>
        </p:nvCxnSpPr>
        <p:spPr>
          <a:xfrm flipH="1">
            <a:off x="18677797" y="5712629"/>
            <a:ext cx="1376" cy="3053408"/>
          </a:xfrm>
          <a:prstGeom prst="straightConnector1">
            <a:avLst/>
          </a:prstGeom>
          <a:ln w="38100">
            <a:solidFill>
              <a:schemeClr val="tx1"/>
            </a:solidFill>
            <a:headEnd type="none"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Группа 55"/>
          <p:cNvGrpSpPr/>
          <p:nvPr/>
        </p:nvGrpSpPr>
        <p:grpSpPr>
          <a:xfrm>
            <a:off x="12286152" y="6505252"/>
            <a:ext cx="1908153" cy="1525829"/>
            <a:chOff x="1887561" y="4568758"/>
            <a:chExt cx="3816176" cy="4578481"/>
          </a:xfrm>
        </p:grpSpPr>
        <p:sp>
          <p:nvSpPr>
            <p:cNvPr id="57" name="Волна 56"/>
            <p:cNvSpPr/>
            <p:nvPr/>
          </p:nvSpPr>
          <p:spPr>
            <a:xfrm rot="5400000">
              <a:off x="1506408" y="4949911"/>
              <a:ext cx="4578481" cy="3816176"/>
            </a:xfrm>
            <a:prstGeom prst="wave">
              <a:avLst>
                <a:gd name="adj1" fmla="val 10937"/>
                <a:gd name="adj2" fmla="val 0"/>
              </a:avLst>
            </a:prstGeom>
            <a:solidFill>
              <a:schemeClr val="tx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 smtClean="0">
                <a:solidFill>
                  <a:schemeClr val="tx1"/>
                </a:solidFill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2269268" y="5615604"/>
              <a:ext cx="3434466" cy="17547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3200" dirty="0" smtClean="0">
                  <a:solidFill>
                    <a:sysClr val="windowText" lastClr="000000"/>
                  </a:solidFill>
                </a:rPr>
                <a:t>Рез-т </a:t>
              </a:r>
              <a:r>
                <a:rPr lang="en-US" sz="3200" dirty="0" smtClean="0">
                  <a:solidFill>
                    <a:sysClr val="windowText" lastClr="000000"/>
                  </a:solidFill>
                </a:rPr>
                <a:t>2</a:t>
              </a:r>
              <a:endParaRPr lang="ru-RU" sz="3200" dirty="0" smtClean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11772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7148E-6 2.22222E-6 L 0.21909 2.22222E-6 " pathEditMode="relative" rAng="0" ptsTypes="AA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95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73188E-6 2.22222E-6 L 0.10958 2.22222E-6 " pathEditMode="relative" rAng="0" ptsTypes="AA">
                                      <p:cBhvr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7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72954E-7 -2.77778E-6 L 0.09766 0.16389 " pathEditMode="relative" rAng="0" ptsTypes="AA">
                                      <p:cBhvr>
                                        <p:cTn id="34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83" y="8194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0183E-6 -1.11111E-6 L 0.09767 0.16389 " pathEditMode="relative" rAng="0" ptsTypes="AA">
                                      <p:cBhvr>
                                        <p:cTn id="62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83" y="8194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21" grpId="0" animBg="1"/>
      <p:bldP spid="1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Тестирование реализации интерфейса</a:t>
            </a:r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22</a:t>
            </a:fld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6097413"/>
            <a:ext cx="2744384" cy="2286987"/>
          </a:xfrm>
          <a:prstGeom prst="rect">
            <a:avLst/>
          </a:prstGeom>
        </p:spPr>
      </p:pic>
      <p:sp>
        <p:nvSpPr>
          <p:cNvPr id="9" name="Docker"/>
          <p:cNvSpPr/>
          <p:nvPr/>
        </p:nvSpPr>
        <p:spPr>
          <a:xfrm>
            <a:off x="5322406" y="3041650"/>
            <a:ext cx="17935199" cy="9158288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4400" dirty="0" smtClean="0">
                <a:solidFill>
                  <a:schemeClr val="tx1"/>
                </a:solidFill>
              </a:rPr>
              <a:t>Docker</a:t>
            </a:r>
            <a:endParaRPr lang="ru-RU" sz="4400" dirty="0" err="1" smtClean="0">
              <a:solidFill>
                <a:schemeClr val="tx1"/>
              </a:solidFill>
            </a:endParaRPr>
          </a:p>
        </p:txBody>
      </p:sp>
      <p:sp>
        <p:nvSpPr>
          <p:cNvPr id="10" name="Linux"/>
          <p:cNvSpPr/>
          <p:nvPr/>
        </p:nvSpPr>
        <p:spPr>
          <a:xfrm>
            <a:off x="5704006" y="3424238"/>
            <a:ext cx="17171869" cy="8012962"/>
          </a:xfrm>
          <a:prstGeom prst="rect">
            <a:avLst/>
          </a:prstGeom>
          <a:solidFill>
            <a:schemeClr val="tx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4400" dirty="0" smtClean="0">
                <a:solidFill>
                  <a:schemeClr val="tx1"/>
                </a:solidFill>
              </a:rPr>
              <a:t>Linux</a:t>
            </a:r>
            <a:endParaRPr lang="ru-RU" sz="4400" dirty="0" err="1" smtClean="0">
              <a:solidFill>
                <a:schemeClr val="tx1"/>
              </a:solidFill>
            </a:endParaRPr>
          </a:p>
        </p:txBody>
      </p:sp>
      <p:sp>
        <p:nvSpPr>
          <p:cNvPr id="11" name="Python"/>
          <p:cNvSpPr/>
          <p:nvPr/>
        </p:nvSpPr>
        <p:spPr>
          <a:xfrm>
            <a:off x="6085606" y="3805238"/>
            <a:ext cx="16409269" cy="6869112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4400" dirty="0" smtClean="0">
                <a:solidFill>
                  <a:schemeClr val="tx1"/>
                </a:solidFill>
              </a:rPr>
              <a:t>Python</a:t>
            </a:r>
            <a:endParaRPr lang="ru-RU" sz="4400" dirty="0" err="1" smtClean="0">
              <a:solidFill>
                <a:schemeClr val="tx1"/>
              </a:solidFill>
            </a:endParaRPr>
          </a:p>
        </p:txBody>
      </p:sp>
      <p:sp>
        <p:nvSpPr>
          <p:cNvPr id="14" name="Binary"/>
          <p:cNvSpPr/>
          <p:nvPr/>
        </p:nvSpPr>
        <p:spPr>
          <a:xfrm>
            <a:off x="11428006" y="6476400"/>
            <a:ext cx="1526584" cy="1526400"/>
          </a:xfrm>
          <a:prstGeom prst="rect">
            <a:avLst/>
          </a:prstGeom>
          <a:solidFill>
            <a:schemeClr val="tx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Binary</a:t>
            </a:r>
            <a:endParaRPr lang="ru-RU" dirty="0" err="1" smtClean="0">
              <a:solidFill>
                <a:schemeClr val="tx1"/>
              </a:solidFill>
            </a:endParaRPr>
          </a:p>
        </p:txBody>
      </p:sp>
      <p:grpSp>
        <p:nvGrpSpPr>
          <p:cNvPr id="15" name="Группа 14"/>
          <p:cNvGrpSpPr/>
          <p:nvPr/>
        </p:nvGrpSpPr>
        <p:grpSpPr>
          <a:xfrm>
            <a:off x="1506559" y="6476971"/>
            <a:ext cx="1908154" cy="1525829"/>
            <a:chOff x="1887559" y="4568760"/>
            <a:chExt cx="3816175" cy="4578482"/>
          </a:xfrm>
        </p:grpSpPr>
        <p:sp>
          <p:nvSpPr>
            <p:cNvPr id="16" name="Волна 15"/>
            <p:cNvSpPr/>
            <p:nvPr/>
          </p:nvSpPr>
          <p:spPr>
            <a:xfrm rot="5400000">
              <a:off x="1506406" y="4949913"/>
              <a:ext cx="4578482" cy="3816175"/>
            </a:xfrm>
            <a:prstGeom prst="wave">
              <a:avLst>
                <a:gd name="adj1" fmla="val 10937"/>
                <a:gd name="adj2" fmla="val 0"/>
              </a:avLst>
            </a:prstGeom>
            <a:solidFill>
              <a:schemeClr val="tx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 smtClean="0">
                <a:solidFill>
                  <a:schemeClr val="tx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269264" y="6049201"/>
              <a:ext cx="3052764" cy="17547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3200" dirty="0" smtClean="0">
                  <a:solidFill>
                    <a:sysClr val="windowText" lastClr="000000"/>
                  </a:solidFill>
                </a:rPr>
                <a:t>.</a:t>
              </a:r>
              <a:r>
                <a:rPr lang="en-US" sz="3200" dirty="0" err="1" smtClean="0">
                  <a:solidFill>
                    <a:sysClr val="windowText" lastClr="000000"/>
                  </a:solidFill>
                </a:rPr>
                <a:t>cpp</a:t>
              </a:r>
              <a:endParaRPr lang="ru-RU" sz="3200" dirty="0" smtClean="0">
                <a:solidFill>
                  <a:sysClr val="windowText" lastClr="000000"/>
                </a:solidFill>
              </a:endParaRPr>
            </a:p>
          </p:txBody>
        </p:sp>
      </p:grpSp>
      <p:cxnSp>
        <p:nvCxnSpPr>
          <p:cNvPr id="23" name="Прямая со стрелкой 22"/>
          <p:cNvCxnSpPr>
            <a:endCxn id="13" idx="1"/>
          </p:cNvCxnSpPr>
          <p:nvPr/>
        </p:nvCxnSpPr>
        <p:spPr>
          <a:xfrm flipV="1">
            <a:off x="10283206" y="7239688"/>
            <a:ext cx="763200" cy="302"/>
          </a:xfrm>
          <a:prstGeom prst="straightConnector1">
            <a:avLst/>
          </a:prstGeom>
          <a:ln w="38100">
            <a:solidFill>
              <a:schemeClr val="tx1"/>
            </a:solidFill>
            <a:headEnd type="none"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mpiler"/>
          <p:cNvSpPr/>
          <p:nvPr/>
        </p:nvSpPr>
        <p:spPr>
          <a:xfrm>
            <a:off x="11046406" y="6094800"/>
            <a:ext cx="2289600" cy="2289775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Compiler</a:t>
            </a:r>
            <a:endParaRPr lang="ru-RU" dirty="0" smtClean="0">
              <a:solidFill>
                <a:schemeClr val="bg1"/>
              </a:solidFill>
            </a:endParaRPr>
          </a:p>
        </p:txBody>
      </p:sp>
      <p:grpSp>
        <p:nvGrpSpPr>
          <p:cNvPr id="34" name="Группа 33"/>
          <p:cNvGrpSpPr/>
          <p:nvPr/>
        </p:nvGrpSpPr>
        <p:grpSpPr>
          <a:xfrm>
            <a:off x="18471552" y="6476085"/>
            <a:ext cx="1908154" cy="1525829"/>
            <a:chOff x="1887559" y="4568760"/>
            <a:chExt cx="3816175" cy="4578482"/>
          </a:xfrm>
        </p:grpSpPr>
        <p:sp>
          <p:nvSpPr>
            <p:cNvPr id="36" name="Волна 35"/>
            <p:cNvSpPr/>
            <p:nvPr/>
          </p:nvSpPr>
          <p:spPr>
            <a:xfrm rot="5400000">
              <a:off x="1506406" y="4949913"/>
              <a:ext cx="4578482" cy="3816175"/>
            </a:xfrm>
            <a:prstGeom prst="wave">
              <a:avLst>
                <a:gd name="adj1" fmla="val 10937"/>
                <a:gd name="adj2" fmla="val 0"/>
              </a:avLst>
            </a:prstGeom>
            <a:solidFill>
              <a:schemeClr val="tx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 smtClean="0">
                <a:solidFill>
                  <a:schemeClr val="tx1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269264" y="6049201"/>
              <a:ext cx="3052764" cy="17547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ysClr val="windowText" lastClr="000000"/>
                  </a:solidFill>
                </a:rPr>
                <a:t>UT</a:t>
              </a:r>
              <a:endParaRPr lang="ru-RU" sz="3200" dirty="0" smtClea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39" name="C++"/>
          <p:cNvSpPr/>
          <p:nvPr/>
        </p:nvSpPr>
        <p:spPr>
          <a:xfrm>
            <a:off x="17533938" y="4186237"/>
            <a:ext cx="4576764" cy="5724525"/>
          </a:xfrm>
          <a:prstGeom prst="rect">
            <a:avLst/>
          </a:prstGeom>
          <a:solidFill>
            <a:schemeClr val="accent5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4400" dirty="0" smtClean="0">
                <a:solidFill>
                  <a:schemeClr val="tx1"/>
                </a:solidFill>
              </a:rPr>
              <a:t>C++</a:t>
            </a:r>
            <a:endParaRPr lang="ru-RU" sz="4400" dirty="0" err="1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1985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7148E-6 2.22222E-6 L 0.21909 2.22222E-6 " pathEditMode="relative" rAng="0" ptsTypes="AA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95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56 2.22222E-6 L -0.41624 2.22222E-6 " pathEditMode="relative" rAng="0" ptsTypes="AA">
                                      <p:cBhvr>
                                        <p:cTn id="12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73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542E-6 2.22222E-6 L 0.10957 2.22222E-6 " pathEditMode="relative" rAng="0" ptsTypes="AA">
                                      <p:cBhvr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7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2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14" grpId="2" animBg="1"/>
      <p:bldP spid="1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Проблема с функцией </a:t>
            </a:r>
            <a:r>
              <a:rPr lang="en-US" dirty="0" smtClean="0"/>
              <a:t>main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23</a:t>
            </a:fld>
            <a:endParaRPr lang="ru-RU"/>
          </a:p>
        </p:txBody>
      </p:sp>
      <p:sp>
        <p:nvSpPr>
          <p:cNvPr id="6" name="Объект 5"/>
          <p:cNvSpPr>
            <a:spLocks noGrp="1"/>
          </p:cNvSpPr>
          <p:nvPr>
            <p:ph idx="13"/>
          </p:nvPr>
        </p:nvSpPr>
        <p:spPr>
          <a:xfrm>
            <a:off x="1" y="3042001"/>
            <a:ext cx="24382412" cy="10674000"/>
          </a:xfrm>
          <a:solidFill>
            <a:schemeClr val="tx1"/>
          </a:solidFill>
        </p:spPr>
        <p:txBody>
          <a:bodyPr/>
          <a:lstStyle/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// Реализуйте этот шаблон</a:t>
            </a:r>
            <a:b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</a:b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template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&lt;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typename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&gt; </a:t>
            </a:r>
            <a:endParaRPr lang="en-US" altLang="ru-RU" dirty="0" smtClean="0">
              <a:solidFill>
                <a:srgbClr val="FFFFFF"/>
              </a:solidFill>
              <a:latin typeface="Verdana" panose="020B0604030504040204" pitchFamily="34" charset="0"/>
            </a:endParaRPr>
          </a:p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dirty="0" err="1" smtClean="0">
                <a:solidFill>
                  <a:srgbClr val="FFFFFF"/>
                </a:solidFill>
                <a:latin typeface="Verdana" panose="020B0604030504040204" pitchFamily="34" charset="0"/>
              </a:rPr>
              <a:t>void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Swap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*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first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, 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*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second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)</a:t>
            </a:r>
            <a:r>
              <a:rPr lang="en-US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{</a:t>
            </a:r>
          </a:p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en-US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en-US" altLang="ru-RU" dirty="0" err="1" smtClean="0">
                <a:solidFill>
                  <a:srgbClr val="FFFFFF"/>
                </a:solidFill>
                <a:latin typeface="Verdana" panose="020B0604030504040204" pitchFamily="34" charset="0"/>
              </a:rPr>
              <a:t>std</a:t>
            </a:r>
            <a:r>
              <a:rPr lang="en-US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en-US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iter_swap</a:t>
            </a:r>
            <a:r>
              <a:rPr lang="en-US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en-US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first</a:t>
            </a:r>
            <a:r>
              <a:rPr lang="en-US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, </a:t>
            </a:r>
            <a:r>
              <a:rPr lang="en-US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second</a:t>
            </a:r>
            <a:r>
              <a:rPr lang="en-US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); </a:t>
            </a:r>
          </a:p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}</a:t>
            </a:r>
          </a:p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ru-RU" dirty="0">
              <a:solidFill>
                <a:srgbClr val="FFFFFF"/>
              </a:solidFill>
              <a:latin typeface="Verdana" panose="020B0604030504040204" pitchFamily="34" charset="0"/>
            </a:endParaRPr>
          </a:p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dirty="0" err="1" smtClean="0">
                <a:solidFill>
                  <a:srgbClr val="FFFFFF"/>
                </a:solidFill>
                <a:latin typeface="Verdana" panose="020B0604030504040204" pitchFamily="34" charset="0"/>
              </a:rPr>
              <a:t>void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TestSwap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()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int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a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= 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1</a:t>
            </a:r>
            <a:r>
              <a:rPr lang="en-US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</a:p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en-US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en-US" altLang="ru-RU" dirty="0" err="1" smtClean="0">
                <a:solidFill>
                  <a:srgbClr val="FFFFFF"/>
                </a:solidFill>
                <a:latin typeface="Verdana" panose="020B0604030504040204" pitchFamily="34" charset="0"/>
              </a:rPr>
              <a:t>int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b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= 2;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Swap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(&amp;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a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, &amp;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b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ASSERT_EQUAL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a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, 2);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ASSERT_EQUAL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b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, 1);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}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/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int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main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()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TestRunner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tr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RUN_TEST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tr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,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TestSwap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}</a:t>
            </a:r>
            <a:endParaRPr lang="ru-RU" altLang="ru-RU" sz="66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8" name="Объект 5"/>
          <p:cNvSpPr>
            <a:spLocks noGrp="1"/>
          </p:cNvSpPr>
          <p:nvPr>
            <p:ph idx="13"/>
          </p:nvPr>
        </p:nvSpPr>
        <p:spPr>
          <a:xfrm>
            <a:off x="11447076" y="3056289"/>
            <a:ext cx="11809799" cy="10674000"/>
          </a:xfrm>
          <a:solidFill>
            <a:schemeClr val="tx1"/>
          </a:solidFill>
        </p:spPr>
        <p:txBody>
          <a:bodyPr/>
          <a:lstStyle/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int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main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()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string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left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= </a:t>
            </a:r>
            <a:r>
              <a:rPr lang="ru-RU" altLang="ru-RU" dirty="0">
                <a:solidFill>
                  <a:srgbClr val="9E64A9"/>
                </a:solidFill>
                <a:latin typeface="Verdana" panose="020B0604030504040204" pitchFamily="34" charset="0"/>
              </a:rPr>
              <a:t>"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leftstring</a:t>
            </a:r>
            <a:r>
              <a:rPr lang="ru-RU" altLang="ru-RU" dirty="0">
                <a:solidFill>
                  <a:srgbClr val="9E64A9"/>
                </a:solidFill>
                <a:latin typeface="Verdana" panose="020B0604030504040204" pitchFamily="34" charset="0"/>
              </a:rPr>
              <a:t>"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string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right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= </a:t>
            </a:r>
            <a:r>
              <a:rPr lang="ru-RU" altLang="ru-RU" dirty="0">
                <a:solidFill>
                  <a:srgbClr val="9E64A9"/>
                </a:solidFill>
                <a:latin typeface="Verdana" panose="020B0604030504040204" pitchFamily="34" charset="0"/>
              </a:rPr>
              <a:t>"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rightstring</a:t>
            </a:r>
            <a:r>
              <a:rPr lang="ru-RU" altLang="ru-RU" dirty="0">
                <a:solidFill>
                  <a:srgbClr val="9E64A9"/>
                </a:solidFill>
                <a:latin typeface="Verdana" panose="020B0604030504040204" pitchFamily="34" charset="0"/>
              </a:rPr>
              <a:t>"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/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Swap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(&amp;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left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, &amp;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right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belts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Assert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left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== </a:t>
            </a:r>
            <a:r>
              <a:rPr lang="ru-RU" altLang="ru-RU" dirty="0">
                <a:solidFill>
                  <a:srgbClr val="9E64A9"/>
                </a:solidFill>
                <a:latin typeface="Verdana" panose="020B0604030504040204" pitchFamily="34" charset="0"/>
              </a:rPr>
              <a:t>"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rightstring</a:t>
            </a:r>
            <a:r>
              <a:rPr lang="ru-RU" altLang="ru-RU" dirty="0">
                <a:solidFill>
                  <a:srgbClr val="9E64A9"/>
                </a:solidFill>
                <a:latin typeface="Verdana" panose="020B0604030504040204" pitchFamily="34" charset="0"/>
              </a:rPr>
              <a:t>"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belts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Assert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right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== </a:t>
            </a:r>
            <a:r>
              <a:rPr lang="ru-RU" altLang="ru-RU" dirty="0">
                <a:solidFill>
                  <a:srgbClr val="9E64A9"/>
                </a:solidFill>
                <a:latin typeface="Verdana" panose="020B0604030504040204" pitchFamily="34" charset="0"/>
              </a:rPr>
              <a:t>"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leftstring</a:t>
            </a:r>
            <a:r>
              <a:rPr lang="ru-RU" altLang="ru-RU" dirty="0">
                <a:solidFill>
                  <a:srgbClr val="9E64A9"/>
                </a:solidFill>
                <a:latin typeface="Verdana" panose="020B0604030504040204" pitchFamily="34" charset="0"/>
              </a:rPr>
              <a:t>"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}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endParaRPr lang="ru-RU" altLang="ru-RU" sz="66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1" name="Полилиния 20"/>
          <p:cNvSpPr/>
          <p:nvPr/>
        </p:nvSpPr>
        <p:spPr>
          <a:xfrm>
            <a:off x="4066162" y="3537995"/>
            <a:ext cx="8307421" cy="7946745"/>
          </a:xfrm>
          <a:custGeom>
            <a:avLst/>
            <a:gdLst>
              <a:gd name="connsiteX0" fmla="*/ 8307421 w 8307421"/>
              <a:gd name="connsiteY0" fmla="*/ 294703 h 7946745"/>
              <a:gd name="connsiteX1" fmla="*/ 6322978 w 8307421"/>
              <a:gd name="connsiteY1" fmla="*/ 508711 h 7946745"/>
              <a:gd name="connsiteX2" fmla="*/ 6128425 w 8307421"/>
              <a:gd name="connsiteY2" fmla="*/ 5002890 h 7946745"/>
              <a:gd name="connsiteX3" fmla="*/ 5330757 w 8307421"/>
              <a:gd name="connsiteY3" fmla="*/ 7648814 h 7946745"/>
              <a:gd name="connsiteX4" fmla="*/ 0 w 8307421"/>
              <a:gd name="connsiteY4" fmla="*/ 7940643 h 79467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07421" h="7946745">
                <a:moveTo>
                  <a:pt x="8307421" y="294703"/>
                </a:moveTo>
                <a:cubicBezTo>
                  <a:pt x="7496782" y="9358"/>
                  <a:pt x="6686144" y="-275987"/>
                  <a:pt x="6322978" y="508711"/>
                </a:cubicBezTo>
                <a:cubicBezTo>
                  <a:pt x="5959812" y="1293409"/>
                  <a:pt x="6293795" y="3812873"/>
                  <a:pt x="6128425" y="5002890"/>
                </a:cubicBezTo>
                <a:cubicBezTo>
                  <a:pt x="5963055" y="6192907"/>
                  <a:pt x="6352161" y="7159189"/>
                  <a:pt x="5330757" y="7648814"/>
                </a:cubicBezTo>
                <a:cubicBezTo>
                  <a:pt x="4309353" y="8138440"/>
                  <a:pt x="881974" y="7856337"/>
                  <a:pt x="0" y="7940643"/>
                </a:cubicBezTo>
              </a:path>
            </a:pathLst>
          </a:custGeom>
          <a:noFill/>
          <a:ln w="76200">
            <a:solidFill>
              <a:schemeClr val="bg2"/>
            </a:solidFill>
            <a:headEnd type="triangl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4155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401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nimBg="1"/>
      <p:bldP spid="2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удалить функцию </a:t>
            </a:r>
            <a:r>
              <a:rPr lang="en-US" dirty="0" smtClean="0"/>
              <a:t>main</a:t>
            </a:r>
            <a:r>
              <a:rPr lang="ru-RU" dirty="0" smtClean="0"/>
              <a:t>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ru-RU" dirty="0" smtClean="0"/>
              <a:t>Просить участников удалять её из своих файлов перед посылкой</a:t>
            </a:r>
            <a:endParaRPr lang="en-US" dirty="0" smtClean="0"/>
          </a:p>
          <a:p>
            <a:pPr lvl="2"/>
            <a:r>
              <a:rPr lang="en-US" dirty="0" smtClean="0"/>
              <a:t>«</a:t>
            </a:r>
            <a:r>
              <a:rPr lang="ru-RU" dirty="0" smtClean="0"/>
              <a:t>Файл, присланный на проверку, не должен содержать функцию </a:t>
            </a:r>
            <a:r>
              <a:rPr lang="en-US" dirty="0" smtClean="0"/>
              <a:t>main. </a:t>
            </a:r>
            <a:r>
              <a:rPr lang="ru-RU" dirty="0" smtClean="0"/>
              <a:t>Если в нём будет функция </a:t>
            </a:r>
            <a:r>
              <a:rPr lang="en-US" dirty="0" smtClean="0"/>
              <a:t>main, </a:t>
            </a:r>
            <a:r>
              <a:rPr lang="ru-RU" dirty="0" smtClean="0"/>
              <a:t>вы получите ошибку компиляции</a:t>
            </a:r>
            <a:r>
              <a:rPr lang="en-US" dirty="0" smtClean="0"/>
              <a:t>»</a:t>
            </a:r>
            <a:endParaRPr lang="ru-RU" dirty="0" smtClean="0"/>
          </a:p>
          <a:p>
            <a:pPr lvl="1"/>
            <a:endParaRPr lang="ru-RU" dirty="0" smtClean="0"/>
          </a:p>
          <a:p>
            <a:pPr lvl="1"/>
            <a:r>
              <a:rPr lang="ru-RU" dirty="0" smtClean="0"/>
              <a:t>Неудобно!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2365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удалить функцию </a:t>
            </a:r>
            <a:r>
              <a:rPr lang="en-US" dirty="0" smtClean="0"/>
              <a:t>main</a:t>
            </a:r>
            <a:r>
              <a:rPr lang="ru-RU" dirty="0" smtClean="0"/>
              <a:t>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3000" y="3048000"/>
            <a:ext cx="19461162" cy="6099175"/>
          </a:xfrm>
        </p:spPr>
        <p:txBody>
          <a:bodyPr/>
          <a:lstStyle/>
          <a:p>
            <a:pPr lvl="1"/>
            <a:r>
              <a:rPr lang="ru-RU" dirty="0" smtClean="0"/>
              <a:t>Автоматически удалять из присланного файла</a:t>
            </a:r>
            <a:endParaRPr lang="en-US" dirty="0" smtClean="0"/>
          </a:p>
          <a:p>
            <a:pPr lvl="2"/>
            <a:r>
              <a:rPr lang="ru-RU" dirty="0" err="1" smtClean="0"/>
              <a:t>Регуляркой</a:t>
            </a:r>
            <a:r>
              <a:rPr lang="ru-RU" dirty="0" smtClean="0"/>
              <a:t> находим строку «</a:t>
            </a:r>
            <a:r>
              <a:rPr lang="en-US" dirty="0" err="1" smtClean="0"/>
              <a:t>int</a:t>
            </a:r>
            <a:r>
              <a:rPr lang="en-US" dirty="0" smtClean="0"/>
              <a:t> main(</a:t>
            </a:r>
            <a:r>
              <a:rPr lang="ru-RU" dirty="0" smtClean="0"/>
              <a:t>»</a:t>
            </a:r>
            <a:endParaRPr lang="en-US" dirty="0" smtClean="0"/>
          </a:p>
          <a:p>
            <a:pPr lvl="2"/>
            <a:r>
              <a:rPr lang="ru-RU" dirty="0" smtClean="0"/>
              <a:t>Двигаемся дальше, считая баланс фигурных скобок</a:t>
            </a:r>
          </a:p>
          <a:p>
            <a:pPr lvl="2"/>
            <a:r>
              <a:rPr lang="ru-RU" dirty="0" smtClean="0"/>
              <a:t>Как только он стал нулевым, удаляем выбранный фрагмент</a:t>
            </a:r>
          </a:p>
          <a:p>
            <a:pPr lvl="1"/>
            <a:endParaRPr lang="ru-RU" dirty="0" smtClean="0"/>
          </a:p>
          <a:p>
            <a:pPr lvl="1"/>
            <a:r>
              <a:rPr lang="ru-RU" dirty="0" smtClean="0"/>
              <a:t>Хрупкое решение</a:t>
            </a:r>
            <a:r>
              <a:rPr lang="en-US" dirty="0" smtClean="0"/>
              <a:t> — </a:t>
            </a:r>
            <a:r>
              <a:rPr lang="ru-RU" dirty="0"/>
              <a:t>баланс скобок не учитывает комментарии</a:t>
            </a:r>
            <a:endParaRPr lang="ru-RU" dirty="0" smtClean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25</a:t>
            </a:fld>
            <a:endParaRPr lang="ru-RU"/>
          </a:p>
        </p:txBody>
      </p:sp>
      <p:sp>
        <p:nvSpPr>
          <p:cNvPr id="6" name="Объект 5"/>
          <p:cNvSpPr>
            <a:spLocks noGrp="1"/>
          </p:cNvSpPr>
          <p:nvPr>
            <p:ph idx="13"/>
          </p:nvPr>
        </p:nvSpPr>
        <p:spPr>
          <a:xfrm>
            <a:off x="1" y="9147175"/>
            <a:ext cx="24382412" cy="4568825"/>
          </a:xfrm>
        </p:spPr>
        <p:txBody>
          <a:bodyPr/>
          <a:lstStyle/>
          <a:p>
            <a:pPr lvl="0" defTabSz="91440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int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main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()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int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x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cin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&gt;&gt; 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x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//  </a:t>
            </a:r>
            <a:r>
              <a:rPr lang="ru-RU" altLang="ru-RU" dirty="0" err="1">
                <a:solidFill>
                  <a:srgbClr val="72C3E0"/>
                </a:solidFill>
                <a:latin typeface="Verdana" panose="020B0604030504040204" pitchFamily="34" charset="0"/>
              </a:rPr>
              <a:t>if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 (x &gt; 0) {</a:t>
            </a:r>
            <a:b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</a:br>
            <a:r>
              <a:rPr lang="en-US" altLang="ru-RU" dirty="0" smtClean="0">
                <a:solidFill>
                  <a:srgbClr val="72C3E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smtClean="0">
                <a:solidFill>
                  <a:srgbClr val="72C3E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return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x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}</a:t>
            </a:r>
            <a:endParaRPr lang="ru-RU" altLang="ru-RU" sz="66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8435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удалить функцию </a:t>
            </a:r>
            <a:r>
              <a:rPr lang="en-US" dirty="0"/>
              <a:t>main</a:t>
            </a:r>
            <a:r>
              <a:rPr lang="ru-RU" dirty="0"/>
              <a:t>?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3000" y="3048000"/>
            <a:ext cx="19461162" cy="3428999"/>
          </a:xfrm>
        </p:spPr>
        <p:txBody>
          <a:bodyPr/>
          <a:lstStyle/>
          <a:p>
            <a:pPr lvl="1"/>
            <a:r>
              <a:rPr lang="ru-RU" dirty="0" smtClean="0"/>
              <a:t>Её не надо удалять — её достаточно переименовать!</a:t>
            </a:r>
          </a:p>
          <a:p>
            <a:pPr lvl="2"/>
            <a:r>
              <a:rPr lang="ru-RU" dirty="0" smtClean="0"/>
              <a:t>Это решение работает как часы уже 1,5 года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26</a:t>
            </a:fld>
            <a:endParaRPr lang="ru-RU"/>
          </a:p>
        </p:txBody>
      </p:sp>
      <p:sp>
        <p:nvSpPr>
          <p:cNvPr id="6" name="Объект 5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template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&lt;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typename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&gt; </a:t>
            </a:r>
            <a:endParaRPr lang="en-US" altLang="ru-RU" dirty="0">
              <a:solidFill>
                <a:srgbClr val="FFFFFF"/>
              </a:solidFill>
              <a:latin typeface="Verdana" panose="020B0604030504040204" pitchFamily="34" charset="0"/>
            </a:endParaRPr>
          </a:p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void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Swap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*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first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, 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*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second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</a:t>
            </a:r>
            <a:r>
              <a:rPr lang="en-US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{</a:t>
            </a:r>
          </a:p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</a:t>
            </a:r>
            <a:r>
              <a:rPr lang="en-US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std</a:t>
            </a:r>
            <a:r>
              <a:rPr lang="en-US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en-US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iter_swap</a:t>
            </a:r>
            <a:r>
              <a:rPr lang="en-US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en-US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first</a:t>
            </a:r>
            <a:r>
              <a:rPr lang="en-US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, </a:t>
            </a:r>
            <a:r>
              <a:rPr lang="en-US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second</a:t>
            </a:r>
            <a:r>
              <a:rPr lang="en-US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 </a:t>
            </a:r>
          </a:p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}</a:t>
            </a:r>
          </a:p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ru-RU" dirty="0">
              <a:solidFill>
                <a:srgbClr val="FFFFFF"/>
              </a:solidFill>
              <a:latin typeface="Verdana" panose="020B0604030504040204" pitchFamily="34" charset="0"/>
            </a:endParaRPr>
          </a:p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void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TestSwap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()</a:t>
            </a:r>
            <a:r>
              <a:rPr lang="en-US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en-US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{ … }</a:t>
            </a:r>
          </a:p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/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err="1" smtClean="0">
                <a:solidFill>
                  <a:srgbClr val="FFFFFF"/>
                </a:solidFill>
                <a:latin typeface="Verdana" panose="020B0604030504040204" pitchFamily="34" charset="0"/>
              </a:rPr>
              <a:t>int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 smtClean="0">
                <a:solidFill>
                  <a:srgbClr val="FFCC00"/>
                </a:solidFill>
                <a:latin typeface="Verdana" panose="020B0604030504040204" pitchFamily="34" charset="0"/>
              </a:rPr>
              <a:t>main</a:t>
            </a:r>
            <a:endParaRPr lang="en-US" altLang="ru-RU" dirty="0" smtClean="0">
              <a:solidFill>
                <a:srgbClr val="FFFFFF"/>
              </a:solidFill>
              <a:latin typeface="Verdana" panose="020B0604030504040204" pitchFamily="34" charset="0"/>
            </a:endParaRPr>
          </a:p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 </a:t>
            </a:r>
            <a:r>
              <a:rPr lang="ru-RU" altLang="ru-RU" dirty="0" err="1" smtClean="0">
                <a:solidFill>
                  <a:srgbClr val="FFCC00"/>
                </a:solidFill>
                <a:latin typeface="Verdana" panose="020B0604030504040204" pitchFamily="34" charset="0"/>
              </a:rPr>
              <a:t>TestRunner</a:t>
            </a:r>
            <a:r>
              <a:rPr lang="ru-RU" altLang="ru-RU" dirty="0" smtClean="0">
                <a:solidFill>
                  <a:srgbClr val="FFCC0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 smtClean="0">
                <a:solidFill>
                  <a:srgbClr val="5BCD9D"/>
                </a:solidFill>
                <a:latin typeface="Verdana" panose="020B0604030504040204" pitchFamily="34" charset="0"/>
              </a:rPr>
              <a:t>tr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b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 </a:t>
            </a:r>
            <a:r>
              <a:rPr lang="ru-RU" altLang="ru-RU" dirty="0" smtClean="0">
                <a:solidFill>
                  <a:srgbClr val="72C3E0"/>
                </a:solidFill>
                <a:latin typeface="Verdana" panose="020B0604030504040204" pitchFamily="34" charset="0"/>
              </a:rPr>
              <a:t>RUN_TEST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 smtClean="0">
                <a:solidFill>
                  <a:srgbClr val="5BCD9D"/>
                </a:solidFill>
                <a:latin typeface="Verdana" panose="020B0604030504040204" pitchFamily="34" charset="0"/>
              </a:rPr>
              <a:t>tr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, </a:t>
            </a:r>
            <a:r>
              <a:rPr lang="ru-RU" altLang="ru-RU" dirty="0" err="1" smtClean="0">
                <a:solidFill>
                  <a:srgbClr val="FFCC00"/>
                </a:solidFill>
                <a:latin typeface="Verdana" panose="020B0604030504040204" pitchFamily="34" charset="0"/>
              </a:rPr>
              <a:t>TestSwap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}</a:t>
            </a:r>
            <a:endParaRPr lang="ru-RU" altLang="ru-RU" sz="6600" dirty="0" smtClean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endParaRPr lang="ru-RU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2944341" y="11114772"/>
            <a:ext cx="22333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C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8645</a:t>
            </a:r>
            <a:r>
              <a:rPr lang="en-US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() {</a:t>
            </a:r>
            <a:endParaRPr lang="ru-RU" dirty="0" err="1" smtClean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944341" y="11087536"/>
            <a:ext cx="10599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() {</a:t>
            </a:r>
            <a:endParaRPr lang="ru-RU" dirty="0" err="1" smtClean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679763" y="7284463"/>
            <a:ext cx="8776762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int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main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()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string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left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= </a:t>
            </a:r>
            <a:r>
              <a:rPr lang="ru-RU" altLang="ru-RU" dirty="0">
                <a:solidFill>
                  <a:srgbClr val="9E64A9"/>
                </a:solidFill>
                <a:latin typeface="Verdana" panose="020B0604030504040204" pitchFamily="34" charset="0"/>
              </a:rPr>
              <a:t>"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leftstring</a:t>
            </a:r>
            <a:r>
              <a:rPr lang="ru-RU" altLang="ru-RU" dirty="0">
                <a:solidFill>
                  <a:srgbClr val="9E64A9"/>
                </a:solidFill>
                <a:latin typeface="Verdana" panose="020B0604030504040204" pitchFamily="34" charset="0"/>
              </a:rPr>
              <a:t>"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string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right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= </a:t>
            </a:r>
            <a:r>
              <a:rPr lang="ru-RU" altLang="ru-RU" dirty="0">
                <a:solidFill>
                  <a:srgbClr val="9E64A9"/>
                </a:solidFill>
                <a:latin typeface="Verdana" panose="020B0604030504040204" pitchFamily="34" charset="0"/>
              </a:rPr>
              <a:t>"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rightstring</a:t>
            </a:r>
            <a:r>
              <a:rPr lang="ru-RU" altLang="ru-RU" dirty="0">
                <a:solidFill>
                  <a:srgbClr val="9E64A9"/>
                </a:solidFill>
                <a:latin typeface="Verdana" panose="020B0604030504040204" pitchFamily="34" charset="0"/>
              </a:rPr>
              <a:t>"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/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Swap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(&amp;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left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, &amp;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right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belts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Assert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left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== </a:t>
            </a:r>
            <a:r>
              <a:rPr lang="ru-RU" altLang="ru-RU" dirty="0">
                <a:solidFill>
                  <a:srgbClr val="9E64A9"/>
                </a:solidFill>
                <a:latin typeface="Verdana" panose="020B0604030504040204" pitchFamily="34" charset="0"/>
              </a:rPr>
              <a:t>"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rightstring</a:t>
            </a:r>
            <a:r>
              <a:rPr lang="ru-RU" altLang="ru-RU" dirty="0">
                <a:solidFill>
                  <a:srgbClr val="9E64A9"/>
                </a:solidFill>
                <a:latin typeface="Verdana" panose="020B0604030504040204" pitchFamily="34" charset="0"/>
              </a:rPr>
              <a:t>"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belts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Assert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right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== </a:t>
            </a:r>
            <a:r>
              <a:rPr lang="ru-RU" altLang="ru-RU" dirty="0">
                <a:solidFill>
                  <a:srgbClr val="9E64A9"/>
                </a:solidFill>
                <a:latin typeface="Verdana" panose="020B0604030504040204" pitchFamily="34" charset="0"/>
              </a:rPr>
              <a:t>"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leftstring</a:t>
            </a:r>
            <a:r>
              <a:rPr lang="ru-RU" altLang="ru-RU" dirty="0">
                <a:solidFill>
                  <a:srgbClr val="9E64A9"/>
                </a:solidFill>
                <a:latin typeface="Verdana" panose="020B0604030504040204" pitchFamily="34" charset="0"/>
              </a:rPr>
              <a:t>"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}</a:t>
            </a:r>
            <a:endParaRPr lang="ru-RU" altLang="ru-RU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3585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Тестирование интерфейса. Итоги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3000" y="3048000"/>
            <a:ext cx="19824700" cy="9158288"/>
          </a:xfrm>
        </p:spPr>
        <p:txBody>
          <a:bodyPr/>
          <a:lstStyle/>
          <a:p>
            <a:pPr lvl="1"/>
            <a:r>
              <a:rPr lang="en-US" dirty="0" smtClean="0"/>
              <a:t>«</a:t>
            </a:r>
            <a:r>
              <a:rPr lang="ru-RU" dirty="0" smtClean="0"/>
              <a:t>Удаление</a:t>
            </a:r>
            <a:r>
              <a:rPr lang="en-US" dirty="0" smtClean="0"/>
              <a:t>»</a:t>
            </a:r>
            <a:r>
              <a:rPr lang="ru-RU" dirty="0" smtClean="0"/>
              <a:t> функции </a:t>
            </a:r>
            <a:r>
              <a:rPr lang="en-US" dirty="0" smtClean="0"/>
              <a:t>main </a:t>
            </a:r>
            <a:r>
              <a:rPr lang="ru-RU" dirty="0" smtClean="0"/>
              <a:t>делает работу с тестирующей</a:t>
            </a:r>
          </a:p>
          <a:p>
            <a:pPr lvl="1"/>
            <a:r>
              <a:rPr lang="ru-RU" dirty="0" smtClean="0"/>
              <a:t>системой удобнее</a:t>
            </a:r>
          </a:p>
          <a:p>
            <a:pPr lvl="1"/>
            <a:endParaRPr lang="ru-RU" dirty="0"/>
          </a:p>
          <a:p>
            <a:pPr lvl="1"/>
            <a:r>
              <a:rPr lang="ru-RU" dirty="0" smtClean="0"/>
              <a:t>Трюк с переименованием функции помог нам сэкономить время</a:t>
            </a:r>
          </a:p>
          <a:p>
            <a:pPr lvl="1"/>
            <a:endParaRPr lang="ru-RU" dirty="0"/>
          </a:p>
          <a:p>
            <a:pPr lvl="1"/>
            <a:r>
              <a:rPr lang="ru-RU" dirty="0" smtClean="0"/>
              <a:t>Это простое решение, которое надёжно работает более 1,5 лет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6044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048000" y="3048000"/>
            <a:ext cx="19064288" cy="7249764"/>
          </a:xfrm>
        </p:spPr>
        <p:txBody>
          <a:bodyPr/>
          <a:lstStyle/>
          <a:p>
            <a:r>
              <a:rPr lang="ru-RU" dirty="0" smtClean="0"/>
              <a:t>Ограничение использования</a:t>
            </a:r>
            <a:br>
              <a:rPr lang="ru-RU" dirty="0" smtClean="0"/>
            </a:br>
            <a:r>
              <a:rPr lang="ru-RU" dirty="0" smtClean="0"/>
              <a:t>стандартных контейнеров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5925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Задача </a:t>
            </a:r>
            <a:r>
              <a:rPr lang="en-US" dirty="0" err="1" smtClean="0"/>
              <a:t>SimpleVector</a:t>
            </a:r>
            <a:endParaRPr lang="ru-RU" dirty="0"/>
          </a:p>
        </p:txBody>
      </p:sp>
      <p:sp>
        <p:nvSpPr>
          <p:cNvPr id="8" name="Объект 7"/>
          <p:cNvSpPr>
            <a:spLocks noGrp="1"/>
          </p:cNvSpPr>
          <p:nvPr>
            <p:ph idx="1"/>
          </p:nvPr>
        </p:nvSpPr>
        <p:spPr>
          <a:xfrm>
            <a:off x="1143000" y="3048000"/>
            <a:ext cx="19461162" cy="2665413"/>
          </a:xfrm>
        </p:spPr>
        <p:txBody>
          <a:bodyPr/>
          <a:lstStyle/>
          <a:p>
            <a:pPr lvl="1"/>
            <a:r>
              <a:rPr lang="ru-RU" dirty="0" smtClean="0"/>
              <a:t>В задаче надо реализовать сильно упрощённый вектор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ru-RU" dirty="0" smtClean="0"/>
              <a:t>Простейший способ — использовать </a:t>
            </a:r>
            <a:r>
              <a:rPr lang="en-US" dirty="0" err="1" smtClean="0"/>
              <a:t>std</a:t>
            </a:r>
            <a:r>
              <a:rPr lang="en-US" dirty="0" smtClean="0"/>
              <a:t>::vector&lt;T&gt;</a:t>
            </a:r>
            <a:endParaRPr lang="ru-RU" dirty="0" smtClean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29</a:t>
            </a:fld>
            <a:endParaRPr lang="ru-RU"/>
          </a:p>
        </p:txBody>
      </p:sp>
      <p:sp>
        <p:nvSpPr>
          <p:cNvPr id="6" name="Объект 5"/>
          <p:cNvSpPr>
            <a:spLocks noGrp="1"/>
          </p:cNvSpPr>
          <p:nvPr>
            <p:ph idx="13"/>
          </p:nvPr>
        </p:nvSpPr>
        <p:spPr>
          <a:xfrm>
            <a:off x="1" y="6094413"/>
            <a:ext cx="24382412" cy="762158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template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&lt;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typename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smtClean="0">
                <a:solidFill>
                  <a:srgbClr val="FFCC00"/>
                </a:solidFill>
                <a:latin typeface="Verdana" panose="020B0604030504040204" pitchFamily="34" charset="0"/>
              </a:rPr>
              <a:t>T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&gt;</a:t>
            </a:r>
            <a:r>
              <a:rPr lang="en-US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 smtClean="0">
                <a:solidFill>
                  <a:srgbClr val="FFFFFF"/>
                </a:solidFill>
                <a:latin typeface="Verdana" panose="020B0604030504040204" pitchFamily="34" charset="0"/>
              </a:rPr>
              <a:t>class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SimpleVector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public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SimpleVector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() =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default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explicit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SimpleVector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size_t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size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~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SimpleVector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 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&amp;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operator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[](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size_t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index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 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*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begin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*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end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size_t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Size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()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const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size_t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Capacity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()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const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void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PushBack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const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&amp;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value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};</a:t>
            </a:r>
            <a:endParaRPr lang="ru-RU" altLang="ru-RU" sz="66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944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Состав специализации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1" name="Объект 1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806" y="4158000"/>
            <a:ext cx="2311800" cy="5400000"/>
          </a:xfr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806" y="4158000"/>
            <a:ext cx="2966400" cy="5400000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8406" y="4158000"/>
            <a:ext cx="4231500" cy="5400000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3809" y="4158000"/>
            <a:ext cx="2956650" cy="5400000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14906" y="4158000"/>
            <a:ext cx="4742700" cy="5400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43000" y="10406286"/>
            <a:ext cx="251543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4800" dirty="0" smtClean="0">
                <a:solidFill>
                  <a:sysClr val="windowText" lastClr="000000"/>
                </a:solidFill>
              </a:rPr>
              <a:t>Рейтинг</a:t>
            </a:r>
          </a:p>
          <a:p>
            <a:pPr algn="ctr"/>
            <a:r>
              <a:rPr lang="en-US" sz="4800" dirty="0" smtClean="0">
                <a:solidFill>
                  <a:sysClr val="windowText" lastClr="000000"/>
                </a:solidFill>
              </a:rPr>
              <a:t>4.8/5</a:t>
            </a:r>
            <a:endParaRPr lang="ru-RU" sz="4800" dirty="0" err="1" smtClean="0">
              <a:solidFill>
                <a:sysClr val="windowText" lastClr="0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91774" y="10406286"/>
            <a:ext cx="251543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4800" dirty="0" smtClean="0">
                <a:solidFill>
                  <a:sysClr val="windowText" lastClr="000000"/>
                </a:solidFill>
              </a:rPr>
              <a:t>Рейтинг</a:t>
            </a:r>
          </a:p>
          <a:p>
            <a:pPr algn="ctr"/>
            <a:r>
              <a:rPr lang="en-US" sz="4800" dirty="0" smtClean="0">
                <a:solidFill>
                  <a:sysClr val="windowText" lastClr="000000"/>
                </a:solidFill>
              </a:rPr>
              <a:t>4.9/5</a:t>
            </a:r>
            <a:endParaRPr lang="ru-RU" sz="4800" dirty="0" err="1" smtClean="0">
              <a:solidFill>
                <a:sysClr val="windowText" lastClr="000000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3</a:t>
            </a:fld>
            <a:endParaRPr lang="ru-RU"/>
          </a:p>
        </p:txBody>
      </p:sp>
      <p:sp>
        <p:nvSpPr>
          <p:cNvPr id="16" name="TextBox 15"/>
          <p:cNvSpPr txBox="1"/>
          <p:nvPr/>
        </p:nvSpPr>
        <p:spPr>
          <a:xfrm>
            <a:off x="9996440" y="10411903"/>
            <a:ext cx="251543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4800" dirty="0" smtClean="0">
                <a:solidFill>
                  <a:sysClr val="windowText" lastClr="000000"/>
                </a:solidFill>
              </a:rPr>
              <a:t>Рейтинг</a:t>
            </a:r>
          </a:p>
          <a:p>
            <a:pPr algn="ctr"/>
            <a:r>
              <a:rPr lang="ru-RU" sz="4800" dirty="0" smtClean="0">
                <a:solidFill>
                  <a:sysClr val="windowText" lastClr="000000"/>
                </a:solidFill>
              </a:rPr>
              <a:t>4.8</a:t>
            </a:r>
            <a:r>
              <a:rPr lang="en-US" sz="4800" dirty="0" smtClean="0">
                <a:solidFill>
                  <a:sysClr val="windowText" lastClr="000000"/>
                </a:solidFill>
              </a:rPr>
              <a:t>/5</a:t>
            </a:r>
            <a:endParaRPr lang="ru-RU" sz="4800" dirty="0" err="1" smtClea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5235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"/>
                            </p:stCondLst>
                            <p:childTnLst>
                              <p:par>
                                <p:cTn id="22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600"/>
                            </p:stCondLst>
                            <p:childTnLst>
                              <p:par>
                                <p:cTn id="27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4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"/>
                                      </p:to>
                                    </p:set>
                                    <p:animEffect filter="image" prLst="opacity: 0.2">
                                      <p:cBhvr rctx="IE">
                                        <p:cTn id="35" dur="indefinite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7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"/>
                                      </p:to>
                                    </p:set>
                                    <p:animEffect filter="image" prLst="opacity: 0.2">
                                      <p:cBhvr rctx="IE">
                                        <p:cTn id="38" dur="indefinite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" grpId="0"/>
      <p:bldP spid="1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запретить использовать </a:t>
            </a:r>
            <a:r>
              <a:rPr lang="en-US" dirty="0" err="1" smtClean="0"/>
              <a:t>std</a:t>
            </a:r>
            <a:r>
              <a:rPr lang="en-US" dirty="0" smtClean="0"/>
              <a:t>::vector?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ru-RU" dirty="0" err="1" smtClean="0"/>
              <a:t>Парсить</a:t>
            </a:r>
            <a:r>
              <a:rPr lang="ru-RU" dirty="0" smtClean="0"/>
              <a:t> решение участника и анализировать секцию </a:t>
            </a:r>
            <a:r>
              <a:rPr lang="en-US" dirty="0" smtClean="0"/>
              <a:t>private</a:t>
            </a:r>
            <a:endParaRPr lang="ru-RU" dirty="0" smtClean="0"/>
          </a:p>
          <a:p>
            <a:pPr lvl="1"/>
            <a:r>
              <a:rPr lang="ru-RU" dirty="0" smtClean="0"/>
              <a:t>шаблона </a:t>
            </a:r>
            <a:r>
              <a:rPr lang="en-US" dirty="0" err="1" smtClean="0"/>
              <a:t>SimpleVector</a:t>
            </a:r>
            <a:endParaRPr lang="ru-RU" dirty="0" smtClean="0"/>
          </a:p>
          <a:p>
            <a:pPr lvl="2"/>
            <a:r>
              <a:rPr lang="ru-RU" dirty="0" smtClean="0"/>
              <a:t>Сложно</a:t>
            </a:r>
          </a:p>
          <a:p>
            <a:pPr lvl="2"/>
            <a:r>
              <a:rPr lang="ru-RU" dirty="0" smtClean="0"/>
              <a:t>Хрупко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4422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запретить использовать </a:t>
            </a:r>
            <a:r>
              <a:rPr lang="en-US" dirty="0" err="1"/>
              <a:t>std</a:t>
            </a:r>
            <a:r>
              <a:rPr lang="en-US" dirty="0"/>
              <a:t>::vector?</a:t>
            </a:r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31</a:t>
            </a:fld>
            <a:endParaRPr lang="ru-RU" dirty="0"/>
          </a:p>
        </p:txBody>
      </p:sp>
      <p:sp>
        <p:nvSpPr>
          <p:cNvPr id="5" name="Docker"/>
          <p:cNvSpPr/>
          <p:nvPr/>
        </p:nvSpPr>
        <p:spPr>
          <a:xfrm>
            <a:off x="1143000" y="3041650"/>
            <a:ext cx="22114606" cy="9158288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9600" dirty="0" smtClean="0">
                <a:solidFill>
                  <a:schemeClr val="tx1"/>
                </a:solidFill>
              </a:rPr>
              <a:t>Docker</a:t>
            </a:r>
            <a:endParaRPr lang="ru-RU" sz="9600" dirty="0" err="1" smtClean="0">
              <a:solidFill>
                <a:schemeClr val="tx1"/>
              </a:solidFill>
            </a:endParaRPr>
          </a:p>
        </p:txBody>
      </p:sp>
      <p:sp>
        <p:nvSpPr>
          <p:cNvPr id="6" name="Linux"/>
          <p:cNvSpPr/>
          <p:nvPr/>
        </p:nvSpPr>
        <p:spPr>
          <a:xfrm>
            <a:off x="1506537" y="3424238"/>
            <a:ext cx="20224751" cy="7250112"/>
          </a:xfrm>
          <a:prstGeom prst="rect">
            <a:avLst/>
          </a:prstGeom>
          <a:solidFill>
            <a:schemeClr val="tx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9600" dirty="0" smtClean="0">
                <a:solidFill>
                  <a:schemeClr val="tx1"/>
                </a:solidFill>
              </a:rPr>
              <a:t>Linux</a:t>
            </a:r>
            <a:endParaRPr lang="ru-RU" sz="9600" dirty="0" err="1" smtClean="0">
              <a:solidFill>
                <a:schemeClr val="tx1"/>
              </a:solidFill>
            </a:endParaRPr>
          </a:p>
        </p:txBody>
      </p:sp>
      <p:sp>
        <p:nvSpPr>
          <p:cNvPr id="7" name="Python"/>
          <p:cNvSpPr/>
          <p:nvPr/>
        </p:nvSpPr>
        <p:spPr>
          <a:xfrm>
            <a:off x="1887538" y="3805238"/>
            <a:ext cx="18316575" cy="5341937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9600" dirty="0" smtClean="0">
                <a:solidFill>
                  <a:schemeClr val="tx1"/>
                </a:solidFill>
              </a:rPr>
              <a:t>Python</a:t>
            </a:r>
            <a:endParaRPr lang="ru-RU" sz="9600" dirty="0" err="1" smtClean="0">
              <a:solidFill>
                <a:schemeClr val="tx1"/>
              </a:solidFill>
            </a:endParaRPr>
          </a:p>
        </p:txBody>
      </p:sp>
      <p:sp>
        <p:nvSpPr>
          <p:cNvPr id="8" name="C++"/>
          <p:cNvSpPr/>
          <p:nvPr/>
        </p:nvSpPr>
        <p:spPr>
          <a:xfrm>
            <a:off x="2270124" y="4186239"/>
            <a:ext cx="16408401" cy="3435350"/>
          </a:xfrm>
          <a:prstGeom prst="rect">
            <a:avLst/>
          </a:prstGeom>
          <a:solidFill>
            <a:schemeClr val="accent5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9600" dirty="0" smtClean="0">
                <a:solidFill>
                  <a:schemeClr val="tx1"/>
                </a:solidFill>
              </a:rPr>
              <a:t>C++</a:t>
            </a:r>
            <a:endParaRPr lang="ru-RU" sz="9600" dirty="0" err="1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064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запретить использовать </a:t>
            </a:r>
            <a:r>
              <a:rPr lang="en-US" dirty="0" err="1" smtClean="0"/>
              <a:t>std</a:t>
            </a:r>
            <a:r>
              <a:rPr lang="en-US" dirty="0" smtClean="0"/>
              <a:t>::vector?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3000" y="3048000"/>
            <a:ext cx="19461162" cy="4191000"/>
          </a:xfrm>
        </p:spPr>
        <p:txBody>
          <a:bodyPr/>
          <a:lstStyle/>
          <a:p>
            <a:pPr lvl="1"/>
            <a:r>
              <a:rPr lang="ru-RU" dirty="0" smtClean="0"/>
              <a:t>У нас фиксирована версия компилятора!</a:t>
            </a:r>
          </a:p>
          <a:p>
            <a:pPr lvl="2"/>
            <a:r>
              <a:rPr lang="ru-RU" dirty="0" smtClean="0"/>
              <a:t>Смотрим на имена </a:t>
            </a:r>
            <a:r>
              <a:rPr lang="en-US" dirty="0" smtClean="0"/>
              <a:t>include-guard’</a:t>
            </a:r>
            <a:r>
              <a:rPr lang="ru-RU" dirty="0" err="1" smtClean="0"/>
              <a:t>ов</a:t>
            </a:r>
            <a:r>
              <a:rPr lang="ru-RU" dirty="0" smtClean="0"/>
              <a:t> в нашей реализации стандартной библиотеки</a:t>
            </a:r>
          </a:p>
          <a:p>
            <a:pPr lvl="2"/>
            <a:r>
              <a:rPr lang="ru-RU" dirty="0" smtClean="0"/>
              <a:t>Вызываем </a:t>
            </a:r>
            <a:r>
              <a:rPr lang="en-US" dirty="0" smtClean="0"/>
              <a:t>#error, </a:t>
            </a:r>
            <a:r>
              <a:rPr lang="ru-RU" dirty="0" smtClean="0"/>
              <a:t>если они видны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32</a:t>
            </a:fld>
            <a:endParaRPr lang="ru-RU"/>
          </a:p>
        </p:txBody>
      </p:sp>
      <p:sp>
        <p:nvSpPr>
          <p:cNvPr id="6" name="Объект 5"/>
          <p:cNvSpPr>
            <a:spLocks noGrp="1"/>
          </p:cNvSpPr>
          <p:nvPr>
            <p:ph idx="13"/>
          </p:nvPr>
        </p:nvSpPr>
        <p:spPr>
          <a:xfrm>
            <a:off x="1" y="7239000"/>
            <a:ext cx="24382412" cy="6477000"/>
          </a:xfrm>
        </p:spPr>
        <p:txBody>
          <a:bodyPr/>
          <a:lstStyle/>
          <a:p>
            <a:r>
              <a:rPr lang="en-US" dirty="0" smtClean="0"/>
              <a:t>__SUBMISSION__</a:t>
            </a:r>
            <a:r>
              <a:rPr lang="ru-RU" dirty="0" smtClean="0"/>
              <a:t>     </a:t>
            </a:r>
            <a:r>
              <a:rPr lang="ru-RU" altLang="ru-RU" dirty="0" smtClean="0">
                <a:solidFill>
                  <a:srgbClr val="72C3E0"/>
                </a:solidFill>
                <a:latin typeface="Verdana" panose="020B0604030504040204" pitchFamily="34" charset="0"/>
              </a:rPr>
              <a:t>//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Заменяется </a:t>
            </a:r>
            <a:r>
              <a:rPr lang="ru-RU" altLang="ru-RU" dirty="0" err="1">
                <a:solidFill>
                  <a:srgbClr val="72C3E0"/>
                </a:solidFill>
                <a:latin typeface="Verdana" panose="020B0604030504040204" pitchFamily="34" charset="0"/>
              </a:rPr>
              <a:t>Python'ом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 на содержимое файла </a:t>
            </a:r>
            <a:r>
              <a:rPr lang="ru-RU" altLang="ru-RU" dirty="0" smtClean="0">
                <a:solidFill>
                  <a:srgbClr val="72C3E0"/>
                </a:solidFill>
                <a:latin typeface="Verdana" panose="020B0604030504040204" pitchFamily="34" charset="0"/>
              </a:rPr>
              <a:t>участника</a:t>
            </a:r>
            <a:endParaRPr lang="en-US" dirty="0" smtClean="0"/>
          </a:p>
          <a:p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#</a:t>
            </a:r>
            <a:r>
              <a:rPr lang="ru-RU" altLang="ru-RU" dirty="0" err="1">
                <a:solidFill>
                  <a:srgbClr val="72C3E0"/>
                </a:solidFill>
                <a:latin typeface="Verdana" panose="020B0604030504040204" pitchFamily="34" charset="0"/>
              </a:rPr>
              <a:t>ifdef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 _GLIBCXX_VECTOR</a:t>
            </a:r>
            <a:b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#</a:t>
            </a:r>
            <a:r>
              <a:rPr lang="ru-RU" altLang="ru-RU" dirty="0" err="1">
                <a:solidFill>
                  <a:srgbClr val="72C3E0"/>
                </a:solidFill>
                <a:latin typeface="Verdana" panose="020B0604030504040204" pitchFamily="34" charset="0"/>
              </a:rPr>
              <a:t>error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9E64A9"/>
                </a:solidFill>
                <a:latin typeface="Verdana" panose="020B0604030504040204" pitchFamily="34" charset="0"/>
              </a:rPr>
              <a:t>"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You</a:t>
            </a:r>
            <a:r>
              <a:rPr lang="ru-RU" altLang="ru-RU" dirty="0">
                <a:solidFill>
                  <a:srgbClr val="9E64A9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are</a:t>
            </a:r>
            <a:r>
              <a:rPr lang="ru-RU" altLang="ru-RU" dirty="0">
                <a:solidFill>
                  <a:srgbClr val="9E64A9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not</a:t>
            </a:r>
            <a:r>
              <a:rPr lang="ru-RU" altLang="ru-RU" dirty="0">
                <a:solidFill>
                  <a:srgbClr val="9E64A9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allowed</a:t>
            </a:r>
            <a:r>
              <a:rPr lang="ru-RU" altLang="ru-RU" dirty="0">
                <a:solidFill>
                  <a:srgbClr val="9E64A9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to</a:t>
            </a:r>
            <a:r>
              <a:rPr lang="ru-RU" altLang="ru-RU" dirty="0">
                <a:solidFill>
                  <a:srgbClr val="9E64A9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use</a:t>
            </a:r>
            <a:r>
              <a:rPr lang="ru-RU" altLang="ru-RU" dirty="0">
                <a:solidFill>
                  <a:srgbClr val="9E64A9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header</a:t>
            </a:r>
            <a:r>
              <a:rPr lang="ru-RU" altLang="ru-RU" dirty="0">
                <a:solidFill>
                  <a:srgbClr val="9E64A9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file</a:t>
            </a:r>
            <a:r>
              <a:rPr lang="ru-RU" altLang="ru-RU" dirty="0">
                <a:solidFill>
                  <a:srgbClr val="9E64A9"/>
                </a:solidFill>
                <a:latin typeface="Verdana" panose="020B0604030504040204" pitchFamily="34" charset="0"/>
              </a:rPr>
              <a:t> &lt;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vector</a:t>
            </a:r>
            <a:r>
              <a:rPr lang="ru-RU" altLang="ru-RU" dirty="0">
                <a:solidFill>
                  <a:srgbClr val="9E64A9"/>
                </a:solidFill>
                <a:latin typeface="Verdana" panose="020B0604030504040204" pitchFamily="34" charset="0"/>
              </a:rPr>
              <a:t>&gt; 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in</a:t>
            </a:r>
            <a:r>
              <a:rPr lang="ru-RU" altLang="ru-RU" dirty="0">
                <a:solidFill>
                  <a:srgbClr val="9E64A9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this</a:t>
            </a:r>
            <a:r>
              <a:rPr lang="ru-RU" altLang="ru-RU" dirty="0">
                <a:solidFill>
                  <a:srgbClr val="9E64A9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problem</a:t>
            </a:r>
            <a:r>
              <a:rPr lang="ru-RU" altLang="ru-RU" dirty="0">
                <a:solidFill>
                  <a:srgbClr val="9E64A9"/>
                </a:solidFill>
                <a:latin typeface="Verdana" panose="020B0604030504040204" pitchFamily="34" charset="0"/>
              </a:rPr>
              <a:t>"</a:t>
            </a:r>
            <a:br>
              <a:rPr lang="ru-RU" altLang="ru-RU" dirty="0">
                <a:solidFill>
                  <a:srgbClr val="9E64A9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#</a:t>
            </a:r>
            <a:r>
              <a:rPr lang="ru-RU" altLang="ru-RU" dirty="0" err="1" smtClean="0">
                <a:solidFill>
                  <a:srgbClr val="72C3E0"/>
                </a:solidFill>
                <a:latin typeface="Verdana" panose="020B0604030504040204" pitchFamily="34" charset="0"/>
              </a:rPr>
              <a:t>endif</a:t>
            </a:r>
            <a:endParaRPr lang="en-US" altLang="ru-RU" dirty="0" smtClean="0">
              <a:solidFill>
                <a:srgbClr val="72C3E0"/>
              </a:solidFill>
              <a:latin typeface="Verdana" panose="020B0604030504040204" pitchFamily="34" charset="0"/>
            </a:endParaRPr>
          </a:p>
          <a:p>
            <a:pPr lvl="0"/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#</a:t>
            </a:r>
            <a:r>
              <a:rPr lang="ru-RU" altLang="ru-RU" dirty="0" err="1">
                <a:solidFill>
                  <a:srgbClr val="72C3E0"/>
                </a:solidFill>
                <a:latin typeface="Verdana" panose="020B0604030504040204" pitchFamily="34" charset="0"/>
              </a:rPr>
              <a:t>ifdef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 _</a:t>
            </a:r>
            <a:r>
              <a:rPr lang="ru-RU" altLang="ru-RU" dirty="0" smtClean="0">
                <a:solidFill>
                  <a:srgbClr val="72C3E0"/>
                </a:solidFill>
                <a:latin typeface="Verdana" panose="020B0604030504040204" pitchFamily="34" charset="0"/>
              </a:rPr>
              <a:t>GLIBCXX_</a:t>
            </a:r>
            <a:r>
              <a:rPr lang="en-US" altLang="ru-RU" dirty="0" smtClean="0">
                <a:solidFill>
                  <a:srgbClr val="72C3E0"/>
                </a:solidFill>
                <a:latin typeface="Verdana" panose="020B0604030504040204" pitchFamily="34" charset="0"/>
              </a:rPr>
              <a:t>DEQUE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/>
            </a:r>
            <a:b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#</a:t>
            </a:r>
            <a:r>
              <a:rPr lang="ru-RU" altLang="ru-RU" dirty="0" err="1">
                <a:solidFill>
                  <a:srgbClr val="72C3E0"/>
                </a:solidFill>
                <a:latin typeface="Verdana" panose="020B0604030504040204" pitchFamily="34" charset="0"/>
              </a:rPr>
              <a:t>error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9E64A9"/>
                </a:solidFill>
                <a:latin typeface="Verdana" panose="020B0604030504040204" pitchFamily="34" charset="0"/>
              </a:rPr>
              <a:t>"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You</a:t>
            </a:r>
            <a:r>
              <a:rPr lang="ru-RU" altLang="ru-RU" dirty="0">
                <a:solidFill>
                  <a:srgbClr val="9E64A9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are</a:t>
            </a:r>
            <a:r>
              <a:rPr lang="ru-RU" altLang="ru-RU" dirty="0">
                <a:solidFill>
                  <a:srgbClr val="9E64A9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not</a:t>
            </a:r>
            <a:r>
              <a:rPr lang="ru-RU" altLang="ru-RU" dirty="0">
                <a:solidFill>
                  <a:srgbClr val="9E64A9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allowed</a:t>
            </a:r>
            <a:r>
              <a:rPr lang="ru-RU" altLang="ru-RU" dirty="0">
                <a:solidFill>
                  <a:srgbClr val="9E64A9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to</a:t>
            </a:r>
            <a:r>
              <a:rPr lang="ru-RU" altLang="ru-RU" dirty="0">
                <a:solidFill>
                  <a:srgbClr val="9E64A9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use</a:t>
            </a:r>
            <a:r>
              <a:rPr lang="ru-RU" altLang="ru-RU" dirty="0">
                <a:solidFill>
                  <a:srgbClr val="9E64A9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header</a:t>
            </a:r>
            <a:r>
              <a:rPr lang="ru-RU" altLang="ru-RU" dirty="0">
                <a:solidFill>
                  <a:srgbClr val="9E64A9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file</a:t>
            </a:r>
            <a:r>
              <a:rPr lang="ru-RU" altLang="ru-RU" dirty="0">
                <a:solidFill>
                  <a:srgbClr val="9E64A9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smtClean="0">
                <a:solidFill>
                  <a:srgbClr val="9E64A9"/>
                </a:solidFill>
                <a:latin typeface="Verdana" panose="020B0604030504040204" pitchFamily="34" charset="0"/>
              </a:rPr>
              <a:t>&lt;</a:t>
            </a:r>
            <a:r>
              <a:rPr lang="en-US" altLang="ru-RU" dirty="0" err="1" smtClean="0">
                <a:solidFill>
                  <a:srgbClr val="9E64A9"/>
                </a:solidFill>
                <a:latin typeface="Verdana" panose="020B0604030504040204" pitchFamily="34" charset="0"/>
              </a:rPr>
              <a:t>deque</a:t>
            </a:r>
            <a:r>
              <a:rPr lang="ru-RU" altLang="ru-RU" dirty="0" smtClean="0">
                <a:solidFill>
                  <a:srgbClr val="9E64A9"/>
                </a:solidFill>
                <a:latin typeface="Verdana" panose="020B0604030504040204" pitchFamily="34" charset="0"/>
              </a:rPr>
              <a:t>&gt; 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in</a:t>
            </a:r>
            <a:r>
              <a:rPr lang="ru-RU" altLang="ru-RU" dirty="0">
                <a:solidFill>
                  <a:srgbClr val="9E64A9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this</a:t>
            </a:r>
            <a:r>
              <a:rPr lang="ru-RU" altLang="ru-RU" dirty="0">
                <a:solidFill>
                  <a:srgbClr val="9E64A9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problem</a:t>
            </a:r>
            <a:r>
              <a:rPr lang="ru-RU" altLang="ru-RU" dirty="0">
                <a:solidFill>
                  <a:srgbClr val="9E64A9"/>
                </a:solidFill>
                <a:latin typeface="Verdana" panose="020B0604030504040204" pitchFamily="34" charset="0"/>
              </a:rPr>
              <a:t>"</a:t>
            </a:r>
            <a:br>
              <a:rPr lang="ru-RU" altLang="ru-RU" dirty="0">
                <a:solidFill>
                  <a:srgbClr val="9E64A9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#</a:t>
            </a:r>
            <a:r>
              <a:rPr lang="ru-RU" altLang="ru-RU" dirty="0" err="1">
                <a:solidFill>
                  <a:srgbClr val="72C3E0"/>
                </a:solidFill>
                <a:latin typeface="Verdana" panose="020B0604030504040204" pitchFamily="34" charset="0"/>
              </a:rPr>
              <a:t>endif</a:t>
            </a:r>
            <a:endParaRPr lang="ru-RU" altLang="ru-RU" sz="66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endParaRPr lang="ru-RU" altLang="ru-RU" sz="66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0556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33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int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main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()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SimpleVector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int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&gt;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values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(5);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belts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Assert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values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Size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() == 5u);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belts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Assert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values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Size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() &lt;=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values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Capacity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());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values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[2] = 123;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belts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Assert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values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[2] == 123);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}</a:t>
            </a:r>
            <a:endParaRPr lang="ru-RU" altLang="ru-RU" sz="66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4855108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Краткий итог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ru-RU" dirty="0" smtClean="0"/>
              <a:t>Ограничиваем использование стандартных контейнеров,</a:t>
            </a:r>
          </a:p>
          <a:p>
            <a:pPr lvl="1"/>
            <a:r>
              <a:rPr lang="ru-RU" dirty="0" smtClean="0"/>
              <a:t>анализируя видимые </a:t>
            </a:r>
            <a:r>
              <a:rPr lang="en-US" dirty="0" smtClean="0"/>
              <a:t>include-guard’</a:t>
            </a:r>
            <a:r>
              <a:rPr lang="ru-RU" dirty="0" smtClean="0"/>
              <a:t>ы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ru-RU" dirty="0" smtClean="0"/>
              <a:t>Переход от общей задачи к её частному случаю позволил </a:t>
            </a:r>
          </a:p>
          <a:p>
            <a:pPr lvl="1"/>
            <a:r>
              <a:rPr lang="ru-RU" dirty="0" smtClean="0"/>
              <a:t>создать простое решение</a:t>
            </a:r>
          </a:p>
          <a:p>
            <a:pPr lvl="1"/>
            <a:endParaRPr lang="ru-RU" dirty="0"/>
          </a:p>
          <a:p>
            <a:pPr lvl="1"/>
            <a:r>
              <a:rPr lang="ru-RU" dirty="0" smtClean="0"/>
              <a:t>Оно сэкономило нам массу времени и </a:t>
            </a:r>
            <a:r>
              <a:rPr lang="ru-RU" smtClean="0"/>
              <a:t>надёжно работает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0799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Compile-time </a:t>
            </a:r>
            <a:r>
              <a:rPr lang="ru-RU" dirty="0" smtClean="0"/>
              <a:t>проверка интерфейса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5148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Задача </a:t>
            </a:r>
            <a:r>
              <a:rPr lang="en-US" dirty="0" err="1" smtClean="0"/>
              <a:t>SimpleVector</a:t>
            </a:r>
            <a:endParaRPr lang="ru-RU" dirty="0"/>
          </a:p>
        </p:txBody>
      </p:sp>
      <p:sp>
        <p:nvSpPr>
          <p:cNvPr id="8" name="Объект 7"/>
          <p:cNvSpPr>
            <a:spLocks noGrp="1"/>
          </p:cNvSpPr>
          <p:nvPr>
            <p:ph idx="1"/>
          </p:nvPr>
        </p:nvSpPr>
        <p:spPr>
          <a:xfrm>
            <a:off x="1143000" y="3048000"/>
            <a:ext cx="22112290" cy="2665413"/>
          </a:xfrm>
        </p:spPr>
        <p:txBody>
          <a:bodyPr/>
          <a:lstStyle/>
          <a:p>
            <a:pPr lvl="1"/>
            <a:r>
              <a:rPr lang="ru-RU" dirty="0" smtClean="0"/>
              <a:t>Как проверить, что присланный шаблон имеет требуемый интерфейс?</a:t>
            </a:r>
          </a:p>
          <a:p>
            <a:pPr lvl="2"/>
            <a:r>
              <a:rPr lang="ru-RU" dirty="0" smtClean="0"/>
              <a:t>Например, что </a:t>
            </a:r>
            <a:r>
              <a:rPr lang="en-US" dirty="0" smtClean="0"/>
              <a:t>operator[] </a:t>
            </a:r>
            <a:r>
              <a:rPr lang="ru-RU" dirty="0" smtClean="0"/>
              <a:t>возвращает </a:t>
            </a:r>
            <a:r>
              <a:rPr lang="en-US" dirty="0" smtClean="0"/>
              <a:t>T&amp;</a:t>
            </a:r>
            <a:endParaRPr lang="ru-RU" dirty="0" smtClean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36</a:t>
            </a:fld>
            <a:endParaRPr lang="ru-RU"/>
          </a:p>
        </p:txBody>
      </p:sp>
      <p:sp>
        <p:nvSpPr>
          <p:cNvPr id="6" name="Объект 5"/>
          <p:cNvSpPr>
            <a:spLocks noGrp="1"/>
          </p:cNvSpPr>
          <p:nvPr>
            <p:ph idx="13"/>
          </p:nvPr>
        </p:nvSpPr>
        <p:spPr>
          <a:xfrm>
            <a:off x="1" y="6094413"/>
            <a:ext cx="24382412" cy="762158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template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&lt;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typename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smtClean="0">
                <a:solidFill>
                  <a:srgbClr val="FFCC00"/>
                </a:solidFill>
                <a:latin typeface="Verdana" panose="020B0604030504040204" pitchFamily="34" charset="0"/>
              </a:rPr>
              <a:t>T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&gt;</a:t>
            </a:r>
            <a:r>
              <a:rPr lang="en-US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 smtClean="0">
                <a:solidFill>
                  <a:srgbClr val="FFFFFF"/>
                </a:solidFill>
                <a:latin typeface="Verdana" panose="020B0604030504040204" pitchFamily="34" charset="0"/>
              </a:rPr>
              <a:t>class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SimpleVector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public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SimpleVector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() =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default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explicit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SimpleVector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size_t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size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~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SimpleVector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 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&amp;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operator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[](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size_t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index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 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*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begin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*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end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size_t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Size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()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const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size_t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Capacity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()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const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void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PushBack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const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&amp;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value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};</a:t>
            </a:r>
            <a:endParaRPr lang="ru-RU" altLang="ru-RU" sz="66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1869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Тестирование интерфейса </a:t>
            </a:r>
            <a:r>
              <a:rPr lang="en-US" dirty="0" err="1" smtClean="0"/>
              <a:t>SimpleVector</a:t>
            </a:r>
            <a:endParaRPr lang="ru-RU" dirty="0"/>
          </a:p>
        </p:txBody>
      </p:sp>
      <p:sp>
        <p:nvSpPr>
          <p:cNvPr id="8" name="Объект 7"/>
          <p:cNvSpPr>
            <a:spLocks noGrp="1"/>
          </p:cNvSpPr>
          <p:nvPr>
            <p:ph idx="1"/>
          </p:nvPr>
        </p:nvSpPr>
        <p:spPr>
          <a:xfrm>
            <a:off x="1143000" y="3048000"/>
            <a:ext cx="22112290" cy="2665413"/>
          </a:xfrm>
        </p:spPr>
        <p:txBody>
          <a:bodyPr/>
          <a:lstStyle/>
          <a:p>
            <a:pPr lvl="1"/>
            <a:r>
              <a:rPr lang="ru-RU" dirty="0" smtClean="0"/>
              <a:t>Можно запускать компиляцию и возвращать сообщение компилятора,</a:t>
            </a:r>
          </a:p>
          <a:p>
            <a:pPr lvl="1"/>
            <a:r>
              <a:rPr lang="ru-RU" dirty="0" smtClean="0"/>
              <a:t>если она не удалась</a:t>
            </a:r>
            <a:endParaRPr lang="ru-RU" dirty="0" smtClean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37</a:t>
            </a:fld>
            <a:endParaRPr lang="ru-RU"/>
          </a:p>
        </p:txBody>
      </p:sp>
      <p:sp>
        <p:nvSpPr>
          <p:cNvPr id="6" name="Объект 5"/>
          <p:cNvSpPr>
            <a:spLocks noGrp="1"/>
          </p:cNvSpPr>
          <p:nvPr>
            <p:ph idx="13"/>
          </p:nvPr>
        </p:nvSpPr>
        <p:spPr>
          <a:xfrm>
            <a:off x="1" y="6094413"/>
            <a:ext cx="24382412" cy="7621587"/>
          </a:xfrm>
        </p:spPr>
        <p:txBody>
          <a:bodyPr/>
          <a:lstStyle/>
          <a:p>
            <a:pPr defTabSz="91440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__SUBMISSION__</a:t>
            </a:r>
            <a:r>
              <a:rPr lang="ru-RU" dirty="0"/>
              <a:t>    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// Заменяется </a:t>
            </a:r>
            <a:r>
              <a:rPr lang="ru-RU" altLang="ru-RU" dirty="0" err="1">
                <a:solidFill>
                  <a:srgbClr val="72C3E0"/>
                </a:solidFill>
                <a:latin typeface="Verdana" panose="020B0604030504040204" pitchFamily="34" charset="0"/>
              </a:rPr>
              <a:t>Python'ом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 на содержимое файла участника</a:t>
            </a:r>
            <a:endParaRPr lang="en-US" dirty="0"/>
          </a:p>
          <a:p>
            <a:pPr lvl="0">
              <a:lnSpc>
                <a:spcPct val="125000"/>
              </a:lnSpc>
            </a:pPr>
            <a:r>
              <a:rPr lang="ru-RU" altLang="ru-RU" dirty="0" err="1" smtClean="0">
                <a:solidFill>
                  <a:srgbClr val="FFFFFF"/>
                </a:solidFill>
                <a:latin typeface="Verdana" panose="020B0604030504040204" pitchFamily="34" charset="0"/>
              </a:rPr>
              <a:t>int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 smtClean="0">
                <a:solidFill>
                  <a:srgbClr val="FFCC00"/>
                </a:solidFill>
                <a:latin typeface="Verdana" panose="020B0604030504040204" pitchFamily="34" charset="0"/>
              </a:rPr>
              <a:t>main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() {</a:t>
            </a:r>
            <a:b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 smtClean="0">
                <a:solidFill>
                  <a:srgbClr val="FFCC00"/>
                </a:solidFill>
                <a:latin typeface="Verdana" panose="020B0604030504040204" pitchFamily="34" charset="0"/>
              </a:rPr>
              <a:t>SimpleVector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&lt;</a:t>
            </a:r>
            <a:r>
              <a:rPr lang="ru-RU" altLang="ru-RU" dirty="0" err="1" smtClean="0">
                <a:solidFill>
                  <a:srgbClr val="FFFFFF"/>
                </a:solidFill>
                <a:latin typeface="Verdana" panose="020B0604030504040204" pitchFamily="34" charset="0"/>
              </a:rPr>
              <a:t>int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&gt; </a:t>
            </a:r>
            <a:r>
              <a:rPr lang="ru-RU" altLang="ru-RU" dirty="0" smtClean="0">
                <a:solidFill>
                  <a:srgbClr val="5BCD9D"/>
                </a:solidFill>
                <a:latin typeface="Verdana" panose="020B0604030504040204" pitchFamily="34" charset="0"/>
              </a:rPr>
              <a:t>v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(1);</a:t>
            </a:r>
            <a:b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 smtClean="0">
                <a:solidFill>
                  <a:srgbClr val="FFFFFF"/>
                </a:solidFill>
                <a:latin typeface="Verdana" panose="020B0604030504040204" pitchFamily="34" charset="0"/>
              </a:rPr>
              <a:t>int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&amp; </a:t>
            </a:r>
            <a:r>
              <a:rPr lang="ru-RU" altLang="ru-RU" dirty="0" smtClean="0">
                <a:solidFill>
                  <a:srgbClr val="5BCD9D"/>
                </a:solidFill>
                <a:latin typeface="Verdana" panose="020B0604030504040204" pitchFamily="34" charset="0"/>
              </a:rPr>
              <a:t>x 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= </a:t>
            </a:r>
            <a:r>
              <a:rPr lang="ru-RU" altLang="ru-RU" dirty="0" smtClean="0">
                <a:solidFill>
                  <a:srgbClr val="5BCD9D"/>
                </a:solidFill>
                <a:latin typeface="Verdana" panose="020B0604030504040204" pitchFamily="34" charset="0"/>
              </a:rPr>
              <a:t>v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[0];</a:t>
            </a:r>
            <a:r>
              <a:rPr lang="en-US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      </a:t>
            </a:r>
            <a:r>
              <a:rPr lang="en-US" altLang="ru-RU" dirty="0" smtClean="0">
                <a:solidFill>
                  <a:srgbClr val="72C3E0"/>
                </a:solidFill>
                <a:latin typeface="Verdana" panose="020B0604030504040204" pitchFamily="34" charset="0"/>
              </a:rPr>
              <a:t>// </a:t>
            </a:r>
            <a:r>
              <a:rPr lang="ru-RU" altLang="ru-RU" dirty="0" smtClean="0">
                <a:solidFill>
                  <a:srgbClr val="72C3E0"/>
                </a:solidFill>
                <a:latin typeface="Verdana" panose="020B0604030504040204" pitchFamily="34" charset="0"/>
              </a:rPr>
              <a:t>Проверяем, что </a:t>
            </a:r>
            <a:r>
              <a:rPr lang="en-US" altLang="ru-RU" dirty="0" smtClean="0">
                <a:solidFill>
                  <a:srgbClr val="72C3E0"/>
                </a:solidFill>
                <a:latin typeface="Verdana" panose="020B0604030504040204" pitchFamily="34" charset="0"/>
              </a:rPr>
              <a:t>operator[] </a:t>
            </a:r>
            <a:r>
              <a:rPr lang="ru-RU" altLang="ru-RU" dirty="0" smtClean="0">
                <a:solidFill>
                  <a:srgbClr val="72C3E0"/>
                </a:solidFill>
                <a:latin typeface="Verdana" panose="020B0604030504040204" pitchFamily="34" charset="0"/>
              </a:rPr>
              <a:t>возвращает </a:t>
            </a:r>
            <a:r>
              <a:rPr lang="en-US" altLang="ru-RU" dirty="0" smtClean="0">
                <a:solidFill>
                  <a:srgbClr val="72C3E0"/>
                </a:solidFill>
                <a:latin typeface="Verdana" panose="020B0604030504040204" pitchFamily="34" charset="0"/>
              </a:rPr>
              <a:t>T&amp;</a:t>
            </a:r>
            <a:r>
              <a:rPr lang="ru-RU" altLang="ru-RU" dirty="0" smtClean="0">
                <a:solidFill>
                  <a:srgbClr val="72C3E0"/>
                </a:solidFill>
                <a:latin typeface="Verdana" panose="020B0604030504040204" pitchFamily="34" charset="0"/>
              </a:rPr>
              <a:t/>
            </a:r>
            <a:br>
              <a:rPr lang="ru-RU" altLang="ru-RU" dirty="0" smtClean="0">
                <a:solidFill>
                  <a:srgbClr val="72C3E0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}</a:t>
            </a:r>
            <a:b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</a:br>
            <a:endParaRPr lang="ru-RU" altLang="ru-RU" dirty="0" smtClean="0">
              <a:solidFill>
                <a:srgbClr val="FFFFFF"/>
              </a:solidFill>
              <a:latin typeface="Verdana" panose="020B0604030504040204" pitchFamily="34" charset="0"/>
            </a:endParaRPr>
          </a:p>
          <a:p>
            <a:pPr lvl="0">
              <a:lnSpc>
                <a:spcPct val="125000"/>
              </a:lnSpc>
            </a:pPr>
            <a:r>
              <a:rPr lang="en-US" dirty="0" smtClean="0">
                <a:solidFill>
                  <a:srgbClr val="FFFFFF"/>
                </a:solidFill>
              </a:rPr>
              <a:t>error</a:t>
            </a:r>
            <a:r>
              <a:rPr lang="en-US" dirty="0">
                <a:solidFill>
                  <a:srgbClr val="FFFFFF"/>
                </a:solidFill>
              </a:rPr>
              <a:t>: cannot bind non-</a:t>
            </a:r>
            <a:r>
              <a:rPr lang="en-US" dirty="0" err="1">
                <a:solidFill>
                  <a:srgbClr val="FFFFFF"/>
                </a:solidFill>
              </a:rPr>
              <a:t>const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lvalue</a:t>
            </a:r>
            <a:r>
              <a:rPr lang="en-US" dirty="0">
                <a:solidFill>
                  <a:srgbClr val="FFFFFF"/>
                </a:solidFill>
              </a:rPr>
              <a:t> reference of type '</a:t>
            </a:r>
            <a:r>
              <a:rPr lang="en-US" dirty="0" err="1">
                <a:solidFill>
                  <a:srgbClr val="FFFFFF"/>
                </a:solidFill>
              </a:rPr>
              <a:t>int</a:t>
            </a:r>
            <a:r>
              <a:rPr lang="en-US" dirty="0">
                <a:solidFill>
                  <a:srgbClr val="FFFFFF"/>
                </a:solidFill>
              </a:rPr>
              <a:t>&amp;' to an </a:t>
            </a:r>
            <a:r>
              <a:rPr lang="en-US" dirty="0" err="1">
                <a:solidFill>
                  <a:srgbClr val="FFFFFF"/>
                </a:solidFill>
              </a:rPr>
              <a:t>rvalue</a:t>
            </a:r>
            <a:r>
              <a:rPr lang="en-US" dirty="0">
                <a:solidFill>
                  <a:srgbClr val="FFFFFF"/>
                </a:solidFill>
              </a:rPr>
              <a:t> of type </a:t>
            </a:r>
            <a:r>
              <a:rPr lang="en-US" dirty="0" smtClean="0">
                <a:solidFill>
                  <a:srgbClr val="FFFFFF"/>
                </a:solidFill>
              </a:rPr>
              <a:t>'</a:t>
            </a:r>
            <a:r>
              <a:rPr lang="en-US" dirty="0" err="1" smtClean="0">
                <a:solidFill>
                  <a:srgbClr val="FFFFFF"/>
                </a:solidFill>
              </a:rPr>
              <a:t>int</a:t>
            </a:r>
            <a:r>
              <a:rPr lang="en-US" dirty="0" smtClean="0">
                <a:solidFill>
                  <a:srgbClr val="FFFFFF"/>
                </a:solidFill>
              </a:rPr>
              <a:t>‘</a:t>
            </a:r>
            <a:endParaRPr lang="ru-RU" dirty="0" smtClean="0">
              <a:solidFill>
                <a:srgbClr val="FFFFFF"/>
              </a:solidFill>
            </a:endParaRPr>
          </a:p>
          <a:p>
            <a:pPr lvl="0">
              <a:lnSpc>
                <a:spcPct val="125000"/>
              </a:lnSpc>
            </a:pPr>
            <a:r>
              <a:rPr lang="en-US" dirty="0" err="1" smtClean="0">
                <a:solidFill>
                  <a:srgbClr val="FFFFFF"/>
                </a:solidFill>
              </a:rPr>
              <a:t>int</a:t>
            </a:r>
            <a:r>
              <a:rPr lang="en-US" dirty="0">
                <a:solidFill>
                  <a:srgbClr val="FFFFFF"/>
                </a:solidFill>
              </a:rPr>
              <a:t>&amp; x = v[0</a:t>
            </a:r>
            <a:r>
              <a:rPr lang="en-US" dirty="0" smtClean="0">
                <a:solidFill>
                  <a:srgbClr val="FFFFFF"/>
                </a:solidFill>
              </a:rPr>
              <a:t>];</a:t>
            </a:r>
            <a:endParaRPr lang="ru-RU" dirty="0" smtClean="0">
              <a:solidFill>
                <a:srgbClr val="FFFFFF"/>
              </a:solidFill>
            </a:endParaRPr>
          </a:p>
          <a:p>
            <a:pPr lvl="0">
              <a:lnSpc>
                <a:spcPct val="125000"/>
              </a:lnSpc>
            </a:pPr>
            <a:r>
              <a:rPr lang="en-US" dirty="0" smtClean="0">
                <a:solidFill>
                  <a:srgbClr val="FFFFFF"/>
                </a:solidFill>
              </a:rPr>
              <a:t>  ~~~^</a:t>
            </a:r>
            <a:endParaRPr lang="ru-RU" altLang="ru-RU" sz="66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" name="Овальная выноска 6"/>
          <p:cNvSpPr/>
          <p:nvPr/>
        </p:nvSpPr>
        <p:spPr>
          <a:xfrm>
            <a:off x="5704681" y="10598396"/>
            <a:ext cx="9158287" cy="2441083"/>
          </a:xfrm>
          <a:prstGeom prst="wedgeEllipseCallout">
            <a:avLst>
              <a:gd name="adj1" fmla="val -74928"/>
              <a:gd name="adj2" fmla="val -112308"/>
            </a:avLst>
          </a:prstGeom>
          <a:solidFill>
            <a:schemeClr val="tx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Если </a:t>
            </a:r>
            <a:r>
              <a:rPr lang="en-US" dirty="0">
                <a:solidFill>
                  <a:schemeClr val="tx1"/>
                </a:solidFill>
              </a:rPr>
              <a:t>v[0] </a:t>
            </a:r>
            <a:r>
              <a:rPr lang="ru-RU" dirty="0" smtClean="0">
                <a:solidFill>
                  <a:schemeClr val="tx1"/>
                </a:solidFill>
              </a:rPr>
              <a:t>возвращает не </a:t>
            </a:r>
            <a:r>
              <a:rPr lang="en-US" dirty="0" err="1" smtClean="0">
                <a:solidFill>
                  <a:schemeClr val="tx1"/>
                </a:solidFill>
              </a:rPr>
              <a:t>int</a:t>
            </a:r>
            <a:r>
              <a:rPr lang="en-US" dirty="0" smtClean="0">
                <a:solidFill>
                  <a:schemeClr val="tx1"/>
                </a:solidFill>
              </a:rPr>
              <a:t>&amp;, </a:t>
            </a:r>
            <a:r>
              <a:rPr lang="ru-RU" dirty="0" smtClean="0">
                <a:solidFill>
                  <a:schemeClr val="tx1"/>
                </a:solidFill>
              </a:rPr>
              <a:t>это не скомпилируется</a:t>
            </a:r>
            <a:endParaRPr lang="ru-RU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1652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Результаты</a:t>
            </a:r>
            <a:endParaRPr lang="ru-RU" dirty="0"/>
          </a:p>
        </p:txBody>
      </p:sp>
      <p:graphicFrame>
        <p:nvGraphicFramePr>
          <p:cNvPr id="6" name="Объект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563321"/>
              </p:ext>
            </p:extLst>
          </p:nvPr>
        </p:nvGraphicFramePr>
        <p:xfrm>
          <a:off x="1135062" y="4495800"/>
          <a:ext cx="22112288" cy="59055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28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280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28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280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181100">
                <a:tc>
                  <a:txBody>
                    <a:bodyPr/>
                    <a:lstStyle/>
                    <a:p>
                      <a:r>
                        <a:rPr lang="ru-RU" sz="4400" dirty="0" smtClean="0"/>
                        <a:t>Курс</a:t>
                      </a:r>
                      <a:endParaRPr lang="ru-RU" sz="4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4400" dirty="0" smtClean="0"/>
                        <a:t>Белый пояс</a:t>
                      </a:r>
                      <a:endParaRPr lang="ru-RU" sz="4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4400" dirty="0" smtClean="0"/>
                        <a:t>Жёлтый пояс</a:t>
                      </a:r>
                      <a:endParaRPr lang="ru-RU" sz="4400" dirty="0"/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4400" b="1" dirty="0" smtClean="0">
                          <a:solidFill>
                            <a:schemeClr val="bg1"/>
                          </a:solidFill>
                        </a:rPr>
                        <a:t>Красный пояс</a:t>
                      </a:r>
                      <a:endParaRPr lang="ru-RU" sz="4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81100">
                <a:tc>
                  <a:txBody>
                    <a:bodyPr/>
                    <a:lstStyle/>
                    <a:p>
                      <a:r>
                        <a:rPr lang="ru-RU" sz="4400" dirty="0" smtClean="0"/>
                        <a:t>Дата запуска</a:t>
                      </a:r>
                      <a:endParaRPr lang="ru-RU" sz="4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4400" dirty="0" smtClean="0"/>
                        <a:t>Июнь 2017</a:t>
                      </a:r>
                      <a:endParaRPr lang="ru-RU" sz="4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4400" dirty="0" smtClean="0"/>
                        <a:t>Декабрь 2017</a:t>
                      </a:r>
                      <a:endParaRPr lang="ru-RU" sz="4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4400" dirty="0" smtClean="0"/>
                        <a:t>Июль 2018</a:t>
                      </a:r>
                      <a:endParaRPr lang="ru-RU" sz="4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81100">
                <a:tc>
                  <a:txBody>
                    <a:bodyPr/>
                    <a:lstStyle/>
                    <a:p>
                      <a:r>
                        <a:rPr lang="ru-RU" sz="4400" dirty="0" smtClean="0"/>
                        <a:t>Активные</a:t>
                      </a:r>
                      <a:r>
                        <a:rPr lang="ru-RU" sz="4400" baseline="0" dirty="0" smtClean="0"/>
                        <a:t> участники</a:t>
                      </a:r>
                      <a:endParaRPr lang="ru-RU" sz="4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 smtClean="0"/>
                        <a:t>16 943</a:t>
                      </a:r>
                      <a:endParaRPr lang="ru-RU" sz="4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 smtClean="0"/>
                        <a:t>2440</a:t>
                      </a:r>
                      <a:endParaRPr lang="ru-RU" sz="4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 smtClean="0"/>
                        <a:t>464</a:t>
                      </a:r>
                      <a:endParaRPr lang="ru-RU" sz="4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81100">
                <a:tc>
                  <a:txBody>
                    <a:bodyPr/>
                    <a:lstStyle/>
                    <a:p>
                      <a:r>
                        <a:rPr lang="ru-RU" sz="4400" dirty="0" smtClean="0"/>
                        <a:t>Выпускники</a:t>
                      </a:r>
                      <a:endParaRPr lang="ru-RU" sz="4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 smtClean="0"/>
                        <a:t>969</a:t>
                      </a:r>
                      <a:endParaRPr lang="ru-RU" sz="4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 smtClean="0"/>
                        <a:t>223</a:t>
                      </a:r>
                      <a:endParaRPr lang="ru-RU" sz="4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 smtClean="0"/>
                        <a:t>17</a:t>
                      </a:r>
                      <a:endParaRPr lang="ru-RU" sz="4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81100">
                <a:tc>
                  <a:txBody>
                    <a:bodyPr/>
                    <a:lstStyle/>
                    <a:p>
                      <a:r>
                        <a:rPr lang="ru-RU" sz="4400" dirty="0" smtClean="0"/>
                        <a:t>Оценка</a:t>
                      </a:r>
                      <a:endParaRPr lang="ru-RU" sz="4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 smtClean="0"/>
                        <a:t>4,8/5</a:t>
                      </a:r>
                      <a:endParaRPr lang="ru-RU" sz="4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 smtClean="0"/>
                        <a:t>4,9/5</a:t>
                      </a:r>
                      <a:endParaRPr lang="ru-RU" sz="4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 smtClean="0"/>
                        <a:t>5/5</a:t>
                      </a:r>
                      <a:endParaRPr lang="ru-RU" sz="4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38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1799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Отзыв на «Белый пояс по </a:t>
            </a:r>
            <a:r>
              <a:rPr lang="en-US" dirty="0" smtClean="0"/>
              <a:t>C++</a:t>
            </a:r>
            <a:r>
              <a:rPr lang="ru-RU" dirty="0" smtClean="0"/>
              <a:t>»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r>
              <a:rPr lang="ru-RU" dirty="0" smtClean="0"/>
              <a:t>Этот </a:t>
            </a:r>
            <a:r>
              <a:rPr lang="ru-RU" dirty="0"/>
              <a:t>курс показал </a:t>
            </a:r>
            <a:r>
              <a:rPr lang="ru-RU" dirty="0" smtClean="0"/>
              <a:t>мне</a:t>
            </a:r>
            <a:endParaRPr lang="en-US" dirty="0" smtClean="0"/>
          </a:p>
          <a:p>
            <a:r>
              <a:rPr lang="ru-RU" dirty="0" smtClean="0"/>
              <a:t>нормальный </a:t>
            </a:r>
            <a:r>
              <a:rPr lang="ru-RU" dirty="0"/>
              <a:t>C++, а </a:t>
            </a:r>
            <a:r>
              <a:rPr lang="ru-RU" dirty="0" smtClean="0"/>
              <a:t>не</a:t>
            </a:r>
            <a:endParaRPr lang="en-US" dirty="0" smtClean="0"/>
          </a:p>
          <a:p>
            <a:r>
              <a:rPr lang="ru-RU" dirty="0" smtClean="0"/>
              <a:t>тот</a:t>
            </a:r>
            <a:r>
              <a:rPr lang="ru-RU" dirty="0"/>
              <a:t>, которому </a:t>
            </a:r>
            <a:r>
              <a:rPr lang="ru-RU" dirty="0" smtClean="0"/>
              <a:t>меня</a:t>
            </a:r>
            <a:endParaRPr lang="en-US" dirty="0" smtClean="0"/>
          </a:p>
          <a:p>
            <a:r>
              <a:rPr lang="ru-RU" dirty="0" smtClean="0"/>
              <a:t>учили </a:t>
            </a:r>
            <a:r>
              <a:rPr lang="ru-RU" dirty="0"/>
              <a:t>в университете.</a:t>
            </a:r>
          </a:p>
        </p:txBody>
      </p:sp>
    </p:spTree>
    <p:extLst>
      <p:ext uri="{BB962C8B-B14F-4D97-AF65-F5344CB8AC3E}">
        <p14:creationId xmlns:p14="http://schemas.microsoft.com/office/powerpoint/2010/main" val="3690274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Целевая аудитория специализации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3000" y="3048000"/>
            <a:ext cx="22113875" cy="9158288"/>
          </a:xfrm>
        </p:spPr>
        <p:txBody>
          <a:bodyPr/>
          <a:lstStyle/>
          <a:p>
            <a:pPr lvl="1"/>
            <a:r>
              <a:rPr lang="ru-RU" dirty="0" smtClean="0"/>
              <a:t>Люди, владеющие любым языком программирования</a:t>
            </a:r>
            <a:endParaRPr lang="ru-RU" dirty="0"/>
          </a:p>
          <a:p>
            <a:pPr lvl="2"/>
            <a:r>
              <a:rPr lang="ru-RU" dirty="0" smtClean="0"/>
              <a:t>надо знать, что такое переменные, условный оператор и циклы</a:t>
            </a:r>
          </a:p>
          <a:p>
            <a:pPr lvl="2"/>
            <a:r>
              <a:rPr lang="ru-RU" dirty="0" smtClean="0"/>
              <a:t>иметь представление о принципах объектно-ориентированного программирования</a:t>
            </a:r>
          </a:p>
          <a:p>
            <a:pPr lvl="2"/>
            <a:r>
              <a:rPr lang="ru-RU" dirty="0" smtClean="0"/>
              <a:t>знать базовые алгоритмы и структуры данных: </a:t>
            </a:r>
            <a:r>
              <a:rPr lang="ru-RU" dirty="0"/>
              <a:t>сортировка, поиск, массив, словарь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4901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Отзыв на «Жёлтый пояс по </a:t>
            </a:r>
            <a:r>
              <a:rPr lang="en-US" dirty="0" smtClean="0"/>
              <a:t>C++</a:t>
            </a:r>
            <a:r>
              <a:rPr lang="ru-RU" dirty="0" smtClean="0"/>
              <a:t>»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0"/>
          </p:nvPr>
        </p:nvSpPr>
        <p:spPr>
          <a:xfrm>
            <a:off x="3048001" y="3048001"/>
            <a:ext cx="19827874" cy="7250114"/>
          </a:xfrm>
        </p:spPr>
        <p:txBody>
          <a:bodyPr/>
          <a:lstStyle/>
          <a:p>
            <a:r>
              <a:rPr lang="ru-RU" dirty="0"/>
              <a:t>На работе </a:t>
            </a:r>
            <a:r>
              <a:rPr lang="ru-RU" dirty="0" smtClean="0"/>
              <a:t>пригодились</a:t>
            </a:r>
          </a:p>
          <a:p>
            <a:r>
              <a:rPr lang="ru-RU" dirty="0" smtClean="0"/>
              <a:t>знания </a:t>
            </a:r>
            <a:r>
              <a:rPr lang="ru-RU" dirty="0"/>
              <a:t>по </a:t>
            </a:r>
            <a:r>
              <a:rPr lang="ru-RU" dirty="0" smtClean="0"/>
              <a:t>декомпозиции,</a:t>
            </a:r>
          </a:p>
          <a:p>
            <a:r>
              <a:rPr lang="ru-RU" dirty="0" smtClean="0"/>
              <a:t>алгоритмам </a:t>
            </a:r>
            <a:r>
              <a:rPr lang="ru-RU" dirty="0"/>
              <a:t>и </a:t>
            </a:r>
            <a:r>
              <a:rPr lang="ru-RU" dirty="0" smtClean="0"/>
              <a:t>юнит-</a:t>
            </a:r>
          </a:p>
          <a:p>
            <a:r>
              <a:rPr lang="ru-RU" dirty="0" smtClean="0"/>
              <a:t>тестированию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74735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Отзыв на </a:t>
            </a:r>
            <a:r>
              <a:rPr lang="ru-RU" smtClean="0"/>
              <a:t>«Красный пояс </a:t>
            </a:r>
            <a:r>
              <a:rPr lang="ru-RU" dirty="0" smtClean="0"/>
              <a:t>по </a:t>
            </a:r>
            <a:r>
              <a:rPr lang="en-US" dirty="0" smtClean="0"/>
              <a:t>C++</a:t>
            </a:r>
            <a:r>
              <a:rPr lang="ru-RU" dirty="0" smtClean="0"/>
              <a:t>»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0"/>
          </p:nvPr>
        </p:nvSpPr>
        <p:spPr>
          <a:xfrm>
            <a:off x="3048001" y="3048001"/>
            <a:ext cx="19827874" cy="7250114"/>
          </a:xfrm>
        </p:spPr>
        <p:txBody>
          <a:bodyPr/>
          <a:lstStyle/>
          <a:p>
            <a:r>
              <a:rPr lang="ru-RU" dirty="0"/>
              <a:t>Один из лучших курсов</a:t>
            </a:r>
            <a:r>
              <a:rPr lang="ru-RU" dirty="0" smtClean="0"/>
              <a:t>,</a:t>
            </a:r>
          </a:p>
          <a:p>
            <a:r>
              <a:rPr lang="ru-RU" dirty="0" smtClean="0"/>
              <a:t>что </a:t>
            </a:r>
            <a:r>
              <a:rPr lang="ru-RU" dirty="0"/>
              <a:t>я проходил в </a:t>
            </a:r>
            <a:r>
              <a:rPr lang="ru-RU" dirty="0" smtClean="0"/>
              <a:t>жизни.</a:t>
            </a:r>
          </a:p>
          <a:p>
            <a:r>
              <a:rPr lang="ru-RU" dirty="0" smtClean="0"/>
              <a:t>Не только </a:t>
            </a:r>
            <a:r>
              <a:rPr lang="ru-RU" dirty="0"/>
              <a:t>по </a:t>
            </a:r>
            <a:r>
              <a:rPr lang="ru-RU" dirty="0" smtClean="0"/>
              <a:t>языку</a:t>
            </a:r>
          </a:p>
          <a:p>
            <a:r>
              <a:rPr lang="ru-RU" dirty="0" smtClean="0"/>
              <a:t>программирования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07661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Понятность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42</a:t>
            </a:fld>
            <a:endParaRPr lang="ru-RU"/>
          </a:p>
        </p:txBody>
      </p:sp>
      <p:sp>
        <p:nvSpPr>
          <p:cNvPr id="10" name="Текст 1"/>
          <p:cNvSpPr txBox="1">
            <a:spLocks/>
          </p:cNvSpPr>
          <p:nvPr/>
        </p:nvSpPr>
        <p:spPr>
          <a:xfrm>
            <a:off x="4178301" y="10674350"/>
            <a:ext cx="17148970" cy="1144588"/>
          </a:xfrm>
          <a:prstGeom prst="rect">
            <a:avLst/>
          </a:prstGeom>
        </p:spPr>
        <p:txBody>
          <a:bodyPr vert="horz" lIns="0" tIns="165592" rIns="91435" bIns="45718" rtlCol="0" anchor="t">
            <a:noAutofit/>
          </a:bodyPr>
          <a:lstStyle>
            <a:lvl1pPr marL="0" indent="0" algn="l" defTabSz="1828619" rtl="0" eaLnBrk="1" latinLnBrk="0" hangingPunct="1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buFontTx/>
              <a:buNone/>
              <a:defRPr sz="4800" kern="1200">
                <a:solidFill>
                  <a:schemeClr val="bg1"/>
                </a:solidFill>
                <a:latin typeface="Yandex Sans Text Light" panose="02000000000000000000" pitchFamily="2" charset="-52"/>
                <a:ea typeface="+mn-ea"/>
                <a:cs typeface="+mn-cs"/>
              </a:defRPr>
            </a:lvl1pPr>
            <a:lvl2pPr marL="914308" indent="0" algn="l" defTabSz="1907905" rtl="0" eaLnBrk="1" latinLnBrk="0" hangingPunct="1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120000"/>
              <a:buFont typeface="Impact" panose="020B0806030902050204" pitchFamily="34" charset="0"/>
              <a:buNone/>
              <a:defRPr sz="4000" kern="1200" baseline="0">
                <a:solidFill>
                  <a:schemeClr val="tx1">
                    <a:tint val="75000"/>
                  </a:schemeClr>
                </a:solidFill>
                <a:latin typeface="Yandex Sans Text Regular" pitchFamily="2" charset="-52"/>
                <a:ea typeface="+mn-ea"/>
                <a:cs typeface="+mn-cs"/>
              </a:defRPr>
            </a:lvl2pPr>
            <a:lvl3pPr marL="1828619" indent="0" algn="l" defTabSz="1828619" rtl="0" eaLnBrk="1" latinLnBrk="0" hangingPunct="1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buSzPct val="150000"/>
              <a:buFont typeface="Yandex Sans Text Light" panose="02000000000000000000" pitchFamily="2" charset="-52"/>
              <a:buNone/>
              <a:defRPr sz="3600" kern="1200">
                <a:solidFill>
                  <a:schemeClr val="tx1">
                    <a:tint val="75000"/>
                  </a:schemeClr>
                </a:solidFill>
                <a:latin typeface="Yandex Sans Text Light" panose="02000000000000000000" pitchFamily="2" charset="-52"/>
                <a:ea typeface="+mn-ea"/>
                <a:cs typeface="+mn-cs"/>
              </a:defRPr>
            </a:lvl3pPr>
            <a:lvl4pPr marL="2742927" indent="0" algn="l" defTabSz="1828619" rtl="0" eaLnBrk="1" latinLnBrk="0" hangingPunct="1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buFont typeface="+mj-lt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Yandex Sans Text Light" panose="02000000000000000000" pitchFamily="2" charset="-52"/>
                <a:ea typeface="+mn-ea"/>
                <a:cs typeface="+mn-cs"/>
              </a:defRPr>
            </a:lvl4pPr>
            <a:lvl5pPr marL="3657235" indent="0" algn="l" defTabSz="1828619" rtl="0" eaLnBrk="1" latinLnBrk="0" hangingPunct="1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buFontTx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4571543" indent="0" algn="l" defTabSz="182861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5485852" indent="0" algn="l" defTabSz="182861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6400160" indent="0" algn="l" defTabSz="182861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7314468" indent="0" algn="l" defTabSz="182861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828619" rtl="0" eaLnBrk="1" fontAlgn="auto" latinLnBrk="0" hangingPunct="1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Yandex Sans Text Light" panose="02000000000000000000" pitchFamily="2" charset="-52"/>
                <a:ea typeface="+mn-ea"/>
                <a:cs typeface="+mn-cs"/>
              </a:rPr>
              <a:t>Bjarne Stroustrup</a:t>
            </a:r>
            <a:endParaRPr kumimoji="0" lang="ru-RU" sz="4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Yandex Sans Text Light" panose="02000000000000000000" pitchFamily="2" charset="-52"/>
              <a:ea typeface="+mn-ea"/>
              <a:cs typeface="+mn-cs"/>
            </a:endParaRPr>
          </a:p>
        </p:txBody>
      </p:sp>
      <p:sp>
        <p:nvSpPr>
          <p:cNvPr id="11" name="Объект 2"/>
          <p:cNvSpPr txBox="1">
            <a:spLocks/>
          </p:cNvSpPr>
          <p:nvPr/>
        </p:nvSpPr>
        <p:spPr>
          <a:xfrm>
            <a:off x="3048001" y="3048001"/>
            <a:ext cx="18263741" cy="7250114"/>
          </a:xfrm>
          <a:prstGeom prst="rect">
            <a:avLst/>
          </a:prstGeom>
        </p:spPr>
        <p:txBody>
          <a:bodyPr vert="horz" wrap="square" lIns="0" tIns="107995" rIns="467977" bIns="45718" rtlCol="0" anchor="ctr">
            <a:noAutofit/>
          </a:bodyPr>
          <a:lstStyle>
            <a:lvl1pPr marL="791960" indent="-1115944" algn="l" defTabSz="1828619" rtl="0" eaLnBrk="1" latinLnBrk="0" hangingPunct="1">
              <a:lnSpc>
                <a:spcPts val="13999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104000"/>
              <a:buFont typeface="Arial" panose="020B0604020202020204" pitchFamily="34" charset="0"/>
              <a:buChar char="│"/>
              <a:defRPr sz="12000" b="0" kern="1200" baseline="0">
                <a:solidFill>
                  <a:schemeClr val="bg1"/>
                </a:solidFill>
                <a:latin typeface="Yandex Sans Text Light" panose="02000000000000000000" pitchFamily="2" charset="-52"/>
                <a:ea typeface="+mn-ea"/>
                <a:cs typeface="+mn-cs"/>
              </a:defRPr>
            </a:lvl1pPr>
            <a:lvl2pPr marL="431978" indent="-431978" algn="l" defTabSz="1907905" rtl="0" eaLnBrk="1" latinLnBrk="0" hangingPunct="1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120000"/>
              <a:buFont typeface="Impact" panose="020B0806030902050204" pitchFamily="34" charset="0"/>
              <a:buChar char="▌"/>
              <a:defRPr sz="4800" kern="1200" baseline="0">
                <a:solidFill>
                  <a:schemeClr val="tx1"/>
                </a:solidFill>
                <a:latin typeface="Yandex Sans Text Regular" pitchFamily="2" charset="-52"/>
                <a:ea typeface="+mn-ea"/>
                <a:cs typeface="+mn-cs"/>
              </a:defRPr>
            </a:lvl2pPr>
            <a:lvl3pPr marL="1007950" indent="-539973" algn="l" defTabSz="1828619" rtl="0" eaLnBrk="1" latinLnBrk="0" hangingPunct="1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buSzPct val="150000"/>
              <a:buFont typeface="Yandex Sans Text Light" panose="02000000000000000000" pitchFamily="2" charset="-52"/>
              <a:buChar char="›"/>
              <a:defRPr sz="4800" kern="1200">
                <a:solidFill>
                  <a:schemeClr val="tx1"/>
                </a:solidFill>
                <a:latin typeface="Yandex Sans Text Light" panose="02000000000000000000" pitchFamily="2" charset="-52"/>
                <a:ea typeface="+mn-ea"/>
                <a:cs typeface="+mn-cs"/>
              </a:defRPr>
            </a:lvl3pPr>
            <a:lvl4pPr marL="1007950" indent="-539973" algn="l" defTabSz="1828619" rtl="0" eaLnBrk="1" latinLnBrk="0" hangingPunct="1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buFont typeface="+mj-lt"/>
              <a:buAutoNum type="arabicPeriod"/>
              <a:defRPr sz="4800" kern="1200">
                <a:solidFill>
                  <a:schemeClr val="tx1"/>
                </a:solidFill>
                <a:latin typeface="Yandex Sans Text Light" panose="02000000000000000000" pitchFamily="2" charset="-52"/>
                <a:ea typeface="+mn-ea"/>
                <a:cs typeface="+mn-cs"/>
              </a:defRPr>
            </a:lvl4pPr>
            <a:lvl5pPr marL="0" indent="0" algn="l" defTabSz="1828619" rtl="0" eaLnBrk="1" latinLnBrk="0" hangingPunct="1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buFontTx/>
              <a:buNone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8699" indent="-457155" algn="l" defTabSz="182861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007" indent="-457155" algn="l" defTabSz="182861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7315" indent="-457155" algn="l" defTabSz="182861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1623" indent="-457155" algn="l" defTabSz="182861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91960" marR="0" lvl="0" indent="-1115944" algn="l" defTabSz="1828619" rtl="0" eaLnBrk="1" fontAlgn="auto" latinLnBrk="0" hangingPunct="1">
              <a:lnSpc>
                <a:spcPts val="13999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ct val="104000"/>
              <a:buFont typeface="Arial" panose="020B0604020202020204" pitchFamily="34" charset="0"/>
              <a:buChar char="│"/>
              <a:tabLst/>
              <a:defRPr/>
            </a:pPr>
            <a:r>
              <a:rPr kumimoji="0" lang="en-US" sz="1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Yandex Sans Text Light" panose="02000000000000000000" pitchFamily="2" charset="-52"/>
                <a:ea typeface="+mn-ea"/>
                <a:cs typeface="+mn-cs"/>
              </a:rPr>
              <a:t>Teaching is relatively</a:t>
            </a:r>
            <a:endParaRPr kumimoji="0" lang="ru-RU" sz="120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Yandex Sans Text Light" panose="02000000000000000000" pitchFamily="2" charset="-52"/>
              <a:ea typeface="+mn-ea"/>
              <a:cs typeface="+mn-cs"/>
            </a:endParaRPr>
          </a:p>
          <a:p>
            <a:pPr marL="791960" marR="0" lvl="0" indent="-1115944" algn="l" defTabSz="1828619" rtl="0" eaLnBrk="1" fontAlgn="auto" latinLnBrk="0" hangingPunct="1">
              <a:lnSpc>
                <a:spcPts val="13999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ct val="104000"/>
              <a:buFont typeface="Arial" panose="020B0604020202020204" pitchFamily="34" charset="0"/>
              <a:buChar char="│"/>
              <a:tabLst/>
              <a:defRPr/>
            </a:pPr>
            <a:r>
              <a:rPr kumimoji="0" lang="en-US" sz="1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Yandex Sans Text Light" panose="02000000000000000000" pitchFamily="2" charset="-52"/>
                <a:ea typeface="+mn-ea"/>
                <a:cs typeface="+mn-cs"/>
              </a:rPr>
              <a:t>easy. Getting people</a:t>
            </a:r>
            <a:endParaRPr kumimoji="0" lang="ru-RU" sz="120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Yandex Sans Text Light" panose="02000000000000000000" pitchFamily="2" charset="-52"/>
              <a:ea typeface="+mn-ea"/>
              <a:cs typeface="+mn-cs"/>
            </a:endParaRPr>
          </a:p>
          <a:p>
            <a:pPr marL="791960" marR="0" lvl="0" indent="-1115944" algn="l" defTabSz="1828619" rtl="0" eaLnBrk="1" fontAlgn="auto" latinLnBrk="0" hangingPunct="1">
              <a:lnSpc>
                <a:spcPts val="13999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ct val="104000"/>
              <a:buFont typeface="Arial" panose="020B0604020202020204" pitchFamily="34" charset="0"/>
              <a:buChar char="│"/>
              <a:tabLst/>
              <a:defRPr/>
            </a:pPr>
            <a:r>
              <a:rPr kumimoji="0" lang="en-US" sz="1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Yandex Sans Text Light" panose="02000000000000000000" pitchFamily="2" charset="-52"/>
                <a:ea typeface="+mn-ea"/>
                <a:cs typeface="+mn-cs"/>
              </a:rPr>
              <a:t>to</a:t>
            </a:r>
            <a:r>
              <a:rPr kumimoji="0" lang="ru-RU" sz="1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Yandex Sans Text Light" panose="02000000000000000000" pitchFamily="2" charset="-52"/>
                <a:ea typeface="+mn-ea"/>
                <a:cs typeface="+mn-cs"/>
              </a:rPr>
              <a:t> </a:t>
            </a:r>
            <a:r>
              <a:rPr kumimoji="0" lang="en-US" sz="1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Yandex Sans Text Light" panose="02000000000000000000" pitchFamily="2" charset="-52"/>
                <a:ea typeface="+mn-ea"/>
                <a:cs typeface="+mn-cs"/>
              </a:rPr>
              <a:t>learn is hard</a:t>
            </a:r>
            <a:endParaRPr kumimoji="0" lang="ru-RU" sz="1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Yandex Sans Text Light" panose="02000000000000000000" pitchFamily="2" charset="-52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87108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Практичность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43</a:t>
            </a:fld>
            <a:endParaRPr lang="ru-RU"/>
          </a:p>
        </p:txBody>
      </p:sp>
      <p:sp>
        <p:nvSpPr>
          <p:cNvPr id="6" name="Объект 5"/>
          <p:cNvSpPr>
            <a:spLocks noGrp="1"/>
          </p:cNvSpPr>
          <p:nvPr>
            <p:ph idx="13"/>
          </p:nvPr>
        </p:nvSpPr>
        <p:spPr>
          <a:noFill/>
        </p:spPr>
        <p:txBody>
          <a:bodyPr/>
          <a:lstStyle/>
          <a:p>
            <a:r>
              <a:rPr lang="ru-RU" altLang="ru-RU" sz="5400" dirty="0" err="1">
                <a:solidFill>
                  <a:srgbClr val="9100DC"/>
                </a:solidFill>
                <a:latin typeface="Consolas" panose="020B0609020204030204" pitchFamily="49" charset="0"/>
              </a:rPr>
              <a:t>void</a:t>
            </a:r>
            <a:r>
              <a:rPr lang="ru-RU" altLang="ru-RU" sz="5400" dirty="0">
                <a:solidFill>
                  <a:srgbClr val="9100DC"/>
                </a:solidFill>
                <a:latin typeface="Consolas" panose="020B0609020204030204" pitchFamily="49" charset="0"/>
              </a:rPr>
              <a:t> </a:t>
            </a:r>
            <a:r>
              <a:rPr lang="ru-RU" altLang="ru-RU" sz="5400" dirty="0" err="1">
                <a:solidFill>
                  <a:srgbClr val="3878BE"/>
                </a:solidFill>
                <a:latin typeface="Consolas" panose="020B0609020204030204" pitchFamily="49" charset="0"/>
              </a:rPr>
              <a:t>PrintSize</a:t>
            </a:r>
            <a:r>
              <a:rPr lang="ru-RU" altLang="ru-RU" sz="5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u-RU" altLang="ru-RU" sz="5400" dirty="0" err="1">
                <a:solidFill>
                  <a:srgbClr val="9100DC"/>
                </a:solidFill>
                <a:latin typeface="Consolas" panose="020B0609020204030204" pitchFamily="49" charset="0"/>
              </a:rPr>
              <a:t>const</a:t>
            </a:r>
            <a:r>
              <a:rPr lang="ru-RU" altLang="ru-RU" sz="5400" dirty="0">
                <a:solidFill>
                  <a:srgbClr val="9100DC"/>
                </a:solidFill>
                <a:latin typeface="Consolas" panose="020B0609020204030204" pitchFamily="49" charset="0"/>
              </a:rPr>
              <a:t> </a:t>
            </a:r>
            <a:r>
              <a:rPr lang="ru-RU" altLang="ru-RU" sz="5400" dirty="0" err="1">
                <a:solidFill>
                  <a:srgbClr val="9100DC"/>
                </a:solidFill>
                <a:latin typeface="Consolas" panose="020B0609020204030204" pitchFamily="49" charset="0"/>
              </a:rPr>
              <a:t>vector</a:t>
            </a:r>
            <a:r>
              <a:rPr lang="ru-RU" altLang="ru-RU" sz="5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ru-RU" altLang="ru-RU" sz="5400" dirty="0" err="1">
                <a:solidFill>
                  <a:srgbClr val="9100DC"/>
                </a:solidFill>
                <a:latin typeface="Consolas" panose="020B0609020204030204" pitchFamily="49" charset="0"/>
              </a:rPr>
              <a:t>Person</a:t>
            </a:r>
            <a:r>
              <a:rPr lang="ru-RU" altLang="ru-RU" sz="5400" dirty="0">
                <a:solidFill>
                  <a:srgbClr val="000000"/>
                </a:solidFill>
                <a:latin typeface="Consolas" panose="020B0609020204030204" pitchFamily="49" charset="0"/>
              </a:rPr>
              <a:t>&gt;&amp; </a:t>
            </a:r>
            <a:r>
              <a:rPr lang="ru-RU" altLang="ru-RU" sz="5400" dirty="0" err="1">
                <a:solidFill>
                  <a:srgbClr val="000000"/>
                </a:solidFill>
                <a:latin typeface="Consolas" panose="020B0609020204030204" pitchFamily="49" charset="0"/>
              </a:rPr>
              <a:t>people</a:t>
            </a:r>
            <a:r>
              <a:rPr lang="ru-RU" altLang="ru-RU" sz="54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br>
              <a:rPr lang="ru-RU" altLang="ru-RU" sz="5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sz="5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ru-RU" altLang="ru-RU" sz="5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ru-RU" altLang="ru-RU" sz="5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altLang="ru-RU" sz="5400" dirty="0">
                <a:solidFill>
                  <a:srgbClr val="008080"/>
                </a:solidFill>
                <a:latin typeface="Consolas" panose="020B0609020204030204" pitchFamily="49" charset="0"/>
              </a:rPr>
              <a:t>&lt;&lt; </a:t>
            </a:r>
            <a:r>
              <a:rPr lang="ru-RU" altLang="ru-RU" sz="5400" dirty="0" err="1">
                <a:solidFill>
                  <a:srgbClr val="000000"/>
                </a:solidFill>
                <a:latin typeface="Consolas" panose="020B0609020204030204" pitchFamily="49" charset="0"/>
              </a:rPr>
              <a:t>people.</a:t>
            </a:r>
            <a:r>
              <a:rPr lang="ru-RU" altLang="ru-RU" sz="5400" dirty="0" err="1">
                <a:solidFill>
                  <a:srgbClr val="3878BE"/>
                </a:solidFill>
                <a:latin typeface="Consolas" panose="020B0609020204030204" pitchFamily="49" charset="0"/>
              </a:rPr>
              <a:t>size</a:t>
            </a:r>
            <a:r>
              <a:rPr lang="ru-RU" altLang="ru-RU" sz="5400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ru-RU" altLang="ru-RU" sz="5400" dirty="0">
                <a:solidFill>
                  <a:srgbClr val="008080"/>
                </a:solidFill>
                <a:latin typeface="Consolas" panose="020B0609020204030204" pitchFamily="49" charset="0"/>
              </a:rPr>
              <a:t>&lt;&lt; </a:t>
            </a:r>
            <a:r>
              <a:rPr lang="ru-RU" altLang="ru-RU" sz="5400" dirty="0" err="1">
                <a:solidFill>
                  <a:srgbClr val="3878BE"/>
                </a:solidFill>
                <a:latin typeface="Consolas" panose="020B0609020204030204" pitchFamily="49" charset="0"/>
              </a:rPr>
              <a:t>endl</a:t>
            </a:r>
            <a:r>
              <a:rPr lang="ru-RU" altLang="ru-RU" sz="5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ru-RU" altLang="ru-RU" sz="5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sz="5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br>
              <a:rPr lang="ru-RU" altLang="ru-RU" sz="5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sz="5400" dirty="0" err="1" smtClean="0">
                <a:solidFill>
                  <a:srgbClr val="9100DC"/>
                </a:solidFill>
                <a:latin typeface="Consolas" panose="020B0609020204030204" pitchFamily="49" charset="0"/>
              </a:rPr>
              <a:t>int</a:t>
            </a:r>
            <a:r>
              <a:rPr lang="ru-RU" altLang="ru-RU" sz="5400" dirty="0" smtClean="0">
                <a:solidFill>
                  <a:srgbClr val="9100DC"/>
                </a:solidFill>
                <a:latin typeface="Consolas" panose="020B0609020204030204" pitchFamily="49" charset="0"/>
              </a:rPr>
              <a:t> </a:t>
            </a:r>
            <a:r>
              <a:rPr lang="ru-RU" altLang="ru-RU" sz="5400" dirty="0" err="1">
                <a:solidFill>
                  <a:srgbClr val="3878BE"/>
                </a:solidFill>
                <a:latin typeface="Consolas" panose="020B0609020204030204" pitchFamily="49" charset="0"/>
              </a:rPr>
              <a:t>main</a:t>
            </a:r>
            <a:r>
              <a:rPr lang="ru-RU" altLang="ru-RU" sz="54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  <a:br>
              <a:rPr lang="ru-RU" altLang="ru-RU" sz="5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sz="5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ru-RU" altLang="ru-RU" sz="5400" dirty="0" err="1">
                <a:solidFill>
                  <a:srgbClr val="9100DC"/>
                </a:solidFill>
                <a:latin typeface="Consolas" panose="020B0609020204030204" pitchFamily="49" charset="0"/>
              </a:rPr>
              <a:t>vector</a:t>
            </a:r>
            <a:r>
              <a:rPr lang="ru-RU" altLang="ru-RU" sz="5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ru-RU" altLang="ru-RU" sz="5400" dirty="0" err="1">
                <a:solidFill>
                  <a:srgbClr val="9100DC"/>
                </a:solidFill>
                <a:latin typeface="Consolas" panose="020B0609020204030204" pitchFamily="49" charset="0"/>
              </a:rPr>
              <a:t>Person</a:t>
            </a:r>
            <a:r>
              <a:rPr lang="ru-RU" altLang="ru-RU" sz="54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ru-RU" altLang="ru-RU" sz="5400" dirty="0" err="1">
                <a:solidFill>
                  <a:srgbClr val="000000"/>
                </a:solidFill>
                <a:latin typeface="Consolas" panose="020B0609020204030204" pitchFamily="49" charset="0"/>
              </a:rPr>
              <a:t>people</a:t>
            </a:r>
            <a:r>
              <a:rPr lang="ru-RU" altLang="ru-RU" sz="5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u-RU" altLang="ru-RU" sz="5400" dirty="0">
                <a:solidFill>
                  <a:srgbClr val="FFAA00"/>
                </a:solidFill>
                <a:latin typeface="Consolas" panose="020B0609020204030204" pitchFamily="49" charset="0"/>
              </a:rPr>
              <a:t>15'000'000</a:t>
            </a:r>
            <a:r>
              <a:rPr lang="ru-RU" altLang="ru-RU" sz="5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ru-RU" altLang="ru-RU" sz="5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sz="5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ru-RU" altLang="ru-RU" sz="5400" dirty="0" err="1">
                <a:solidFill>
                  <a:srgbClr val="3878BE"/>
                </a:solidFill>
                <a:latin typeface="Consolas" panose="020B0609020204030204" pitchFamily="49" charset="0"/>
              </a:rPr>
              <a:t>PrintSize</a:t>
            </a:r>
            <a:r>
              <a:rPr lang="ru-RU" altLang="ru-RU" sz="5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u-RU" altLang="ru-RU" sz="5400" dirty="0" err="1">
                <a:solidFill>
                  <a:srgbClr val="000000"/>
                </a:solidFill>
                <a:latin typeface="Consolas" panose="020B0609020204030204" pitchFamily="49" charset="0"/>
              </a:rPr>
              <a:t>people</a:t>
            </a:r>
            <a:r>
              <a:rPr lang="ru-RU" altLang="ru-RU" sz="5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ru-RU" altLang="ru-RU" sz="5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sz="5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altLang="ru-RU" sz="54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813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wd">
                                    <p:tmAbs val="4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0"/>
          </p:nvPr>
        </p:nvSpPr>
        <p:spPr>
          <a:xfrm>
            <a:off x="1887538" y="3048001"/>
            <a:ext cx="21369337" cy="7250114"/>
          </a:xfrm>
        </p:spPr>
        <p:txBody>
          <a:bodyPr/>
          <a:lstStyle/>
          <a:p>
            <a:r>
              <a:rPr lang="ru-RU" dirty="0" smtClean="0"/>
              <a:t>Вы </a:t>
            </a:r>
            <a:r>
              <a:rPr lang="ru-RU" dirty="0"/>
              <a:t>сделали </a:t>
            </a:r>
            <a:r>
              <a:rPr lang="ru-RU" dirty="0" smtClean="0"/>
              <a:t>курс</a:t>
            </a:r>
          </a:p>
          <a:p>
            <a:r>
              <a:rPr lang="ru-RU" dirty="0" smtClean="0"/>
              <a:t>настолько </a:t>
            </a:r>
            <a:r>
              <a:rPr lang="ru-RU" dirty="0"/>
              <a:t>понятным, </a:t>
            </a:r>
            <a:r>
              <a:rPr lang="ru-RU" dirty="0" smtClean="0"/>
              <a:t>что</a:t>
            </a:r>
          </a:p>
          <a:p>
            <a:r>
              <a:rPr lang="ru-RU" dirty="0" smtClean="0"/>
              <a:t>даже семиклассница</a:t>
            </a:r>
          </a:p>
          <a:p>
            <a:r>
              <a:rPr lang="ru-RU" dirty="0" smtClean="0"/>
              <a:t>смогла </a:t>
            </a:r>
            <a:r>
              <a:rPr lang="ru-RU" dirty="0"/>
              <a:t>его </a:t>
            </a:r>
            <a:r>
              <a:rPr lang="ru-RU" dirty="0" smtClean="0"/>
              <a:t>пройти.</a:t>
            </a:r>
          </a:p>
          <a:p>
            <a:r>
              <a:rPr lang="ru-RU" dirty="0" smtClean="0"/>
              <a:t>Благодаря вам, </a:t>
            </a:r>
            <a:r>
              <a:rPr lang="ru-RU" dirty="0"/>
              <a:t>я </a:t>
            </a:r>
            <a:r>
              <a:rPr lang="ru-RU" dirty="0" smtClean="0"/>
              <a:t>сделала</a:t>
            </a:r>
          </a:p>
          <a:p>
            <a:r>
              <a:rPr lang="ru-RU" dirty="0" smtClean="0"/>
              <a:t>первый </a:t>
            </a:r>
            <a:r>
              <a:rPr lang="ru-RU" dirty="0"/>
              <a:t>шаг к своей мечте!</a:t>
            </a:r>
          </a:p>
        </p:txBody>
      </p:sp>
    </p:spTree>
    <p:extLst>
      <p:ext uri="{BB962C8B-B14F-4D97-AF65-F5344CB8AC3E}">
        <p14:creationId xmlns:p14="http://schemas.microsoft.com/office/powerpoint/2010/main" val="646797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5"/>
          </p:nvPr>
        </p:nvSpPr>
        <p:spPr>
          <a:xfrm>
            <a:off x="7612006" y="-858508"/>
            <a:ext cx="8394700" cy="762000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smtClean="0"/>
              <a:t>ishfb@yandex-team.ru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ru-RU" dirty="0" smtClean="0"/>
              <a:t>Спасибо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ru-RU" dirty="0" smtClean="0"/>
              <a:t>Илья Шишков</a:t>
            </a:r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ru-RU" dirty="0" smtClean="0"/>
              <a:t>Старший разработчик компании Яндекс</a:t>
            </a:r>
            <a:endParaRPr lang="ru-RU" dirty="0"/>
          </a:p>
        </p:txBody>
      </p:sp>
      <p:grpSp>
        <p:nvGrpSpPr>
          <p:cNvPr id="7" name="Группа 6"/>
          <p:cNvGrpSpPr/>
          <p:nvPr/>
        </p:nvGrpSpPr>
        <p:grpSpPr>
          <a:xfrm>
            <a:off x="13691286" y="-1373496"/>
            <a:ext cx="9576251" cy="874596"/>
            <a:chOff x="3754769" y="6436056"/>
            <a:chExt cx="9576251" cy="874596"/>
          </a:xfrm>
        </p:grpSpPr>
        <p:sp>
          <p:nvSpPr>
            <p:cNvPr id="8" name="Прямоугольник 7"/>
            <p:cNvSpPr/>
            <p:nvPr/>
          </p:nvSpPr>
          <p:spPr>
            <a:xfrm>
              <a:off x="3754769" y="6436056"/>
              <a:ext cx="853625" cy="874596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9" name="Группа 8"/>
            <p:cNvGrpSpPr/>
            <p:nvPr/>
          </p:nvGrpSpPr>
          <p:grpSpPr>
            <a:xfrm>
              <a:off x="3804785" y="6486908"/>
              <a:ext cx="9526235" cy="766361"/>
              <a:chOff x="13349640" y="9150752"/>
              <a:chExt cx="9526235" cy="766361"/>
            </a:xfrm>
          </p:grpSpPr>
          <p:pic>
            <p:nvPicPr>
              <p:cNvPr id="10" name="Изображение 9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3349640" y="9150752"/>
                <a:ext cx="762000" cy="762000"/>
              </a:xfrm>
              <a:prstGeom prst="rect">
                <a:avLst/>
              </a:prstGeom>
            </p:spPr>
          </p:pic>
          <p:sp>
            <p:nvSpPr>
              <p:cNvPr id="11" name="Текст 5"/>
              <p:cNvSpPr txBox="1">
                <a:spLocks/>
              </p:cNvSpPr>
              <p:nvPr/>
            </p:nvSpPr>
            <p:spPr>
              <a:xfrm>
                <a:off x="14482949" y="9155113"/>
                <a:ext cx="8392926" cy="762000"/>
              </a:xfrm>
              <a:prstGeom prst="rect">
                <a:avLst/>
              </a:prstGeom>
            </p:spPr>
            <p:txBody>
              <a:bodyPr/>
              <a:lstStyle>
                <a:lvl1pPr marL="0" indent="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Tx/>
                  <a:buNone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1pPr>
                <a:lvl2pPr marL="0" indent="-720000" algn="l" defTabSz="1908000" rtl="0" eaLnBrk="1" latinLnBrk="0" hangingPunct="1">
                  <a:lnSpc>
                    <a:spcPts val="6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tx2"/>
                  </a:buClr>
                  <a:buSzPct val="120000"/>
                  <a:buFont typeface="Impact" panose="020B0806030902050204" pitchFamily="34" charset="0"/>
                  <a:buChar char="▌"/>
                  <a:defRPr sz="4800" kern="1200" baseline="0">
                    <a:solidFill>
                      <a:schemeClr val="tx1"/>
                    </a:solidFill>
                    <a:latin typeface="Yandex Sans Text Regular" pitchFamily="2" charset="-52"/>
                    <a:ea typeface="+mn-ea"/>
                    <a:cs typeface="+mn-cs"/>
                  </a:defRPr>
                </a:lvl2pPr>
                <a:lvl3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0"/>
                  </a:spcAft>
                  <a:buSzPct val="150000"/>
                  <a:buFont typeface="Yandex Sans Text Light" panose="02000000000000000000" pitchFamily="2" charset="-52"/>
                  <a:buChar char="›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3pPr>
                <a:lvl4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 typeface="+mj-lt"/>
                  <a:buAutoNum type="arabicPeriod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4pPr>
                <a:lvl5pPr marL="0" indent="0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Tx/>
                  <a:buNone/>
                  <a:defRPr sz="5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@twitter</a:t>
                </a:r>
                <a:endParaRPr lang="ru-RU" dirty="0"/>
              </a:p>
            </p:txBody>
          </p:sp>
        </p:grpSp>
      </p:grpSp>
      <p:grpSp>
        <p:nvGrpSpPr>
          <p:cNvPr id="12" name="Группа 11"/>
          <p:cNvGrpSpPr/>
          <p:nvPr/>
        </p:nvGrpSpPr>
        <p:grpSpPr>
          <a:xfrm>
            <a:off x="3071097" y="-3628345"/>
            <a:ext cx="9614351" cy="874596"/>
            <a:chOff x="3754769" y="8328877"/>
            <a:chExt cx="9614351" cy="874596"/>
          </a:xfrm>
        </p:grpSpPr>
        <p:sp>
          <p:nvSpPr>
            <p:cNvPr id="13" name="Прямоугольник 12"/>
            <p:cNvSpPr/>
            <p:nvPr/>
          </p:nvSpPr>
          <p:spPr>
            <a:xfrm>
              <a:off x="3754769" y="8328877"/>
              <a:ext cx="853625" cy="874596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14" name="Группа 13"/>
            <p:cNvGrpSpPr/>
            <p:nvPr/>
          </p:nvGrpSpPr>
          <p:grpSpPr>
            <a:xfrm>
              <a:off x="3829833" y="8391629"/>
              <a:ext cx="9539287" cy="762462"/>
              <a:chOff x="13336588" y="11437938"/>
              <a:chExt cx="9539287" cy="762462"/>
            </a:xfrm>
          </p:grpSpPr>
          <p:sp>
            <p:nvSpPr>
              <p:cNvPr id="15" name="Текст 5"/>
              <p:cNvSpPr txBox="1">
                <a:spLocks/>
              </p:cNvSpPr>
              <p:nvPr/>
            </p:nvSpPr>
            <p:spPr>
              <a:xfrm>
                <a:off x="14482949" y="11438400"/>
                <a:ext cx="8392926" cy="762000"/>
              </a:xfrm>
              <a:prstGeom prst="rect">
                <a:avLst/>
              </a:prstGeom>
            </p:spPr>
            <p:txBody>
              <a:bodyPr/>
              <a:lstStyle>
                <a:lvl1pPr marL="0" indent="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Tx/>
                  <a:buNone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1pPr>
                <a:lvl2pPr marL="0" indent="-720000" algn="l" defTabSz="1908000" rtl="0" eaLnBrk="1" latinLnBrk="0" hangingPunct="1">
                  <a:lnSpc>
                    <a:spcPts val="6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tx2"/>
                  </a:buClr>
                  <a:buSzPct val="120000"/>
                  <a:buFont typeface="Impact" panose="020B0806030902050204" pitchFamily="34" charset="0"/>
                  <a:buChar char="▌"/>
                  <a:defRPr sz="4800" kern="1200" baseline="0">
                    <a:solidFill>
                      <a:schemeClr val="tx1"/>
                    </a:solidFill>
                    <a:latin typeface="Yandex Sans Text Regular" pitchFamily="2" charset="-52"/>
                    <a:ea typeface="+mn-ea"/>
                    <a:cs typeface="+mn-cs"/>
                  </a:defRPr>
                </a:lvl2pPr>
                <a:lvl3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0"/>
                  </a:spcAft>
                  <a:buSzPct val="150000"/>
                  <a:buFont typeface="Yandex Sans Text Light" panose="02000000000000000000" pitchFamily="2" charset="-52"/>
                  <a:buChar char="›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3pPr>
                <a:lvl4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 typeface="+mj-lt"/>
                  <a:buAutoNum type="arabicPeriod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4pPr>
                <a:lvl5pPr marL="0" indent="0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Tx/>
                  <a:buNone/>
                  <a:defRPr sz="5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smtClean="0"/>
                  <a:t>skype@</a:t>
                </a:r>
                <a:endParaRPr lang="ru-RU" dirty="0"/>
              </a:p>
            </p:txBody>
          </p:sp>
          <p:pic>
            <p:nvPicPr>
              <p:cNvPr id="16" name="Изображение 15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336588" y="11437938"/>
                <a:ext cx="762000" cy="762000"/>
              </a:xfrm>
              <a:prstGeom prst="rect">
                <a:avLst/>
              </a:prstGeom>
            </p:spPr>
          </p:pic>
        </p:grpSp>
      </p:grpSp>
      <p:grpSp>
        <p:nvGrpSpPr>
          <p:cNvPr id="17" name="Группа 16"/>
          <p:cNvGrpSpPr/>
          <p:nvPr/>
        </p:nvGrpSpPr>
        <p:grpSpPr>
          <a:xfrm>
            <a:off x="13683989" y="-2547913"/>
            <a:ext cx="9569802" cy="874596"/>
            <a:chOff x="13294884" y="10237052"/>
            <a:chExt cx="9569802" cy="874596"/>
          </a:xfrm>
        </p:grpSpPr>
        <p:sp>
          <p:nvSpPr>
            <p:cNvPr id="18" name="Прямоугольник 17"/>
            <p:cNvSpPr/>
            <p:nvPr/>
          </p:nvSpPr>
          <p:spPr>
            <a:xfrm>
              <a:off x="13294884" y="10237052"/>
              <a:ext cx="853625" cy="874596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19" name="Группа 18"/>
            <p:cNvGrpSpPr/>
            <p:nvPr/>
          </p:nvGrpSpPr>
          <p:grpSpPr>
            <a:xfrm>
              <a:off x="13338451" y="10287820"/>
              <a:ext cx="9526235" cy="776444"/>
              <a:chOff x="19835306" y="11437493"/>
              <a:chExt cx="9526235" cy="776444"/>
            </a:xfrm>
          </p:grpSpPr>
          <p:sp>
            <p:nvSpPr>
              <p:cNvPr id="20" name="Текст 5"/>
              <p:cNvSpPr txBox="1">
                <a:spLocks/>
              </p:cNvSpPr>
              <p:nvPr/>
            </p:nvSpPr>
            <p:spPr>
              <a:xfrm>
                <a:off x="20968615" y="11437493"/>
                <a:ext cx="8392926" cy="762000"/>
              </a:xfrm>
              <a:prstGeom prst="rect">
                <a:avLst/>
              </a:prstGeom>
            </p:spPr>
            <p:txBody>
              <a:bodyPr/>
              <a:lstStyle>
                <a:lvl1pPr marL="0" indent="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Tx/>
                  <a:buNone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1pPr>
                <a:lvl2pPr marL="0" indent="-720000" algn="l" defTabSz="1908000" rtl="0" eaLnBrk="1" latinLnBrk="0" hangingPunct="1">
                  <a:lnSpc>
                    <a:spcPts val="6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tx2"/>
                  </a:buClr>
                  <a:buSzPct val="120000"/>
                  <a:buFont typeface="Impact" panose="020B0806030902050204" pitchFamily="34" charset="0"/>
                  <a:buChar char="▌"/>
                  <a:defRPr sz="4800" kern="1200" baseline="0">
                    <a:solidFill>
                      <a:schemeClr val="tx1"/>
                    </a:solidFill>
                    <a:latin typeface="Yandex Sans Text Regular" pitchFamily="2" charset="-52"/>
                    <a:ea typeface="+mn-ea"/>
                    <a:cs typeface="+mn-cs"/>
                  </a:defRPr>
                </a:lvl2pPr>
                <a:lvl3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0"/>
                  </a:spcAft>
                  <a:buSzPct val="150000"/>
                  <a:buFont typeface="Yandex Sans Text Light" panose="02000000000000000000" pitchFamily="2" charset="-52"/>
                  <a:buChar char="›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3pPr>
                <a:lvl4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 typeface="+mj-lt"/>
                  <a:buAutoNum type="arabicPeriod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4pPr>
                <a:lvl5pPr marL="0" indent="0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Tx/>
                  <a:buNone/>
                  <a:defRPr sz="5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err="1"/>
                  <a:t>facebook</a:t>
                </a:r>
                <a:endParaRPr lang="ru-RU" dirty="0"/>
              </a:p>
            </p:txBody>
          </p:sp>
          <p:pic>
            <p:nvPicPr>
              <p:cNvPr id="21" name="Изображение 20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835306" y="11451937"/>
                <a:ext cx="762000" cy="762000"/>
              </a:xfrm>
              <a:prstGeom prst="rect">
                <a:avLst/>
              </a:prstGeom>
            </p:spPr>
          </p:pic>
        </p:grpSp>
      </p:grpSp>
      <p:grpSp>
        <p:nvGrpSpPr>
          <p:cNvPr id="22" name="Группа 21"/>
          <p:cNvGrpSpPr/>
          <p:nvPr/>
        </p:nvGrpSpPr>
        <p:grpSpPr>
          <a:xfrm>
            <a:off x="13710883" y="-4815943"/>
            <a:ext cx="9577212" cy="874596"/>
            <a:chOff x="13294884" y="6436056"/>
            <a:chExt cx="9577212" cy="874596"/>
          </a:xfrm>
        </p:grpSpPr>
        <p:sp>
          <p:nvSpPr>
            <p:cNvPr id="23" name="Прямоугольник 22"/>
            <p:cNvSpPr/>
            <p:nvPr/>
          </p:nvSpPr>
          <p:spPr>
            <a:xfrm>
              <a:off x="13294884" y="6436056"/>
              <a:ext cx="853625" cy="874596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24" name="Группа 23"/>
            <p:cNvGrpSpPr/>
            <p:nvPr/>
          </p:nvGrpSpPr>
          <p:grpSpPr>
            <a:xfrm>
              <a:off x="13338451" y="6493001"/>
              <a:ext cx="9533645" cy="762000"/>
              <a:chOff x="19827896" y="9155113"/>
              <a:chExt cx="9533645" cy="762000"/>
            </a:xfrm>
          </p:grpSpPr>
          <p:sp>
            <p:nvSpPr>
              <p:cNvPr id="25" name="Текст 5"/>
              <p:cNvSpPr txBox="1">
                <a:spLocks/>
              </p:cNvSpPr>
              <p:nvPr/>
            </p:nvSpPr>
            <p:spPr>
              <a:xfrm>
                <a:off x="20968615" y="9155113"/>
                <a:ext cx="8392926" cy="762000"/>
              </a:xfrm>
              <a:prstGeom prst="rect">
                <a:avLst/>
              </a:prstGeom>
            </p:spPr>
            <p:txBody>
              <a:bodyPr/>
              <a:lstStyle>
                <a:lvl1pPr marL="0" indent="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Tx/>
                  <a:buNone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1pPr>
                <a:lvl2pPr marL="0" indent="-720000" algn="l" defTabSz="1908000" rtl="0" eaLnBrk="1" latinLnBrk="0" hangingPunct="1">
                  <a:lnSpc>
                    <a:spcPts val="6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tx2"/>
                  </a:buClr>
                  <a:buSzPct val="120000"/>
                  <a:buFont typeface="Impact" panose="020B0806030902050204" pitchFamily="34" charset="0"/>
                  <a:buChar char="▌"/>
                  <a:defRPr sz="4800" kern="1200" baseline="0">
                    <a:solidFill>
                      <a:schemeClr val="tx1"/>
                    </a:solidFill>
                    <a:latin typeface="Yandex Sans Text Regular" pitchFamily="2" charset="-52"/>
                    <a:ea typeface="+mn-ea"/>
                    <a:cs typeface="+mn-cs"/>
                  </a:defRPr>
                </a:lvl2pPr>
                <a:lvl3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0"/>
                  </a:spcAft>
                  <a:buSzPct val="150000"/>
                  <a:buFont typeface="Yandex Sans Text Light" panose="02000000000000000000" pitchFamily="2" charset="-52"/>
                  <a:buChar char="›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3pPr>
                <a:lvl4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 typeface="+mj-lt"/>
                  <a:buAutoNum type="arabicPeriod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4pPr>
                <a:lvl5pPr marL="0" indent="0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Tx/>
                  <a:buNone/>
                  <a:defRPr sz="5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err="1" smtClean="0"/>
                  <a:t>instagram</a:t>
                </a:r>
                <a:endParaRPr lang="ru-RU" dirty="0"/>
              </a:p>
            </p:txBody>
          </p:sp>
          <p:pic>
            <p:nvPicPr>
              <p:cNvPr id="26" name="Изображение 25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827896" y="9157970"/>
                <a:ext cx="762000" cy="749300"/>
              </a:xfrm>
              <a:prstGeom prst="rect">
                <a:avLst/>
              </a:prstGeom>
            </p:spPr>
          </p:pic>
        </p:grpSp>
      </p:grpSp>
      <p:grpSp>
        <p:nvGrpSpPr>
          <p:cNvPr id="27" name="Группа 26"/>
          <p:cNvGrpSpPr/>
          <p:nvPr/>
        </p:nvGrpSpPr>
        <p:grpSpPr>
          <a:xfrm>
            <a:off x="13683989" y="-3665248"/>
            <a:ext cx="9596262" cy="874596"/>
            <a:chOff x="13294884" y="8339787"/>
            <a:chExt cx="9596262" cy="874596"/>
          </a:xfrm>
        </p:grpSpPr>
        <p:sp>
          <p:nvSpPr>
            <p:cNvPr id="28" name="Прямоугольник 27"/>
            <p:cNvSpPr/>
            <p:nvPr/>
          </p:nvSpPr>
          <p:spPr>
            <a:xfrm>
              <a:off x="13294884" y="8339787"/>
              <a:ext cx="853625" cy="874596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29" name="Группа 28"/>
            <p:cNvGrpSpPr/>
            <p:nvPr/>
          </p:nvGrpSpPr>
          <p:grpSpPr>
            <a:xfrm>
              <a:off x="13385591" y="8376939"/>
              <a:ext cx="9505555" cy="764385"/>
              <a:chOff x="19870500" y="10298470"/>
              <a:chExt cx="9505555" cy="764385"/>
            </a:xfrm>
          </p:grpSpPr>
          <p:sp>
            <p:nvSpPr>
              <p:cNvPr id="30" name="Текст 5"/>
              <p:cNvSpPr txBox="1">
                <a:spLocks/>
              </p:cNvSpPr>
              <p:nvPr/>
            </p:nvSpPr>
            <p:spPr>
              <a:xfrm>
                <a:off x="20983129" y="10298470"/>
                <a:ext cx="8392926" cy="762000"/>
              </a:xfrm>
              <a:prstGeom prst="rect">
                <a:avLst/>
              </a:prstGeom>
            </p:spPr>
            <p:txBody>
              <a:bodyPr/>
              <a:lstStyle>
                <a:lvl1pPr marL="0" indent="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Tx/>
                  <a:buNone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1pPr>
                <a:lvl2pPr marL="0" indent="-720000" algn="l" defTabSz="1908000" rtl="0" eaLnBrk="1" latinLnBrk="0" hangingPunct="1">
                  <a:lnSpc>
                    <a:spcPts val="6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tx2"/>
                  </a:buClr>
                  <a:buSzPct val="120000"/>
                  <a:buFont typeface="Impact" panose="020B0806030902050204" pitchFamily="34" charset="0"/>
                  <a:buChar char="▌"/>
                  <a:defRPr sz="4800" kern="1200" baseline="0">
                    <a:solidFill>
                      <a:schemeClr val="tx1"/>
                    </a:solidFill>
                    <a:latin typeface="Yandex Sans Text Regular" pitchFamily="2" charset="-52"/>
                    <a:ea typeface="+mn-ea"/>
                    <a:cs typeface="+mn-cs"/>
                  </a:defRPr>
                </a:lvl2pPr>
                <a:lvl3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0"/>
                  </a:spcAft>
                  <a:buSzPct val="150000"/>
                  <a:buFont typeface="Yandex Sans Text Light" panose="02000000000000000000" pitchFamily="2" charset="-52"/>
                  <a:buChar char="›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3pPr>
                <a:lvl4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 typeface="+mj-lt"/>
                  <a:buAutoNum type="arabicPeriod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4pPr>
                <a:lvl5pPr marL="0" indent="0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Tx/>
                  <a:buNone/>
                  <a:defRPr sz="5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err="1"/>
                  <a:t>bitbucket</a:t>
                </a:r>
                <a:endParaRPr lang="ru-RU" dirty="0"/>
              </a:p>
            </p:txBody>
          </p:sp>
          <p:pic>
            <p:nvPicPr>
              <p:cNvPr id="31" name="Изображение 30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9870500" y="10300855"/>
                <a:ext cx="673100" cy="762000"/>
              </a:xfrm>
              <a:prstGeom prst="rect">
                <a:avLst/>
              </a:prstGeom>
            </p:spPr>
          </p:pic>
        </p:grpSp>
      </p:grpSp>
      <p:grpSp>
        <p:nvGrpSpPr>
          <p:cNvPr id="32" name="Группа 31"/>
          <p:cNvGrpSpPr/>
          <p:nvPr/>
        </p:nvGrpSpPr>
        <p:grpSpPr>
          <a:xfrm>
            <a:off x="3071098" y="-2473206"/>
            <a:ext cx="9576251" cy="874596"/>
            <a:chOff x="3754769" y="10237052"/>
            <a:chExt cx="9576251" cy="874596"/>
          </a:xfrm>
        </p:grpSpPr>
        <p:sp>
          <p:nvSpPr>
            <p:cNvPr id="33" name="Прямоугольник 32"/>
            <p:cNvSpPr/>
            <p:nvPr/>
          </p:nvSpPr>
          <p:spPr>
            <a:xfrm>
              <a:off x="3754769" y="10237052"/>
              <a:ext cx="853625" cy="874596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34" name="Группа 33"/>
            <p:cNvGrpSpPr/>
            <p:nvPr/>
          </p:nvGrpSpPr>
          <p:grpSpPr>
            <a:xfrm>
              <a:off x="3939497" y="10260456"/>
              <a:ext cx="9391523" cy="809749"/>
              <a:chOff x="13427202" y="11400300"/>
              <a:chExt cx="9391523" cy="809749"/>
            </a:xfrm>
          </p:grpSpPr>
          <p:sp>
            <p:nvSpPr>
              <p:cNvPr id="35" name="Текст 5"/>
              <p:cNvSpPr txBox="1">
                <a:spLocks/>
              </p:cNvSpPr>
              <p:nvPr/>
            </p:nvSpPr>
            <p:spPr>
              <a:xfrm>
                <a:off x="14425799" y="11400300"/>
                <a:ext cx="8392926" cy="762000"/>
              </a:xfrm>
              <a:prstGeom prst="rect">
                <a:avLst/>
              </a:prstGeom>
            </p:spPr>
            <p:txBody>
              <a:bodyPr/>
              <a:lstStyle>
                <a:lvl1pPr marL="0" indent="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Tx/>
                  <a:buNone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1pPr>
                <a:lvl2pPr marL="0" indent="-720000" algn="l" defTabSz="1908000" rtl="0" eaLnBrk="1" latinLnBrk="0" hangingPunct="1">
                  <a:lnSpc>
                    <a:spcPts val="6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tx2"/>
                  </a:buClr>
                  <a:buSzPct val="120000"/>
                  <a:buFont typeface="Impact" panose="020B0806030902050204" pitchFamily="34" charset="0"/>
                  <a:buChar char="▌"/>
                  <a:defRPr sz="4800" kern="1200" baseline="0">
                    <a:solidFill>
                      <a:schemeClr val="tx1"/>
                    </a:solidFill>
                    <a:latin typeface="Yandex Sans Text Regular" pitchFamily="2" charset="-52"/>
                    <a:ea typeface="+mn-ea"/>
                    <a:cs typeface="+mn-cs"/>
                  </a:defRPr>
                </a:lvl2pPr>
                <a:lvl3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0"/>
                  </a:spcAft>
                  <a:buSzPct val="150000"/>
                  <a:buFont typeface="Yandex Sans Text Light" panose="02000000000000000000" pitchFamily="2" charset="-52"/>
                  <a:buChar char="›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3pPr>
                <a:lvl4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 typeface="+mj-lt"/>
                  <a:buAutoNum type="arabicPeriod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4pPr>
                <a:lvl5pPr marL="0" indent="0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Tx/>
                  <a:buNone/>
                  <a:defRPr sz="5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err="1"/>
                  <a:t>github</a:t>
                </a:r>
                <a:endParaRPr lang="ru-RU" dirty="0"/>
              </a:p>
            </p:txBody>
          </p:sp>
          <p:pic>
            <p:nvPicPr>
              <p:cNvPr id="36" name="Изображение 35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3427202" y="11448049"/>
                <a:ext cx="622300" cy="762000"/>
              </a:xfrm>
              <a:prstGeom prst="rect">
                <a:avLst/>
              </a:prstGeom>
            </p:spPr>
          </p:pic>
        </p:grpSp>
      </p:grpSp>
      <p:grpSp>
        <p:nvGrpSpPr>
          <p:cNvPr id="37" name="Группа 36"/>
          <p:cNvGrpSpPr/>
          <p:nvPr/>
        </p:nvGrpSpPr>
        <p:grpSpPr>
          <a:xfrm>
            <a:off x="3020436" y="10291763"/>
            <a:ext cx="9558766" cy="874596"/>
            <a:chOff x="13294884" y="4512527"/>
            <a:chExt cx="9558766" cy="874596"/>
          </a:xfrm>
        </p:grpSpPr>
        <p:sp>
          <p:nvSpPr>
            <p:cNvPr id="38" name="Прямоугольник 37"/>
            <p:cNvSpPr/>
            <p:nvPr/>
          </p:nvSpPr>
          <p:spPr>
            <a:xfrm>
              <a:off x="13294884" y="4512527"/>
              <a:ext cx="853625" cy="874596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39" name="Группа 38"/>
            <p:cNvGrpSpPr/>
            <p:nvPr/>
          </p:nvGrpSpPr>
          <p:grpSpPr>
            <a:xfrm>
              <a:off x="13323959" y="4546175"/>
              <a:ext cx="9529691" cy="762000"/>
              <a:chOff x="19831850" y="8004175"/>
              <a:chExt cx="9529691" cy="762000"/>
            </a:xfrm>
          </p:grpSpPr>
          <p:sp>
            <p:nvSpPr>
              <p:cNvPr id="40" name="Текст 5"/>
              <p:cNvSpPr txBox="1">
                <a:spLocks/>
              </p:cNvSpPr>
              <p:nvPr/>
            </p:nvSpPr>
            <p:spPr>
              <a:xfrm>
                <a:off x="20968615" y="8004175"/>
                <a:ext cx="8392926" cy="762000"/>
              </a:xfrm>
              <a:prstGeom prst="rect">
                <a:avLst/>
              </a:prstGeom>
            </p:spPr>
            <p:txBody>
              <a:bodyPr/>
              <a:lstStyle>
                <a:lvl1pPr marL="0" indent="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Tx/>
                  <a:buNone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1pPr>
                <a:lvl2pPr marL="0" indent="-720000" algn="l" defTabSz="1908000" rtl="0" eaLnBrk="1" latinLnBrk="0" hangingPunct="1">
                  <a:lnSpc>
                    <a:spcPts val="6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tx2"/>
                  </a:buClr>
                  <a:buSzPct val="120000"/>
                  <a:buFont typeface="Impact" panose="020B0806030902050204" pitchFamily="34" charset="0"/>
                  <a:buChar char="▌"/>
                  <a:defRPr sz="4800" kern="1200" baseline="0">
                    <a:solidFill>
                      <a:schemeClr val="tx1"/>
                    </a:solidFill>
                    <a:latin typeface="Yandex Sans Text Regular" pitchFamily="2" charset="-52"/>
                    <a:ea typeface="+mn-ea"/>
                    <a:cs typeface="+mn-cs"/>
                  </a:defRPr>
                </a:lvl2pPr>
                <a:lvl3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0"/>
                  </a:spcAft>
                  <a:buSzPct val="150000"/>
                  <a:buFont typeface="Yandex Sans Text Light" panose="02000000000000000000" pitchFamily="2" charset="-52"/>
                  <a:buChar char="›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3pPr>
                <a:lvl4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 typeface="+mj-lt"/>
                  <a:buAutoNum type="arabicPeriod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4pPr>
                <a:lvl5pPr marL="0" indent="0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Tx/>
                  <a:buNone/>
                  <a:defRPr sz="5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smtClean="0"/>
                  <a:t>telegram: </a:t>
                </a:r>
                <a:r>
                  <a:rPr lang="en-US" dirty="0" err="1" smtClean="0"/>
                  <a:t>ishfb</a:t>
                </a:r>
                <a:endParaRPr lang="ru-RU" dirty="0"/>
              </a:p>
            </p:txBody>
          </p:sp>
          <p:pic>
            <p:nvPicPr>
              <p:cNvPr id="41" name="Изображение 40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9831850" y="8084586"/>
                <a:ext cx="762000" cy="673100"/>
              </a:xfrm>
              <a:prstGeom prst="rect">
                <a:avLst/>
              </a:prstGeom>
            </p:spPr>
          </p:pic>
        </p:grpSp>
      </p:grpSp>
      <p:grpSp>
        <p:nvGrpSpPr>
          <p:cNvPr id="42" name="Группа 41"/>
          <p:cNvGrpSpPr/>
          <p:nvPr/>
        </p:nvGrpSpPr>
        <p:grpSpPr>
          <a:xfrm>
            <a:off x="12954000" y="9092465"/>
            <a:ext cx="9576251" cy="874596"/>
            <a:chOff x="3761696" y="4759656"/>
            <a:chExt cx="9576251" cy="874596"/>
          </a:xfrm>
        </p:grpSpPr>
        <p:grpSp>
          <p:nvGrpSpPr>
            <p:cNvPr id="43" name="Группа 42"/>
            <p:cNvGrpSpPr/>
            <p:nvPr/>
          </p:nvGrpSpPr>
          <p:grpSpPr>
            <a:xfrm>
              <a:off x="3761696" y="4759656"/>
              <a:ext cx="9576251" cy="874596"/>
              <a:chOff x="3754769" y="6436056"/>
              <a:chExt cx="9576251" cy="874596"/>
            </a:xfrm>
          </p:grpSpPr>
          <p:sp>
            <p:nvSpPr>
              <p:cNvPr id="45" name="Прямоугольник 44"/>
              <p:cNvSpPr/>
              <p:nvPr/>
            </p:nvSpPr>
            <p:spPr>
              <a:xfrm>
                <a:off x="3754769" y="6436056"/>
                <a:ext cx="853625" cy="874596"/>
              </a:xfrm>
              <a:prstGeom prst="rect">
                <a:avLst/>
              </a:prstGeom>
              <a:solidFill>
                <a:schemeClr val="bg1"/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6" name="Текст 5"/>
              <p:cNvSpPr txBox="1">
                <a:spLocks/>
              </p:cNvSpPr>
              <p:nvPr/>
            </p:nvSpPr>
            <p:spPr>
              <a:xfrm>
                <a:off x="4938094" y="6491269"/>
                <a:ext cx="8392926" cy="762000"/>
              </a:xfrm>
              <a:prstGeom prst="rect">
                <a:avLst/>
              </a:prstGeom>
            </p:spPr>
            <p:txBody>
              <a:bodyPr/>
              <a:lstStyle>
                <a:lvl1pPr marL="0" indent="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Tx/>
                  <a:buNone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1pPr>
                <a:lvl2pPr marL="0" indent="-720000" algn="l" defTabSz="1908000" rtl="0" eaLnBrk="1" latinLnBrk="0" hangingPunct="1">
                  <a:lnSpc>
                    <a:spcPts val="6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tx2"/>
                  </a:buClr>
                  <a:buSzPct val="120000"/>
                  <a:buFont typeface="Impact" panose="020B0806030902050204" pitchFamily="34" charset="0"/>
                  <a:buChar char="▌"/>
                  <a:defRPr sz="4800" kern="1200" baseline="0">
                    <a:solidFill>
                      <a:schemeClr val="tx1"/>
                    </a:solidFill>
                    <a:latin typeface="Yandex Sans Text Regular" pitchFamily="2" charset="-52"/>
                    <a:ea typeface="+mn-ea"/>
                    <a:cs typeface="+mn-cs"/>
                  </a:defRPr>
                </a:lvl2pPr>
                <a:lvl3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0"/>
                  </a:spcAft>
                  <a:buSzPct val="150000"/>
                  <a:buFont typeface="Yandex Sans Text Light" panose="02000000000000000000" pitchFamily="2" charset="-52"/>
                  <a:buChar char="›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3pPr>
                <a:lvl4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 typeface="+mj-lt"/>
                  <a:buAutoNum type="arabicPeriod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4pPr>
                <a:lvl5pPr marL="0" indent="0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Tx/>
                  <a:buNone/>
                  <a:defRPr sz="5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err="1" smtClean="0"/>
                  <a:t>ishfb</a:t>
                </a:r>
                <a:endParaRPr lang="ru-RU" dirty="0"/>
              </a:p>
            </p:txBody>
          </p:sp>
        </p:grpSp>
        <p:pic>
          <p:nvPicPr>
            <p:cNvPr id="44" name="Изображение 43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96006" y="4811142"/>
              <a:ext cx="775411" cy="763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71936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Заголовок, текст и код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Этот слайд используется для вставки небольшой </a:t>
            </a:r>
            <a:br>
              <a:rPr lang="ru-RU" dirty="0"/>
            </a:br>
            <a:r>
              <a:rPr lang="ru-RU" dirty="0"/>
              <a:t>части кода с </a:t>
            </a:r>
            <a:r>
              <a:rPr lang="ru-RU" dirty="0" smtClean="0"/>
              <a:t>описанием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46</a:t>
            </a:fld>
            <a:endParaRPr lang="ru-RU"/>
          </a:p>
        </p:txBody>
      </p:sp>
      <p:sp>
        <p:nvSpPr>
          <p:cNvPr id="6" name="Объект 5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>
              <a:lnSpc>
                <a:spcPct val="150000"/>
              </a:lnSpc>
              <a:tabLst>
                <a:tab pos="2185988" algn="l"/>
              </a:tabLst>
            </a:pPr>
            <a:r>
              <a:rPr lang="en-US" dirty="0"/>
              <a:t>#coding=utf-8</a:t>
            </a:r>
            <a:br>
              <a:rPr lang="en-US" dirty="0"/>
            </a:br>
            <a:r>
              <a:rPr lang="en-US" dirty="0"/>
              <a:t>from </a:t>
            </a:r>
            <a:r>
              <a:rPr lang="en-US" dirty="0">
                <a:solidFill>
                  <a:schemeClr val="tx2"/>
                </a:solidFill>
              </a:rPr>
              <a:t>vanilla</a:t>
            </a:r>
            <a:r>
              <a:rPr lang="en-US" dirty="0"/>
              <a:t> import *</a:t>
            </a:r>
            <a:br>
              <a:rPr lang="en-US" dirty="0"/>
            </a:br>
            <a:r>
              <a:rPr lang="en-US" dirty="0"/>
              <a:t>from </a:t>
            </a:r>
            <a:r>
              <a:rPr lang="en-US" dirty="0" err="1">
                <a:solidFill>
                  <a:schemeClr val="tx2"/>
                </a:solidFill>
              </a:rPr>
              <a:t>defconAppKit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tx2"/>
                </a:solidFill>
              </a:rPr>
              <a:t>windows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tx2"/>
                </a:solidFill>
              </a:rPr>
              <a:t>baseWindow</a:t>
            </a:r>
            <a:r>
              <a:rPr lang="en-US" dirty="0"/>
              <a:t> import </a:t>
            </a:r>
            <a:r>
              <a:rPr lang="en-US" dirty="0" err="1">
                <a:solidFill>
                  <a:schemeClr val="tx2"/>
                </a:solidFill>
              </a:rPr>
              <a:t>BaseWindowController</a:t>
            </a:r>
            <a:r>
              <a:rPr lang="en-US" dirty="0">
                <a:solidFill>
                  <a:schemeClr val="tx2"/>
                </a:solidFill>
              </a:rPr>
              <a:t/>
            </a:r>
            <a:br>
              <a:rPr lang="en-US" dirty="0">
                <a:solidFill>
                  <a:schemeClr val="tx2"/>
                </a:solidFill>
              </a:rPr>
            </a:br>
            <a:r>
              <a:rPr lang="en-US" dirty="0"/>
              <a:t>from </a:t>
            </a:r>
            <a:r>
              <a:rPr lang="en-US" dirty="0" err="1">
                <a:solidFill>
                  <a:schemeClr val="tx2"/>
                </a:solidFill>
              </a:rPr>
              <a:t>mojo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tx2"/>
                </a:solidFill>
              </a:rPr>
              <a:t>events</a:t>
            </a:r>
            <a:r>
              <a:rPr lang="en-US" dirty="0"/>
              <a:t> import </a:t>
            </a:r>
            <a:r>
              <a:rPr lang="en-US" dirty="0" err="1">
                <a:solidFill>
                  <a:schemeClr val="tx2"/>
                </a:solidFill>
              </a:rPr>
              <a:t>addObserver</a:t>
            </a:r>
            <a:r>
              <a:rPr lang="en-US" dirty="0"/>
              <a:t>, </a:t>
            </a:r>
            <a:r>
              <a:rPr lang="en-US" dirty="0" err="1">
                <a:solidFill>
                  <a:schemeClr val="tx2"/>
                </a:solidFill>
              </a:rPr>
              <a:t>removeObserver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import </a:t>
            </a:r>
            <a:r>
              <a:rPr lang="en-US" dirty="0" smtClean="0">
                <a:solidFill>
                  <a:schemeClr val="tx2"/>
                </a:solidFill>
              </a:rPr>
              <a:t>math</a:t>
            </a:r>
            <a:r>
              <a:rPr lang="ru-RU" dirty="0" smtClean="0">
                <a:solidFill>
                  <a:schemeClr val="tx2"/>
                </a:solidFill>
              </a:rPr>
              <a:t/>
            </a:r>
            <a:br>
              <a:rPr lang="ru-RU" dirty="0" smtClean="0">
                <a:solidFill>
                  <a:schemeClr val="tx2"/>
                </a:solidFill>
              </a:rPr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class </a:t>
            </a:r>
            <a:r>
              <a:rPr lang="en-US" dirty="0" err="1">
                <a:solidFill>
                  <a:srgbClr val="5BCD9D"/>
                </a:solidFill>
              </a:rPr>
              <a:t>ShowMouseCoordinatesTextBox</a:t>
            </a:r>
            <a:r>
              <a:rPr lang="en-US" dirty="0"/>
              <a:t>(</a:t>
            </a:r>
            <a:r>
              <a:rPr lang="en-US" dirty="0" err="1"/>
              <a:t>TextBox</a:t>
            </a:r>
            <a:r>
              <a:rPr lang="en-US" dirty="0" smtClean="0"/>
              <a:t>):</a:t>
            </a:r>
            <a:endParaRPr lang="en-US" dirty="0"/>
          </a:p>
        </p:txBody>
      </p:sp>
      <p:grpSp>
        <p:nvGrpSpPr>
          <p:cNvPr id="7" name="Group 544"/>
          <p:cNvGrpSpPr/>
          <p:nvPr/>
        </p:nvGrpSpPr>
        <p:grpSpPr>
          <a:xfrm>
            <a:off x="20603585" y="2067482"/>
            <a:ext cx="5771563" cy="1505424"/>
            <a:chOff x="0" y="0"/>
            <a:chExt cx="5771562" cy="1505423"/>
          </a:xfrm>
        </p:grpSpPr>
        <p:grpSp>
          <p:nvGrpSpPr>
            <p:cNvPr id="8" name="Group 542"/>
            <p:cNvGrpSpPr/>
            <p:nvPr/>
          </p:nvGrpSpPr>
          <p:grpSpPr>
            <a:xfrm>
              <a:off x="0" y="0"/>
              <a:ext cx="5771563" cy="1505424"/>
              <a:chOff x="1340592" y="0"/>
              <a:chExt cx="5771562" cy="1505423"/>
            </a:xfrm>
          </p:grpSpPr>
          <p:sp>
            <p:nvSpPr>
              <p:cNvPr id="10" name="Shape 540"/>
              <p:cNvSpPr/>
              <p:nvPr/>
            </p:nvSpPr>
            <p:spPr>
              <a:xfrm>
                <a:off x="1340592" y="0"/>
                <a:ext cx="5771564" cy="839767"/>
              </a:xfrm>
              <a:prstGeom prst="rect">
                <a:avLst/>
              </a:prstGeom>
              <a:solidFill>
                <a:srgbClr val="3878BE"/>
              </a:solidFill>
              <a:ln w="12700" cap="flat">
                <a:noFill/>
                <a:miter lim="400000"/>
              </a:ln>
              <a:effectLst>
                <a:outerShdw blurRad="63500" dist="254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11" name="Shape 541"/>
              <p:cNvSpPr/>
              <p:nvPr/>
            </p:nvSpPr>
            <p:spPr>
              <a:xfrm>
                <a:off x="2248251" y="131081"/>
                <a:ext cx="3887670" cy="137434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>
                  <a:lnSpc>
                    <a:spcPct val="100000"/>
                  </a:lnSpc>
                  <a:spcBef>
                    <a:spcPts val="0"/>
                  </a:spcBef>
                  <a:tabLst>
                    <a:tab pos="5524500" algn="l"/>
                  </a:tabLst>
                  <a:defRPr sz="3000" baseline="0">
                    <a:solidFill>
                      <a:srgbClr val="FFFFFF"/>
                    </a:solidFill>
                    <a:latin typeface="Yandex Sans Text Regular"/>
                    <a:ea typeface="Yandex Sans Text Regular"/>
                    <a:cs typeface="Yandex Sans Text Regular"/>
                    <a:sym typeface="Yandex Sans Text Regular"/>
                  </a:defRPr>
                </a:lvl1pPr>
              </a:lstStyle>
              <a:p>
                <a:r>
                  <a:t>Пример </a:t>
                </a:r>
              </a:p>
            </p:txBody>
          </p:sp>
        </p:grpSp>
        <p:pic>
          <p:nvPicPr>
            <p:cNvPr id="9" name="pasted-image.pdf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245308" y="192651"/>
              <a:ext cx="495301" cy="4953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1293094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Заголовок, текст и код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47</a:t>
            </a:fld>
            <a:endParaRPr lang="ru-RU"/>
          </a:p>
        </p:txBody>
      </p:sp>
      <p:sp>
        <p:nvSpPr>
          <p:cNvPr id="5" name="Объект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#coding=utf-8</a:t>
            </a:r>
            <a:br>
              <a:rPr lang="en-US" dirty="0"/>
            </a:br>
            <a:r>
              <a:rPr lang="en-US" dirty="0"/>
              <a:t>from </a:t>
            </a:r>
            <a:r>
              <a:rPr lang="en-US" dirty="0">
                <a:solidFill>
                  <a:schemeClr val="tx2"/>
                </a:solidFill>
              </a:rPr>
              <a:t>vanilla</a:t>
            </a:r>
            <a:r>
              <a:rPr lang="en-US" dirty="0"/>
              <a:t> import *</a:t>
            </a:r>
            <a:br>
              <a:rPr lang="en-US" dirty="0"/>
            </a:br>
            <a:r>
              <a:rPr lang="en-US" dirty="0"/>
              <a:t>from </a:t>
            </a:r>
            <a:r>
              <a:rPr lang="en-US" dirty="0" err="1">
                <a:solidFill>
                  <a:schemeClr val="tx2"/>
                </a:solidFill>
              </a:rPr>
              <a:t>defconAppKit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tx2"/>
                </a:solidFill>
              </a:rPr>
              <a:t>windows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tx2"/>
                </a:solidFill>
              </a:rPr>
              <a:t>baseWindow</a:t>
            </a:r>
            <a:r>
              <a:rPr lang="en-US" dirty="0"/>
              <a:t> import </a:t>
            </a:r>
            <a:r>
              <a:rPr lang="en-US" dirty="0" err="1">
                <a:solidFill>
                  <a:schemeClr val="tx2"/>
                </a:solidFill>
              </a:rPr>
              <a:t>BaseWindowController</a:t>
            </a:r>
            <a:r>
              <a:rPr lang="en-US" dirty="0">
                <a:solidFill>
                  <a:schemeClr val="tx2"/>
                </a:solidFill>
              </a:rPr>
              <a:t/>
            </a:r>
            <a:br>
              <a:rPr lang="en-US" dirty="0">
                <a:solidFill>
                  <a:schemeClr val="tx2"/>
                </a:solidFill>
              </a:rPr>
            </a:br>
            <a:r>
              <a:rPr lang="en-US" dirty="0"/>
              <a:t>from </a:t>
            </a:r>
            <a:r>
              <a:rPr lang="en-US" dirty="0" err="1">
                <a:solidFill>
                  <a:schemeClr val="tx2"/>
                </a:solidFill>
              </a:rPr>
              <a:t>mojo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tx2"/>
                </a:solidFill>
              </a:rPr>
              <a:t>events</a:t>
            </a:r>
            <a:r>
              <a:rPr lang="en-US" dirty="0"/>
              <a:t> import </a:t>
            </a:r>
            <a:r>
              <a:rPr lang="en-US" dirty="0" err="1">
                <a:solidFill>
                  <a:schemeClr val="tx2"/>
                </a:solidFill>
              </a:rPr>
              <a:t>addObserver</a:t>
            </a:r>
            <a:r>
              <a:rPr lang="en-US" dirty="0"/>
              <a:t>, </a:t>
            </a:r>
            <a:r>
              <a:rPr lang="en-US" dirty="0" err="1">
                <a:solidFill>
                  <a:schemeClr val="tx2"/>
                </a:solidFill>
              </a:rPr>
              <a:t>removeObserver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import </a:t>
            </a:r>
            <a:r>
              <a:rPr lang="en-US" dirty="0">
                <a:solidFill>
                  <a:schemeClr val="tx2"/>
                </a:solidFill>
              </a:rPr>
              <a:t>math</a:t>
            </a:r>
            <a:r>
              <a:rPr lang="ru-RU" dirty="0">
                <a:solidFill>
                  <a:schemeClr val="tx2"/>
                </a:solidFill>
              </a:rPr>
              <a:t/>
            </a:r>
            <a:br>
              <a:rPr lang="ru-RU" dirty="0">
                <a:solidFill>
                  <a:schemeClr val="tx2"/>
                </a:solidFill>
              </a:rPr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class </a:t>
            </a:r>
            <a:r>
              <a:rPr lang="en-US" dirty="0" err="1">
                <a:solidFill>
                  <a:srgbClr val="5BCD9D"/>
                </a:solidFill>
              </a:rPr>
              <a:t>ShowMouseCoordinatesTextBox</a:t>
            </a:r>
            <a:r>
              <a:rPr lang="en-US" dirty="0"/>
              <a:t>(</a:t>
            </a:r>
            <a:r>
              <a:rPr lang="en-US" dirty="0" err="1"/>
              <a:t>TextBox</a:t>
            </a:r>
            <a:r>
              <a:rPr lang="en-US" dirty="0" smtClean="0"/>
              <a:t>):</a:t>
            </a:r>
            <a:r>
              <a:rPr lang="en-US" dirty="0"/>
              <a:t/>
            </a:r>
            <a:br>
              <a:rPr lang="en-US" dirty="0"/>
            </a:br>
            <a:r>
              <a:rPr lang="ru-RU" dirty="0" smtClean="0"/>
              <a:t>	</a:t>
            </a:r>
            <a:r>
              <a:rPr lang="en-US" dirty="0" smtClean="0">
                <a:solidFill>
                  <a:srgbClr val="FC6767"/>
                </a:solidFill>
              </a:rPr>
              <a:t>"""</a:t>
            </a:r>
            <a:r>
              <a:rPr lang="en-US" dirty="0">
                <a:solidFill>
                  <a:srgbClr val="FC6767"/>
                </a:solidFill>
              </a:rPr>
              <a:t/>
            </a:r>
            <a:br>
              <a:rPr lang="en-US" dirty="0">
                <a:solidFill>
                  <a:srgbClr val="FC6767"/>
                </a:solidFill>
              </a:rPr>
            </a:br>
            <a:r>
              <a:rPr lang="en-US" dirty="0">
                <a:solidFill>
                  <a:srgbClr val="FC6767"/>
                </a:solidFill>
              </a:rPr>
              <a:t>	A vanilla text box with some goodies about the mouse.</a:t>
            </a:r>
            <a:br>
              <a:rPr lang="en-US" dirty="0">
                <a:solidFill>
                  <a:srgbClr val="FC6767"/>
                </a:solidFill>
              </a:rPr>
            </a:br>
            <a:r>
              <a:rPr lang="en-US" dirty="0">
                <a:solidFill>
                  <a:srgbClr val="FC6767"/>
                </a:solidFill>
              </a:rPr>
              <a:t>	"""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	</a:t>
            </a: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>
                <a:solidFill>
                  <a:srgbClr val="5BCD9D"/>
                </a:solidFill>
              </a:rPr>
              <a:t>__</a:t>
            </a:r>
            <a:r>
              <a:rPr lang="en-US" dirty="0" err="1">
                <a:solidFill>
                  <a:srgbClr val="5BCD9D"/>
                </a:solidFill>
              </a:rPr>
              <a:t>init</a:t>
            </a:r>
            <a:r>
              <a:rPr lang="en-US" dirty="0">
                <a:solidFill>
                  <a:srgbClr val="5BCD9D"/>
                </a:solidFill>
              </a:rPr>
              <a:t>__</a:t>
            </a:r>
            <a:r>
              <a:rPr lang="en-US" dirty="0"/>
              <a:t>(</a:t>
            </a:r>
            <a:r>
              <a:rPr lang="en-US" dirty="0">
                <a:solidFill>
                  <a:schemeClr val="tx2"/>
                </a:solidFill>
              </a:rPr>
              <a:t>self</a:t>
            </a:r>
            <a:r>
              <a:rPr lang="en-US" dirty="0"/>
              <a:t>, *</a:t>
            </a:r>
            <a:r>
              <a:rPr lang="en-US" dirty="0" err="1">
                <a:solidFill>
                  <a:schemeClr val="tx2"/>
                </a:solidFill>
              </a:rPr>
              <a:t>args</a:t>
            </a:r>
            <a:r>
              <a:rPr lang="en-US" dirty="0"/>
              <a:t>, **</a:t>
            </a:r>
            <a:r>
              <a:rPr lang="en-US" dirty="0" err="1">
                <a:solidFill>
                  <a:schemeClr val="tx2"/>
                </a:solidFill>
              </a:rPr>
              <a:t>kwargs</a:t>
            </a:r>
            <a:r>
              <a:rPr lang="en-US" dirty="0"/>
              <a:t>):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 err="1"/>
              <a:t>self.observers</a:t>
            </a:r>
            <a:r>
              <a:rPr lang="en-US" dirty="0"/>
              <a:t> = {</a:t>
            </a:r>
            <a:r>
              <a:rPr lang="en-US" dirty="0">
                <a:solidFill>
                  <a:srgbClr val="9E64A9"/>
                </a:solidFill>
              </a:rPr>
              <a:t>"</a:t>
            </a:r>
            <a:r>
              <a:rPr lang="en-US" dirty="0" err="1">
                <a:solidFill>
                  <a:srgbClr val="9E64A9"/>
                </a:solidFill>
              </a:rPr>
              <a:t>mouseMoved</a:t>
            </a:r>
            <a:r>
              <a:rPr lang="en-US" dirty="0">
                <a:solidFill>
                  <a:srgbClr val="9E64A9"/>
                </a:solidFill>
              </a:rPr>
              <a:t>"</a:t>
            </a:r>
            <a:r>
              <a:rPr lang="en-US" dirty="0"/>
              <a:t>, </a:t>
            </a:r>
            <a:r>
              <a:rPr lang="en-US" dirty="0">
                <a:solidFill>
                  <a:srgbClr val="9E64A9"/>
                </a:solidFill>
              </a:rPr>
              <a:t>"</a:t>
            </a:r>
            <a:r>
              <a:rPr lang="en-US" dirty="0" err="1">
                <a:solidFill>
                  <a:srgbClr val="9E64A9"/>
                </a:solidFill>
              </a:rPr>
              <a:t>mouseDragged</a:t>
            </a:r>
            <a:r>
              <a:rPr lang="en-US" dirty="0">
                <a:solidFill>
                  <a:srgbClr val="9E64A9"/>
                </a:solidFill>
              </a:rPr>
              <a:t>"</a:t>
            </a:r>
            <a:r>
              <a:rPr lang="en-US" dirty="0"/>
              <a:t>, </a:t>
            </a:r>
            <a:r>
              <a:rPr lang="en-US" dirty="0">
                <a:solidFill>
                  <a:srgbClr val="9E64A9"/>
                </a:solidFill>
              </a:rPr>
              <a:t>"</a:t>
            </a:r>
            <a:r>
              <a:rPr lang="en-US" dirty="0" err="1">
                <a:solidFill>
                  <a:srgbClr val="9E64A9"/>
                </a:solidFill>
              </a:rPr>
              <a:t>mouseUp</a:t>
            </a:r>
            <a:r>
              <a:rPr lang="en-US" dirty="0" smtClean="0">
                <a:solidFill>
                  <a:srgbClr val="9E64A9"/>
                </a:solidFill>
              </a:rPr>
              <a:t>"</a:t>
            </a:r>
            <a:r>
              <a:rPr lang="en-US" dirty="0" smtClean="0"/>
              <a:t>}</a:t>
            </a:r>
            <a:endParaRPr lang="ru-RU" dirty="0"/>
          </a:p>
        </p:txBody>
      </p:sp>
      <p:grpSp>
        <p:nvGrpSpPr>
          <p:cNvPr id="6" name="Группа 5"/>
          <p:cNvGrpSpPr/>
          <p:nvPr/>
        </p:nvGrpSpPr>
        <p:grpSpPr>
          <a:xfrm>
            <a:off x="18651239" y="6657259"/>
            <a:ext cx="4838129" cy="5450725"/>
            <a:chOff x="18436207" y="3572959"/>
            <a:chExt cx="4838129" cy="5450725"/>
          </a:xfrm>
        </p:grpSpPr>
        <p:sp>
          <p:nvSpPr>
            <p:cNvPr id="7" name="Прямоугольник 6"/>
            <p:cNvSpPr/>
            <p:nvPr/>
          </p:nvSpPr>
          <p:spPr>
            <a:xfrm>
              <a:off x="18436207" y="3572959"/>
              <a:ext cx="4838129" cy="5450725"/>
            </a:xfrm>
            <a:prstGeom prst="rect">
              <a:avLst/>
            </a:prstGeom>
            <a:solidFill>
              <a:schemeClr val="accent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Объект 2"/>
            <p:cNvSpPr txBox="1">
              <a:spLocks/>
            </p:cNvSpPr>
            <p:nvPr/>
          </p:nvSpPr>
          <p:spPr>
            <a:xfrm>
              <a:off x="18893165" y="3916239"/>
              <a:ext cx="4199409" cy="2570658"/>
            </a:xfrm>
            <a:prstGeom prst="rect">
              <a:avLst/>
            </a:prstGeom>
          </p:spPr>
          <p:txBody>
            <a:bodyPr vert="horz" lIns="0" tIns="45720" rIns="91440" bIns="45720" rtlCol="0" anchor="ctr">
              <a:noAutofit/>
            </a:bodyPr>
            <a:lstStyle>
              <a:lvl1pPr marL="0" indent="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3000"/>
                </a:spcAft>
                <a:buFontTx/>
                <a:buNone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1pPr>
              <a:lvl2pPr marL="0" indent="-720000" algn="l" defTabSz="1908000" rtl="0" eaLnBrk="1" latinLnBrk="0" hangingPunct="1">
                <a:lnSpc>
                  <a:spcPts val="6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2"/>
                </a:buClr>
                <a:buSzPct val="120000"/>
                <a:buFont typeface="Impact" panose="020B0806030902050204" pitchFamily="34" charset="0"/>
                <a:buChar char="▌"/>
                <a:defRPr sz="4800" kern="1200" baseline="0">
                  <a:solidFill>
                    <a:schemeClr val="tx1"/>
                  </a:solidFill>
                  <a:latin typeface="Yandex Sans Text Regular" pitchFamily="2" charset="-52"/>
                  <a:ea typeface="+mn-ea"/>
                  <a:cs typeface="+mn-cs"/>
                </a:defRPr>
              </a:lvl2pPr>
              <a:lvl3pPr marL="1512000" indent="-72000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0"/>
                </a:spcAft>
                <a:buSzPct val="150000"/>
                <a:buFont typeface="Yandex Sans Text Light" panose="02000000000000000000" pitchFamily="2" charset="-52"/>
                <a:buChar char="›"/>
                <a:defRPr sz="4800" kern="1200" baseline="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3pPr>
              <a:lvl4pPr marL="1512000" indent="-72000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0"/>
                </a:spcAft>
                <a:buFont typeface="+mj-lt"/>
                <a:buAutoNum type="arabicPeriod"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4pPr>
              <a:lvl5pPr marL="0" indent="0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Tx/>
                <a:buNone/>
                <a:defRPr sz="5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5028949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943303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857657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772011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ru-RU" sz="2200" dirty="0">
                  <a:solidFill>
                    <a:schemeClr val="bg1"/>
                  </a:solidFill>
                  <a:latin typeface="+mn-lt"/>
                  <a:ea typeface="Yandex Sans Text Regular"/>
                  <a:cs typeface="Yandex Sans Text Regular"/>
                  <a:sym typeface="Yandex Sans Text Regular"/>
                </a:rPr>
                <a:t>В случае, если ваш </a:t>
              </a:r>
              <a:r>
                <a:rPr lang="ru-RU" sz="2200" smtClean="0">
                  <a:solidFill>
                    <a:schemeClr val="bg1"/>
                  </a:solidFill>
                  <a:latin typeface="+mn-lt"/>
                  <a:ea typeface="Yandex Sans Text Regular"/>
                  <a:cs typeface="Yandex Sans Text Regular"/>
                  <a:sym typeface="Yandex Sans Text Regular"/>
                </a:rPr>
                <a:t>код </a:t>
              </a:r>
              <a:br>
                <a:rPr lang="ru-RU" sz="2200" smtClean="0">
                  <a:solidFill>
                    <a:schemeClr val="bg1"/>
                  </a:solidFill>
                  <a:latin typeface="+mn-lt"/>
                  <a:ea typeface="Yandex Sans Text Regular"/>
                  <a:cs typeface="Yandex Sans Text Regular"/>
                  <a:sym typeface="Yandex Sans Text Regular"/>
                </a:rPr>
              </a:br>
              <a:r>
                <a:rPr lang="ru-RU" sz="2200" smtClean="0">
                  <a:solidFill>
                    <a:schemeClr val="bg1"/>
                  </a:solidFill>
                  <a:latin typeface="+mn-lt"/>
                  <a:ea typeface="Yandex Sans Text Regular"/>
                  <a:cs typeface="Yandex Sans Text Regular"/>
                  <a:sym typeface="Yandex Sans Text Regular"/>
                </a:rPr>
                <a:t>не </a:t>
              </a:r>
              <a:r>
                <a:rPr lang="ru-RU" sz="2200" dirty="0">
                  <a:solidFill>
                    <a:schemeClr val="bg1"/>
                  </a:solidFill>
                  <a:latin typeface="+mn-lt"/>
                  <a:ea typeface="Yandex Sans Text Regular"/>
                  <a:cs typeface="Yandex Sans Text Regular"/>
                  <a:sym typeface="Yandex Sans Text Regular"/>
                </a:rPr>
                <a:t>помещается на одной странице, его можно продлить на следующем слайде</a:t>
              </a:r>
              <a:r>
                <a:rPr lang="ru-RU" sz="2200">
                  <a:solidFill>
                    <a:schemeClr val="bg1"/>
                  </a:solidFill>
                  <a:latin typeface="+mn-lt"/>
                  <a:ea typeface="Yandex Sans Text Regular"/>
                  <a:cs typeface="Yandex Sans Text Regular"/>
                  <a:sym typeface="Yandex Sans Text Regular"/>
                </a:rPr>
                <a:t>; </a:t>
              </a:r>
              <a:r>
                <a:rPr lang="ru-RU" sz="2200" smtClean="0">
                  <a:solidFill>
                    <a:schemeClr val="bg1"/>
                  </a:solidFill>
                  <a:latin typeface="+mn-lt"/>
                  <a:ea typeface="Yandex Sans Text Regular"/>
                  <a:cs typeface="Yandex Sans Text Regular"/>
                  <a:sym typeface="Yandex Sans Text Regular"/>
                </a:rPr>
                <a:t/>
              </a:r>
              <a:br>
                <a:rPr lang="ru-RU" sz="2200" smtClean="0">
                  <a:solidFill>
                    <a:schemeClr val="bg1"/>
                  </a:solidFill>
                  <a:latin typeface="+mn-lt"/>
                  <a:ea typeface="Yandex Sans Text Regular"/>
                  <a:cs typeface="Yandex Sans Text Regular"/>
                  <a:sym typeface="Yandex Sans Text Regular"/>
                </a:rPr>
              </a:br>
              <a:r>
                <a:rPr lang="ru-RU" sz="2200" smtClean="0">
                  <a:solidFill>
                    <a:schemeClr val="bg1"/>
                  </a:solidFill>
                  <a:latin typeface="+mn-lt"/>
                  <a:ea typeface="Yandex Sans Text Regular"/>
                  <a:cs typeface="Yandex Sans Text Regular"/>
                  <a:sym typeface="Yandex Sans Text Regular"/>
                </a:rPr>
                <a:t>в </a:t>
              </a:r>
              <a:r>
                <a:rPr lang="ru-RU" sz="2200" dirty="0" smtClean="0">
                  <a:solidFill>
                    <a:schemeClr val="bg1"/>
                  </a:solidFill>
                  <a:latin typeface="+mn-lt"/>
                  <a:ea typeface="Yandex Sans Text Regular"/>
                  <a:cs typeface="Yandex Sans Text Regular"/>
                  <a:sym typeface="Yandex Sans Text Regular"/>
                </a:rPr>
                <a:t>разделе </a:t>
              </a:r>
              <a:r>
                <a:rPr lang="ru-RU" sz="2200" dirty="0" smtClean="0">
                  <a:solidFill>
                    <a:schemeClr val="bg1"/>
                  </a:solidFill>
                  <a:latin typeface="+mj-lt"/>
                  <a:ea typeface="Yandex Sans Text Regular"/>
                  <a:cs typeface="Yandex Sans Text Regular"/>
                  <a:sym typeface="Yandex Sans Text Regular"/>
                </a:rPr>
                <a:t>«Переходы», </a:t>
              </a:r>
              <a:r>
                <a:rPr lang="ru-RU" sz="2200" dirty="0" smtClean="0">
                  <a:solidFill>
                    <a:schemeClr val="bg1"/>
                  </a:solidFill>
                  <a:latin typeface="+mn-lt"/>
                  <a:ea typeface="Yandex Sans Text Regular"/>
                  <a:cs typeface="Yandex Sans Text Regular"/>
                  <a:sym typeface="Yandex Sans Text Regular"/>
                </a:rPr>
                <a:t>между </a:t>
              </a:r>
              <a:r>
                <a:rPr lang="ru-RU" sz="2200" dirty="0">
                  <a:solidFill>
                    <a:schemeClr val="bg1"/>
                  </a:solidFill>
                  <a:latin typeface="+mn-lt"/>
                  <a:ea typeface="Yandex Sans Text Regular"/>
                  <a:cs typeface="Yandex Sans Text Regular"/>
                  <a:sym typeface="Yandex Sans Text Regular"/>
                </a:rPr>
                <a:t>слайдами поставить переход </a:t>
              </a:r>
              <a:r>
                <a:rPr lang="ru-RU" sz="2200" dirty="0" smtClean="0">
                  <a:solidFill>
                    <a:schemeClr val="bg1"/>
                  </a:solidFill>
                  <a:latin typeface="+mj-lt"/>
                  <a:ea typeface="Yandex Sans Text Regular"/>
                  <a:cs typeface="Yandex Sans Text Regular"/>
                  <a:sym typeface="Yandex Sans Text Regular"/>
                </a:rPr>
                <a:t>«</a:t>
              </a:r>
              <a:r>
                <a:rPr lang="ru-RU" sz="2200" dirty="0" err="1">
                  <a:solidFill>
                    <a:schemeClr val="bg1"/>
                  </a:solidFill>
                  <a:latin typeface="+mj-lt"/>
                  <a:ea typeface="Yandex Sans Text Regular"/>
                  <a:cs typeface="Yandex Sans Text Regular"/>
                  <a:sym typeface="Yandex Sans Text Regular"/>
                </a:rPr>
                <a:t>З</a:t>
              </a:r>
              <a:r>
                <a:rPr lang="ru-RU" sz="2200" dirty="0" err="1" smtClean="0">
                  <a:solidFill>
                    <a:schemeClr val="bg1"/>
                  </a:solidFill>
                  <a:latin typeface="+mj-lt"/>
                  <a:ea typeface="Yandex Sans Text Regular"/>
                  <a:cs typeface="Yandex Sans Text Regular"/>
                  <a:sym typeface="Yandex Sans Text Regular"/>
                </a:rPr>
                <a:t>адвигание</a:t>
              </a:r>
              <a:r>
                <a:rPr lang="ru-RU" sz="2200" dirty="0" smtClean="0">
                  <a:solidFill>
                    <a:schemeClr val="bg1"/>
                  </a:solidFill>
                  <a:latin typeface="+mj-lt"/>
                  <a:ea typeface="Yandex Sans Text Regular"/>
                  <a:cs typeface="Yandex Sans Text Regular"/>
                  <a:sym typeface="Yandex Sans Text Regular"/>
                </a:rPr>
                <a:t>»</a:t>
              </a:r>
              <a:endParaRPr lang="ru-RU" sz="2200" dirty="0">
                <a:solidFill>
                  <a:schemeClr val="bg1"/>
                </a:solidFill>
                <a:latin typeface="+mn-lt"/>
                <a:ea typeface="Yandex Sans Text Regular"/>
                <a:cs typeface="Yandex Sans Text Regular"/>
                <a:sym typeface="Yandex Sans Text Regular"/>
              </a:endParaRPr>
            </a:p>
          </p:txBody>
        </p:sp>
        <p:pic>
          <p:nvPicPr>
            <p:cNvPr id="9" name="Изображение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533"/>
            <a:stretch/>
          </p:blipFill>
          <p:spPr>
            <a:xfrm>
              <a:off x="18893165" y="6727902"/>
              <a:ext cx="3923760" cy="1790455"/>
            </a:xfrm>
            <a:prstGeom prst="rect">
              <a:avLst/>
            </a:prstGeom>
          </p:spPr>
        </p:pic>
      </p:grpSp>
      <p:grpSp>
        <p:nvGrpSpPr>
          <p:cNvPr id="10" name="Group 544"/>
          <p:cNvGrpSpPr/>
          <p:nvPr/>
        </p:nvGrpSpPr>
        <p:grpSpPr>
          <a:xfrm>
            <a:off x="20603585" y="2067482"/>
            <a:ext cx="5771563" cy="1505424"/>
            <a:chOff x="0" y="0"/>
            <a:chExt cx="5771562" cy="1505423"/>
          </a:xfrm>
        </p:grpSpPr>
        <p:grpSp>
          <p:nvGrpSpPr>
            <p:cNvPr id="11" name="Group 542"/>
            <p:cNvGrpSpPr/>
            <p:nvPr/>
          </p:nvGrpSpPr>
          <p:grpSpPr>
            <a:xfrm>
              <a:off x="0" y="0"/>
              <a:ext cx="5771563" cy="1505424"/>
              <a:chOff x="1340592" y="0"/>
              <a:chExt cx="5771562" cy="1505423"/>
            </a:xfrm>
          </p:grpSpPr>
          <p:sp>
            <p:nvSpPr>
              <p:cNvPr id="13" name="Shape 540"/>
              <p:cNvSpPr/>
              <p:nvPr/>
            </p:nvSpPr>
            <p:spPr>
              <a:xfrm>
                <a:off x="1340592" y="0"/>
                <a:ext cx="5771564" cy="839767"/>
              </a:xfrm>
              <a:prstGeom prst="rect">
                <a:avLst/>
              </a:prstGeom>
              <a:solidFill>
                <a:srgbClr val="3878BE"/>
              </a:solidFill>
              <a:ln w="12700" cap="flat">
                <a:noFill/>
                <a:miter lim="400000"/>
              </a:ln>
              <a:effectLst>
                <a:outerShdw blurRad="63500" dist="254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14" name="Shape 541"/>
              <p:cNvSpPr/>
              <p:nvPr/>
            </p:nvSpPr>
            <p:spPr>
              <a:xfrm>
                <a:off x="2248251" y="131081"/>
                <a:ext cx="3887670" cy="137434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>
                  <a:lnSpc>
                    <a:spcPct val="100000"/>
                  </a:lnSpc>
                  <a:spcBef>
                    <a:spcPts val="0"/>
                  </a:spcBef>
                  <a:tabLst>
                    <a:tab pos="5524500" algn="l"/>
                  </a:tabLst>
                  <a:defRPr sz="3000" baseline="0">
                    <a:solidFill>
                      <a:srgbClr val="FFFFFF"/>
                    </a:solidFill>
                    <a:latin typeface="Yandex Sans Text Regular"/>
                    <a:ea typeface="Yandex Sans Text Regular"/>
                    <a:cs typeface="Yandex Sans Text Regular"/>
                    <a:sym typeface="Yandex Sans Text Regular"/>
                  </a:defRPr>
                </a:lvl1pPr>
              </a:lstStyle>
              <a:p>
                <a:r>
                  <a:t>Пример </a:t>
                </a:r>
              </a:p>
            </p:txBody>
          </p:sp>
        </p:grpSp>
        <p:pic>
          <p:nvPicPr>
            <p:cNvPr id="12" name="pasted-image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245308" y="192651"/>
              <a:ext cx="495301" cy="4953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6" name="TextBox 15"/>
          <p:cNvSpPr txBox="1"/>
          <p:nvPr/>
        </p:nvSpPr>
        <p:spPr>
          <a:xfrm>
            <a:off x="13826530" y="282219"/>
            <a:ext cx="490586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5000" dirty="0" smtClean="0">
                <a:solidFill>
                  <a:schemeClr val="bg1"/>
                </a:solidFill>
              </a:rPr>
              <a:t>Красный цвет </a:t>
            </a:r>
            <a:br>
              <a:rPr lang="ru-RU" sz="5000" dirty="0" smtClean="0">
                <a:solidFill>
                  <a:schemeClr val="bg1"/>
                </a:solidFill>
              </a:rPr>
            </a:br>
            <a:r>
              <a:rPr lang="ru-RU" sz="5000" dirty="0" smtClean="0">
                <a:solidFill>
                  <a:schemeClr val="bg1"/>
                </a:solidFill>
              </a:rPr>
              <a:t>не правильный</a:t>
            </a:r>
          </a:p>
        </p:txBody>
      </p:sp>
    </p:spTree>
    <p:extLst>
      <p:ext uri="{BB962C8B-B14F-4D97-AF65-F5344CB8AC3E}">
        <p14:creationId xmlns:p14="http://schemas.microsoft.com/office/powerpoint/2010/main" val="647706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Чему хотим научить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3000" y="3048000"/>
            <a:ext cx="22113875" cy="9158288"/>
          </a:xfrm>
        </p:spPr>
        <p:txBody>
          <a:bodyPr/>
          <a:lstStyle/>
          <a:p>
            <a:pPr lvl="1"/>
            <a:r>
              <a:rPr lang="ru-RU" dirty="0"/>
              <a:t>После прохождения нашей специализации слушатели </a:t>
            </a:r>
            <a:r>
              <a:rPr lang="ru-RU" dirty="0" smtClean="0"/>
              <a:t>должны уметь:</a:t>
            </a:r>
            <a:endParaRPr lang="ru-RU" dirty="0"/>
          </a:p>
          <a:p>
            <a:pPr lvl="2"/>
            <a:r>
              <a:rPr lang="ru-RU" dirty="0" smtClean="0"/>
              <a:t>самостоятельно </a:t>
            </a:r>
            <a:r>
              <a:rPr lang="ru-RU" dirty="0"/>
              <a:t>решать практические задачи на языке С</a:t>
            </a:r>
            <a:r>
              <a:rPr lang="ru-RU" dirty="0" smtClean="0"/>
              <a:t>++</a:t>
            </a:r>
            <a:endParaRPr lang="ru-RU" dirty="0"/>
          </a:p>
          <a:p>
            <a:pPr lvl="2"/>
            <a:r>
              <a:rPr lang="ru-RU" dirty="0" smtClean="0"/>
              <a:t>применять </a:t>
            </a:r>
            <a:r>
              <a:rPr lang="ru-RU" dirty="0"/>
              <a:t>естественные для С++ идиомы и </a:t>
            </a:r>
            <a:r>
              <a:rPr lang="ru-RU" dirty="0" smtClean="0"/>
              <a:t>конструкции</a:t>
            </a:r>
            <a:endParaRPr lang="ru-RU" dirty="0"/>
          </a:p>
          <a:p>
            <a:pPr lvl="2"/>
            <a:r>
              <a:rPr lang="ru-RU" dirty="0" smtClean="0"/>
              <a:t>самостоятельно </a:t>
            </a:r>
            <a:r>
              <a:rPr lang="ru-RU" dirty="0"/>
              <a:t>находить ответы на свои вопросы и изучать язык </a:t>
            </a:r>
            <a:r>
              <a:rPr lang="ru-RU" dirty="0" smtClean="0"/>
              <a:t>глубже</a:t>
            </a:r>
            <a:endParaRPr lang="ru-RU" dirty="0"/>
          </a:p>
          <a:p>
            <a:pPr lvl="2"/>
            <a:r>
              <a:rPr lang="ru-RU" dirty="0" smtClean="0"/>
              <a:t>писать </a:t>
            </a:r>
            <a:r>
              <a:rPr lang="ru-RU" dirty="0"/>
              <a:t>на С++ эффективный код без ущерба для </a:t>
            </a:r>
            <a:r>
              <a:rPr lang="ru-RU" dirty="0" smtClean="0"/>
              <a:t>его качества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5216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Наша команда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6</a:t>
            </a:fld>
            <a:endParaRPr lang="ru-RU" dirty="0"/>
          </a:p>
        </p:txBody>
      </p:sp>
      <p:grpSp>
        <p:nvGrpSpPr>
          <p:cNvPr id="34" name="Группа 33"/>
          <p:cNvGrpSpPr/>
          <p:nvPr/>
        </p:nvGrpSpPr>
        <p:grpSpPr>
          <a:xfrm>
            <a:off x="1168074" y="2738395"/>
            <a:ext cx="4905510" cy="7755929"/>
            <a:chOff x="-389571" y="1828800"/>
            <a:chExt cx="4905510" cy="7755929"/>
          </a:xfrm>
        </p:grpSpPr>
        <p:pic>
          <p:nvPicPr>
            <p:cNvPr id="24" name="Рисунок 2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" y="1828800"/>
              <a:ext cx="4190130" cy="6480000"/>
            </a:xfrm>
            <a:prstGeom prst="rect">
              <a:avLst/>
            </a:prstGeom>
          </p:spPr>
        </p:pic>
        <p:sp>
          <p:nvSpPr>
            <p:cNvPr id="29" name="TextBox 28"/>
            <p:cNvSpPr txBox="1"/>
            <p:nvPr/>
          </p:nvSpPr>
          <p:spPr>
            <a:xfrm>
              <a:off x="-389571" y="8384400"/>
              <a:ext cx="4905510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ru-RU" dirty="0" smtClean="0">
                  <a:solidFill>
                    <a:sysClr val="windowText" lastClr="000000"/>
                  </a:solidFill>
                </a:rPr>
                <a:t>Антон </a:t>
              </a:r>
              <a:r>
                <a:rPr lang="ru-RU" dirty="0" err="1" smtClean="0">
                  <a:solidFill>
                    <a:sysClr val="windowText" lastClr="000000"/>
                  </a:solidFill>
                </a:rPr>
                <a:t>Полднев</a:t>
              </a:r>
              <a:endParaRPr lang="ru-RU" dirty="0" smtClean="0">
                <a:solidFill>
                  <a:sysClr val="windowText" lastClr="000000"/>
                </a:solidFill>
              </a:endParaRPr>
            </a:p>
            <a:p>
              <a:pPr algn="ctr"/>
              <a:r>
                <a:rPr lang="ru-RU" dirty="0" smtClean="0">
                  <a:solidFill>
                    <a:sysClr val="windowText" lastClr="000000"/>
                  </a:solidFill>
                </a:rPr>
                <a:t>руководитель службы</a:t>
              </a:r>
            </a:p>
          </p:txBody>
        </p:sp>
      </p:grpSp>
      <p:grpSp>
        <p:nvGrpSpPr>
          <p:cNvPr id="35" name="Группа 34"/>
          <p:cNvGrpSpPr/>
          <p:nvPr/>
        </p:nvGrpSpPr>
        <p:grpSpPr>
          <a:xfrm>
            <a:off x="5770005" y="4511163"/>
            <a:ext cx="4815742" cy="7755929"/>
            <a:chOff x="4265757" y="1828800"/>
            <a:chExt cx="4815742" cy="7755929"/>
          </a:xfrm>
        </p:grpSpPr>
        <p:pic>
          <p:nvPicPr>
            <p:cNvPr id="25" name="Рисунок 2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58244" y="1828800"/>
              <a:ext cx="3950910" cy="6480000"/>
            </a:xfrm>
            <a:prstGeom prst="rect">
              <a:avLst/>
            </a:prstGeom>
          </p:spPr>
        </p:pic>
        <p:sp>
          <p:nvSpPr>
            <p:cNvPr id="30" name="TextBox 29"/>
            <p:cNvSpPr txBox="1"/>
            <p:nvPr/>
          </p:nvSpPr>
          <p:spPr>
            <a:xfrm>
              <a:off x="4265757" y="8384400"/>
              <a:ext cx="4815742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ru-RU" dirty="0" smtClean="0">
                  <a:solidFill>
                    <a:sysClr val="windowText" lastClr="000000"/>
                  </a:solidFill>
                </a:rPr>
                <a:t>Евгений Парамонов</a:t>
              </a:r>
            </a:p>
            <a:p>
              <a:pPr algn="ctr"/>
              <a:r>
                <a:rPr lang="ru-RU" dirty="0" smtClean="0">
                  <a:solidFill>
                    <a:sysClr val="windowText" lastClr="000000"/>
                  </a:solidFill>
                </a:rPr>
                <a:t>руководитель группы</a:t>
              </a:r>
            </a:p>
          </p:txBody>
        </p:sp>
      </p:grpSp>
      <p:grpSp>
        <p:nvGrpSpPr>
          <p:cNvPr id="36" name="Группа 35"/>
          <p:cNvGrpSpPr/>
          <p:nvPr/>
        </p:nvGrpSpPr>
        <p:grpSpPr>
          <a:xfrm>
            <a:off x="9839784" y="2684238"/>
            <a:ext cx="4929555" cy="7755929"/>
            <a:chOff x="8756806" y="1828800"/>
            <a:chExt cx="4929555" cy="7755929"/>
          </a:xfrm>
        </p:grpSpPr>
        <p:pic>
          <p:nvPicPr>
            <p:cNvPr id="26" name="Рисунок 2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16084" y="1828800"/>
              <a:ext cx="4769190" cy="6480000"/>
            </a:xfrm>
            <a:prstGeom prst="rect">
              <a:avLst/>
            </a:prstGeom>
          </p:spPr>
        </p:pic>
        <p:sp>
          <p:nvSpPr>
            <p:cNvPr id="31" name="TextBox 30"/>
            <p:cNvSpPr txBox="1"/>
            <p:nvPr/>
          </p:nvSpPr>
          <p:spPr>
            <a:xfrm>
              <a:off x="8756806" y="8384400"/>
              <a:ext cx="4929555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ru-RU" dirty="0" smtClean="0">
                  <a:solidFill>
                    <a:sysClr val="windowText" lastClr="000000"/>
                  </a:solidFill>
                </a:rPr>
                <a:t>Илья Шишков</a:t>
              </a:r>
            </a:p>
            <a:p>
              <a:pPr algn="ctr"/>
              <a:r>
                <a:rPr lang="ru-RU" dirty="0" smtClean="0">
                  <a:solidFill>
                    <a:sysClr val="windowText" lastClr="000000"/>
                  </a:solidFill>
                </a:rPr>
                <a:t>старший разработчик</a:t>
              </a:r>
            </a:p>
          </p:txBody>
        </p:sp>
      </p:grpSp>
      <p:grpSp>
        <p:nvGrpSpPr>
          <p:cNvPr id="37" name="Группа 36"/>
          <p:cNvGrpSpPr/>
          <p:nvPr/>
        </p:nvGrpSpPr>
        <p:grpSpPr>
          <a:xfrm>
            <a:off x="14436790" y="4609390"/>
            <a:ext cx="4929555" cy="7693204"/>
            <a:chOff x="13717588" y="2286175"/>
            <a:chExt cx="4929555" cy="7693204"/>
          </a:xfrm>
        </p:grpSpPr>
        <p:pic>
          <p:nvPicPr>
            <p:cNvPr id="27" name="Рисунок 26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129969" y="2286175"/>
              <a:ext cx="4151681" cy="6480000"/>
            </a:xfrm>
            <a:prstGeom prst="rect">
              <a:avLst/>
            </a:prstGeom>
          </p:spPr>
        </p:pic>
        <p:sp>
          <p:nvSpPr>
            <p:cNvPr id="32" name="TextBox 31"/>
            <p:cNvSpPr txBox="1"/>
            <p:nvPr/>
          </p:nvSpPr>
          <p:spPr>
            <a:xfrm>
              <a:off x="13717588" y="8779050"/>
              <a:ext cx="4929555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ru-RU" dirty="0" smtClean="0">
                  <a:solidFill>
                    <a:sysClr val="windowText" lastClr="000000"/>
                  </a:solidFill>
                </a:rPr>
                <a:t>Иван </a:t>
              </a:r>
              <a:r>
                <a:rPr lang="ru-RU" dirty="0" err="1" smtClean="0">
                  <a:solidFill>
                    <a:sysClr val="windowText" lastClr="000000"/>
                  </a:solidFill>
                </a:rPr>
                <a:t>Лежанкин</a:t>
              </a:r>
              <a:endParaRPr lang="ru-RU" dirty="0" smtClean="0">
                <a:solidFill>
                  <a:sysClr val="windowText" lastClr="000000"/>
                </a:solidFill>
              </a:endParaRPr>
            </a:p>
            <a:p>
              <a:pPr algn="ctr"/>
              <a:r>
                <a:rPr lang="ru-RU" dirty="0" smtClean="0">
                  <a:solidFill>
                    <a:sysClr val="windowText" lastClr="000000"/>
                  </a:solidFill>
                </a:rPr>
                <a:t>старший разработчик</a:t>
              </a:r>
            </a:p>
          </p:txBody>
        </p:sp>
      </p:grpSp>
      <p:grpSp>
        <p:nvGrpSpPr>
          <p:cNvPr id="38" name="Группа 37"/>
          <p:cNvGrpSpPr/>
          <p:nvPr/>
        </p:nvGrpSpPr>
        <p:grpSpPr>
          <a:xfrm>
            <a:off x="19059525" y="3226344"/>
            <a:ext cx="4195765" cy="7267979"/>
            <a:chOff x="18503985" y="1822341"/>
            <a:chExt cx="4195765" cy="7267979"/>
          </a:xfrm>
        </p:grpSpPr>
        <p:pic>
          <p:nvPicPr>
            <p:cNvPr id="28" name="Рисунок 27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590695" y="1822341"/>
              <a:ext cx="4109055" cy="5940000"/>
            </a:xfrm>
            <a:prstGeom prst="rect">
              <a:avLst/>
            </a:prstGeom>
          </p:spPr>
        </p:pic>
        <p:sp>
          <p:nvSpPr>
            <p:cNvPr id="33" name="TextBox 32"/>
            <p:cNvSpPr txBox="1"/>
            <p:nvPr/>
          </p:nvSpPr>
          <p:spPr>
            <a:xfrm>
              <a:off x="18503985" y="7889991"/>
              <a:ext cx="4089581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ru-RU" dirty="0" smtClean="0">
                  <a:solidFill>
                    <a:sysClr val="windowText" lastClr="000000"/>
                  </a:solidFill>
                </a:rPr>
                <a:t>Михаил Матросов</a:t>
              </a:r>
            </a:p>
            <a:p>
              <a:pPr algn="ctr"/>
              <a:r>
                <a:rPr lang="en-US" dirty="0"/>
                <a:t>Align </a:t>
              </a:r>
              <a:r>
                <a:rPr lang="en-US" dirty="0" smtClean="0"/>
                <a:t>Technology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8512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Особенности создания онлайн курсов	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ru-RU" dirty="0" smtClean="0"/>
              <a:t>Полностью автоматическая проверка работ</a:t>
            </a:r>
          </a:p>
          <a:p>
            <a:pPr lvl="1"/>
            <a:endParaRPr lang="ru-RU" dirty="0"/>
          </a:p>
          <a:p>
            <a:pPr lvl="1"/>
            <a:r>
              <a:rPr lang="ru-RU" dirty="0" smtClean="0"/>
              <a:t>В каждый момент люди должны понимать, зачем они тратят</a:t>
            </a:r>
          </a:p>
          <a:p>
            <a:pPr lvl="1"/>
            <a:r>
              <a:rPr lang="ru-RU" dirty="0" smtClean="0"/>
              <a:t>время и деньги</a:t>
            </a:r>
          </a:p>
          <a:p>
            <a:pPr lvl="1"/>
            <a:endParaRPr lang="ru-RU" dirty="0"/>
          </a:p>
          <a:p>
            <a:pPr lvl="1"/>
            <a:r>
              <a:rPr lang="ru-RU" dirty="0" smtClean="0"/>
              <a:t>Важно обеспечить ранний эффект</a:t>
            </a:r>
          </a:p>
          <a:p>
            <a:pPr lvl="1"/>
            <a:endParaRPr lang="ru-RU" dirty="0"/>
          </a:p>
          <a:p>
            <a:pPr lvl="1"/>
            <a:r>
              <a:rPr lang="ru-RU" dirty="0" smtClean="0"/>
              <a:t>Мы передаём свой опыт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6847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3032125" y="10629900"/>
            <a:ext cx="5724525" cy="1189038"/>
          </a:xfrm>
          <a:prstGeom prst="rect">
            <a:avLst/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13163551" y="11818938"/>
            <a:ext cx="5514974" cy="647382"/>
          </a:xfrm>
          <a:prstGeom prst="rect">
            <a:avLst/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8756651" y="11818938"/>
            <a:ext cx="4406900" cy="647382"/>
          </a:xfrm>
          <a:prstGeom prst="rect">
            <a:avLst/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8678524" y="11818937"/>
            <a:ext cx="4595814" cy="647383"/>
          </a:xfrm>
          <a:prstGeom prst="rect">
            <a:avLst/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graphicFrame>
        <p:nvGraphicFramePr>
          <p:cNvPr id="6" name="Объект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4363293"/>
              </p:ext>
            </p:extLst>
          </p:nvPr>
        </p:nvGraphicFramePr>
        <p:xfrm>
          <a:off x="1143000" y="3048000"/>
          <a:ext cx="22131342" cy="941832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889806">
                  <a:extLst>
                    <a:ext uri="{9D8B030D-6E8A-4147-A177-3AD203B41FA5}">
                      <a16:colId xmlns:a16="http://schemas.microsoft.com/office/drawing/2014/main" val="1331546803"/>
                    </a:ext>
                  </a:extLst>
                </a:gridCol>
                <a:gridCol w="5724000">
                  <a:extLst>
                    <a:ext uri="{9D8B030D-6E8A-4147-A177-3AD203B41FA5}">
                      <a16:colId xmlns:a16="http://schemas.microsoft.com/office/drawing/2014/main" val="592452860"/>
                    </a:ext>
                  </a:extLst>
                </a:gridCol>
                <a:gridCol w="4396768">
                  <a:extLst>
                    <a:ext uri="{9D8B030D-6E8A-4147-A177-3AD203B41FA5}">
                      <a16:colId xmlns:a16="http://schemas.microsoft.com/office/drawing/2014/main" val="2855384874"/>
                    </a:ext>
                  </a:extLst>
                </a:gridCol>
                <a:gridCol w="5524832">
                  <a:extLst>
                    <a:ext uri="{9D8B030D-6E8A-4147-A177-3AD203B41FA5}">
                      <a16:colId xmlns:a16="http://schemas.microsoft.com/office/drawing/2014/main" val="1283034067"/>
                    </a:ext>
                  </a:extLst>
                </a:gridCol>
                <a:gridCol w="4595936">
                  <a:extLst>
                    <a:ext uri="{9D8B030D-6E8A-4147-A177-3AD203B41FA5}">
                      <a16:colId xmlns:a16="http://schemas.microsoft.com/office/drawing/2014/main" val="12073192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Неделя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Белый пояс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Жёлтый пояс</a:t>
                      </a:r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>
                          <a:solidFill>
                            <a:schemeClr val="bg1"/>
                          </a:solidFill>
                        </a:rPr>
                        <a:t>Красный пояс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>
                          <a:solidFill>
                            <a:schemeClr val="bg1"/>
                          </a:solidFill>
                        </a:rPr>
                        <a:t>Коричневый пояс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07183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Обзор возможностей</a:t>
                      </a:r>
                      <a:r>
                        <a:rPr lang="ru-RU" baseline="0" dirty="0" smtClean="0"/>
                        <a:t> С++</a:t>
                      </a:r>
                    </a:p>
                    <a:p>
                      <a:pPr algn="ctr"/>
                      <a:r>
                        <a:rPr lang="ru-RU" baseline="0" dirty="0" smtClean="0"/>
                        <a:t>Тестирование и отладка</a:t>
                      </a:r>
                      <a:endParaRPr lang="en-US" baseline="0" dirty="0" smtClean="0"/>
                    </a:p>
                    <a:p>
                      <a:pPr algn="ctr"/>
                      <a:r>
                        <a:rPr lang="en-US" baseline="0" dirty="0" smtClean="0"/>
                        <a:t>if, for, while 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Целые</a:t>
                      </a:r>
                      <a:r>
                        <a:rPr lang="ru-RU" baseline="0" dirty="0" smtClean="0"/>
                        <a:t> типы</a:t>
                      </a:r>
                    </a:p>
                    <a:p>
                      <a:pPr algn="ctr"/>
                      <a:r>
                        <a:rPr lang="en-US" baseline="0" dirty="0" smtClean="0"/>
                        <a:t>pair </a:t>
                      </a:r>
                      <a:r>
                        <a:rPr lang="ru-RU" baseline="0" dirty="0" smtClean="0"/>
                        <a:t>и </a:t>
                      </a:r>
                      <a:r>
                        <a:rPr lang="en-US" baseline="0" dirty="0" smtClean="0"/>
                        <a:t>tuple</a:t>
                      </a:r>
                    </a:p>
                    <a:p>
                      <a:pPr algn="ctr"/>
                      <a:r>
                        <a:rPr lang="ru-RU" baseline="0" dirty="0" smtClean="0"/>
                        <a:t>Шаблоны функций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Введение в макросы</a:t>
                      </a:r>
                    </a:p>
                    <a:p>
                      <a:pPr algn="ctr"/>
                      <a:r>
                        <a:rPr lang="ru-RU" dirty="0" smtClean="0"/>
                        <a:t>Шаблоны классов</a:t>
                      </a:r>
                      <a:endParaRPr lang="en-US" dirty="0" smtClean="0"/>
                    </a:p>
                    <a:p>
                      <a:pPr marL="0" marR="0" lvl="0" indent="0" algn="ctr" defTabSz="182861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Принципы</a:t>
                      </a:r>
                      <a:r>
                        <a:rPr lang="ru-RU" baseline="0" dirty="0" smtClean="0"/>
                        <a:t> оптимизации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82861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Устройство ассоциативных</a:t>
                      </a:r>
                      <a:r>
                        <a:rPr lang="ru-RU" baseline="0" dirty="0" smtClean="0"/>
                        <a:t> </a:t>
                      </a:r>
                      <a:r>
                        <a:rPr lang="ru-RU" dirty="0" smtClean="0"/>
                        <a:t>контейнеров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9664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 </a:t>
                      </a:r>
                      <a:r>
                        <a:rPr lang="ru-RU" dirty="0" smtClean="0"/>
                        <a:t>Функции, ссылки, </a:t>
                      </a:r>
                      <a:r>
                        <a:rPr lang="en-US" dirty="0" err="1" smtClean="0"/>
                        <a:t>const</a:t>
                      </a:r>
                      <a:endParaRPr lang="ru-RU" dirty="0" smtClean="0"/>
                    </a:p>
                    <a:p>
                      <a:pPr algn="ctr"/>
                      <a:r>
                        <a:rPr lang="en-US" dirty="0" smtClean="0"/>
                        <a:t>vector, map,</a:t>
                      </a:r>
                      <a:r>
                        <a:rPr lang="en-US" baseline="0" dirty="0" smtClean="0"/>
                        <a:t> set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Юнит-тестирование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aseline="0" dirty="0" smtClean="0"/>
                        <a:t>Сложность алгоритмов</a:t>
                      </a:r>
                      <a:endParaRPr lang="en-US" baseline="0" dirty="0" smtClean="0"/>
                    </a:p>
                    <a:p>
                      <a:pPr marL="0" marR="0" lvl="0" indent="0" algn="ctr" defTabSz="182861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aseline="0" dirty="0" smtClean="0"/>
                        <a:t>Модель памяти</a:t>
                      </a:r>
                      <a:endParaRPr lang="ru-RU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Пространства имён</a:t>
                      </a:r>
                    </a:p>
                    <a:p>
                      <a:pPr algn="ctr"/>
                      <a:r>
                        <a:rPr lang="ru-RU" dirty="0" smtClean="0"/>
                        <a:t>«Умные» указатели</a:t>
                      </a:r>
                    </a:p>
                    <a:p>
                      <a:pPr algn="ctr"/>
                      <a:r>
                        <a:rPr lang="ru-RU" dirty="0" smtClean="0"/>
                        <a:t>Владение</a:t>
                      </a:r>
                      <a:endParaRPr lang="en-US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880264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sort, count, </a:t>
                      </a:r>
                      <a:r>
                        <a:rPr lang="en-US" dirty="0" err="1" smtClean="0"/>
                        <a:t>count_if</a:t>
                      </a:r>
                      <a:endParaRPr lang="en-US" dirty="0" smtClean="0"/>
                    </a:p>
                    <a:p>
                      <a:pPr algn="ctr"/>
                      <a:r>
                        <a:rPr lang="ru-RU" dirty="0" smtClean="0"/>
                        <a:t>Лямбды</a:t>
                      </a:r>
                      <a:endParaRPr lang="en-US" dirty="0" smtClean="0"/>
                    </a:p>
                    <a:p>
                      <a:pPr marL="0" marR="0" lvl="0" indent="0" algn="ctr" defTabSz="182861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aseline="0" dirty="0" smtClean="0"/>
                        <a:t>Пользовательские типы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err="1" smtClean="0"/>
                        <a:t>Многофайловые</a:t>
                      </a:r>
                      <a:r>
                        <a:rPr lang="ru-RU" baseline="0" dirty="0" smtClean="0"/>
                        <a:t> проекты</a:t>
                      </a:r>
                    </a:p>
                    <a:p>
                      <a:pPr algn="ctr"/>
                      <a:r>
                        <a:rPr lang="en-US" baseline="0" dirty="0" smtClean="0"/>
                        <a:t>ODR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Move-</a:t>
                      </a:r>
                      <a:r>
                        <a:rPr lang="ru-RU" dirty="0" smtClean="0"/>
                        <a:t>семантика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RAII</a:t>
                      </a:r>
                    </a:p>
                    <a:p>
                      <a:pPr algn="ctr"/>
                      <a:r>
                        <a:rPr lang="en-US" dirty="0" smtClean="0"/>
                        <a:t>exception safety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49443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&lt;</a:t>
                      </a:r>
                      <a:r>
                        <a:rPr lang="en-US" dirty="0" err="1" smtClean="0"/>
                        <a:t>fstream</a:t>
                      </a:r>
                      <a:r>
                        <a:rPr lang="en-US" dirty="0" smtClean="0"/>
                        <a:t>&gt;</a:t>
                      </a:r>
                    </a:p>
                    <a:p>
                      <a:pPr algn="ctr"/>
                      <a:r>
                        <a:rPr lang="ru-RU" dirty="0" smtClean="0"/>
                        <a:t>Перегрузка</a:t>
                      </a:r>
                      <a:r>
                        <a:rPr lang="ru-RU" baseline="0" dirty="0" smtClean="0"/>
                        <a:t> операторов</a:t>
                      </a:r>
                    </a:p>
                    <a:p>
                      <a:pPr algn="ctr"/>
                      <a:r>
                        <a:rPr lang="ru-RU" baseline="0" dirty="0" smtClean="0"/>
                        <a:t>Исключения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Итераторы</a:t>
                      </a:r>
                      <a:endParaRPr lang="ru-RU" baseline="0" dirty="0" smtClean="0"/>
                    </a:p>
                    <a:p>
                      <a:pPr algn="ctr"/>
                      <a:r>
                        <a:rPr lang="en-US" dirty="0" smtClean="0"/>
                        <a:t>&lt;algorithm&gt;</a:t>
                      </a:r>
                    </a:p>
                    <a:p>
                      <a:pPr algn="ctr"/>
                      <a:r>
                        <a:rPr lang="en-US" dirty="0" err="1" smtClean="0"/>
                        <a:t>deque</a:t>
                      </a:r>
                      <a:r>
                        <a:rPr lang="en-US" dirty="0" smtClean="0"/>
                        <a:t>, queue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Устройство линейных контейнеров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const</a:t>
                      </a:r>
                      <a:r>
                        <a:rPr lang="en-US" dirty="0" smtClean="0"/>
                        <a:t>-correctness</a:t>
                      </a:r>
                      <a:endParaRPr lang="ru-RU" dirty="0" smtClean="0"/>
                    </a:p>
                    <a:p>
                      <a:pPr algn="ctr"/>
                      <a:r>
                        <a:rPr lang="en-US" dirty="0" smtClean="0"/>
                        <a:t>Compile time</a:t>
                      </a:r>
                      <a:r>
                        <a:rPr lang="en-US" baseline="0" dirty="0" smtClean="0"/>
                        <a:t>  vs runtime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0752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Финальный проект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Наследование</a:t>
                      </a:r>
                    </a:p>
                    <a:p>
                      <a:pPr algn="ctr"/>
                      <a:r>
                        <a:rPr lang="ru-RU" dirty="0" smtClean="0"/>
                        <a:t>Полиморфизм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Введение</a:t>
                      </a:r>
                      <a:r>
                        <a:rPr lang="ru-RU" baseline="0" dirty="0" smtClean="0"/>
                        <a:t> в  </a:t>
                      </a:r>
                      <a:r>
                        <a:rPr lang="ru-RU" baseline="0" dirty="0" err="1" smtClean="0"/>
                        <a:t>многопоточность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«Хороший»</a:t>
                      </a:r>
                      <a:r>
                        <a:rPr lang="ru-RU" baseline="0" dirty="0" smtClean="0"/>
                        <a:t> код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18435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Финальный проект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Финальный проект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82861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Финальный проект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0601987"/>
                  </a:ext>
                </a:extLst>
              </a:tr>
            </a:tbl>
          </a:graphicData>
        </a:graphic>
      </p:graphicFrame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Программа курсов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8</a:t>
            </a:fld>
            <a:endParaRPr lang="ru-RU"/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3162301" y="4599676"/>
            <a:ext cx="5467350" cy="1656000"/>
          </a:xfrm>
          <a:prstGeom prst="roundRect">
            <a:avLst>
              <a:gd name="adj" fmla="val 18964"/>
            </a:avLst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48 задач</a:t>
            </a:r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8880475" y="4599676"/>
            <a:ext cx="4162425" cy="1656000"/>
          </a:xfrm>
          <a:prstGeom prst="roundRect">
            <a:avLst>
              <a:gd name="adj" fmla="val 18964"/>
            </a:avLst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33 задачи</a:t>
            </a:r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13293724" y="4599676"/>
            <a:ext cx="5270501" cy="1656000"/>
          </a:xfrm>
          <a:prstGeom prst="roundRect">
            <a:avLst>
              <a:gd name="adj" fmla="val 18964"/>
            </a:avLst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35 задач</a:t>
            </a:r>
          </a:p>
        </p:txBody>
      </p:sp>
      <p:sp>
        <p:nvSpPr>
          <p:cNvPr id="15" name="Скругленный прямоугольник 14"/>
          <p:cNvSpPr/>
          <p:nvPr/>
        </p:nvSpPr>
        <p:spPr>
          <a:xfrm>
            <a:off x="18815049" y="4599676"/>
            <a:ext cx="4370390" cy="1656000"/>
          </a:xfrm>
          <a:prstGeom prst="roundRect">
            <a:avLst>
              <a:gd name="adj" fmla="val 18964"/>
            </a:avLst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3</a:t>
            </a:r>
            <a:r>
              <a:rPr lang="en-US" dirty="0" smtClean="0">
                <a:solidFill>
                  <a:schemeClr val="tx1"/>
                </a:solidFill>
              </a:rPr>
              <a:t>1</a:t>
            </a:r>
            <a:r>
              <a:rPr lang="ru-RU" dirty="0" smtClean="0">
                <a:solidFill>
                  <a:schemeClr val="tx1"/>
                </a:solidFill>
              </a:rPr>
              <a:t> задача</a:t>
            </a:r>
          </a:p>
        </p:txBody>
      </p:sp>
    </p:spTree>
    <p:extLst>
      <p:ext uri="{BB962C8B-B14F-4D97-AF65-F5344CB8AC3E}">
        <p14:creationId xmlns:p14="http://schemas.microsoft.com/office/powerpoint/2010/main" val="1305252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0" grpId="0" animBg="1"/>
      <p:bldP spid="8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Объект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25541723"/>
              </p:ext>
            </p:extLst>
          </p:nvPr>
        </p:nvGraphicFramePr>
        <p:xfrm>
          <a:off x="1143000" y="3048000"/>
          <a:ext cx="22131342" cy="941832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889806">
                  <a:extLst>
                    <a:ext uri="{9D8B030D-6E8A-4147-A177-3AD203B41FA5}">
                      <a16:colId xmlns:a16="http://schemas.microsoft.com/office/drawing/2014/main" val="1331546803"/>
                    </a:ext>
                  </a:extLst>
                </a:gridCol>
                <a:gridCol w="5724000">
                  <a:extLst>
                    <a:ext uri="{9D8B030D-6E8A-4147-A177-3AD203B41FA5}">
                      <a16:colId xmlns:a16="http://schemas.microsoft.com/office/drawing/2014/main" val="592452860"/>
                    </a:ext>
                  </a:extLst>
                </a:gridCol>
                <a:gridCol w="4396768">
                  <a:extLst>
                    <a:ext uri="{9D8B030D-6E8A-4147-A177-3AD203B41FA5}">
                      <a16:colId xmlns:a16="http://schemas.microsoft.com/office/drawing/2014/main" val="2855384874"/>
                    </a:ext>
                  </a:extLst>
                </a:gridCol>
                <a:gridCol w="5524832">
                  <a:extLst>
                    <a:ext uri="{9D8B030D-6E8A-4147-A177-3AD203B41FA5}">
                      <a16:colId xmlns:a16="http://schemas.microsoft.com/office/drawing/2014/main" val="1283034067"/>
                    </a:ext>
                  </a:extLst>
                </a:gridCol>
                <a:gridCol w="4595936">
                  <a:extLst>
                    <a:ext uri="{9D8B030D-6E8A-4147-A177-3AD203B41FA5}">
                      <a16:colId xmlns:a16="http://schemas.microsoft.com/office/drawing/2014/main" val="12073192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Неделя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Белый пояс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Жёлтый пояс</a:t>
                      </a:r>
                      <a:endParaRPr lang="ru-RU" dirty="0"/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Красный пояс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Коричневый пояс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07183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Обзор возможностей</a:t>
                      </a:r>
                      <a:r>
                        <a:rPr lang="ru-RU" baseline="0" dirty="0" smtClean="0"/>
                        <a:t> С++</a:t>
                      </a:r>
                    </a:p>
                    <a:p>
                      <a:pPr algn="ctr"/>
                      <a:r>
                        <a:rPr lang="ru-RU" baseline="0" dirty="0" smtClean="0"/>
                        <a:t>Тестирование и отладка</a:t>
                      </a:r>
                      <a:endParaRPr lang="en-US" baseline="0" dirty="0" smtClean="0"/>
                    </a:p>
                    <a:p>
                      <a:pPr algn="ctr"/>
                      <a:r>
                        <a:rPr lang="en-US" baseline="0" dirty="0" smtClean="0"/>
                        <a:t>if, for, while 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Целые</a:t>
                      </a:r>
                      <a:r>
                        <a:rPr lang="ru-RU" baseline="0" dirty="0" smtClean="0"/>
                        <a:t> типы</a:t>
                      </a:r>
                    </a:p>
                    <a:p>
                      <a:pPr algn="ctr"/>
                      <a:r>
                        <a:rPr lang="en-US" baseline="0" dirty="0" smtClean="0"/>
                        <a:t>pair </a:t>
                      </a:r>
                      <a:r>
                        <a:rPr lang="ru-RU" baseline="0" dirty="0" smtClean="0"/>
                        <a:t>и </a:t>
                      </a:r>
                      <a:r>
                        <a:rPr lang="en-US" baseline="0" dirty="0" smtClean="0"/>
                        <a:t>tuple</a:t>
                      </a:r>
                    </a:p>
                    <a:p>
                      <a:pPr algn="ctr"/>
                      <a:r>
                        <a:rPr lang="ru-RU" baseline="0" dirty="0" smtClean="0"/>
                        <a:t>Шаблоны функций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Введение в макросы</a:t>
                      </a:r>
                    </a:p>
                    <a:p>
                      <a:pPr algn="ctr"/>
                      <a:r>
                        <a:rPr lang="ru-RU" dirty="0" smtClean="0"/>
                        <a:t>Шаблоны классов</a:t>
                      </a:r>
                      <a:endParaRPr lang="en-US" dirty="0" smtClean="0"/>
                    </a:p>
                    <a:p>
                      <a:pPr marL="0" marR="0" lvl="0" indent="0" algn="ctr" defTabSz="182861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Принципы</a:t>
                      </a:r>
                      <a:r>
                        <a:rPr lang="ru-RU" baseline="0" dirty="0" smtClean="0"/>
                        <a:t> оптимизации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82861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Устройство ассоциативных</a:t>
                      </a:r>
                      <a:r>
                        <a:rPr lang="ru-RU" baseline="0" dirty="0" smtClean="0"/>
                        <a:t> </a:t>
                      </a:r>
                      <a:r>
                        <a:rPr lang="ru-RU" dirty="0" smtClean="0"/>
                        <a:t>контейнеров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9664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 </a:t>
                      </a:r>
                      <a:r>
                        <a:rPr lang="ru-RU" dirty="0" smtClean="0"/>
                        <a:t>Функции, ссылки, </a:t>
                      </a:r>
                      <a:r>
                        <a:rPr lang="en-US" dirty="0" err="1" smtClean="0"/>
                        <a:t>const</a:t>
                      </a:r>
                      <a:endParaRPr lang="ru-RU" dirty="0" smtClean="0"/>
                    </a:p>
                    <a:p>
                      <a:pPr algn="ctr"/>
                      <a:r>
                        <a:rPr lang="en-US" dirty="0" smtClean="0"/>
                        <a:t>vector, map,</a:t>
                      </a:r>
                      <a:r>
                        <a:rPr lang="en-US" baseline="0" dirty="0" smtClean="0"/>
                        <a:t> set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Юнит-тестирование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aseline="0" dirty="0" smtClean="0"/>
                        <a:t>Сложность алгоритмов</a:t>
                      </a:r>
                      <a:endParaRPr lang="en-US" baseline="0" dirty="0" smtClean="0"/>
                    </a:p>
                    <a:p>
                      <a:pPr marL="0" marR="0" lvl="0" indent="0" algn="ctr" defTabSz="182861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aseline="0" dirty="0" smtClean="0"/>
                        <a:t>Модель памяти</a:t>
                      </a:r>
                      <a:endParaRPr lang="ru-RU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Пространства имён</a:t>
                      </a:r>
                    </a:p>
                    <a:p>
                      <a:pPr algn="ctr"/>
                      <a:r>
                        <a:rPr lang="ru-RU" dirty="0" smtClean="0"/>
                        <a:t>«Умные» указатели</a:t>
                      </a:r>
                    </a:p>
                    <a:p>
                      <a:pPr algn="ctr"/>
                      <a:r>
                        <a:rPr lang="ru-RU" dirty="0" smtClean="0"/>
                        <a:t>Владение</a:t>
                      </a:r>
                      <a:endParaRPr lang="en-US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880264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sort, count, </a:t>
                      </a:r>
                      <a:r>
                        <a:rPr lang="en-US" dirty="0" err="1" smtClean="0"/>
                        <a:t>count_if</a:t>
                      </a:r>
                      <a:endParaRPr lang="en-US" dirty="0" smtClean="0"/>
                    </a:p>
                    <a:p>
                      <a:pPr algn="ctr"/>
                      <a:r>
                        <a:rPr lang="ru-RU" dirty="0" smtClean="0"/>
                        <a:t>Лямбды</a:t>
                      </a:r>
                      <a:endParaRPr lang="en-US" dirty="0" smtClean="0"/>
                    </a:p>
                    <a:p>
                      <a:pPr marL="0" marR="0" lvl="0" indent="0" algn="ctr" defTabSz="182861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aseline="0" dirty="0" smtClean="0"/>
                        <a:t>Пользовательские типы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err="1" smtClean="0"/>
                        <a:t>Многофайловые</a:t>
                      </a:r>
                      <a:r>
                        <a:rPr lang="ru-RU" baseline="0" dirty="0" smtClean="0"/>
                        <a:t> проекты</a:t>
                      </a:r>
                    </a:p>
                    <a:p>
                      <a:pPr algn="ctr"/>
                      <a:r>
                        <a:rPr lang="en-US" baseline="0" dirty="0" smtClean="0"/>
                        <a:t>ODR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Move-</a:t>
                      </a:r>
                      <a:r>
                        <a:rPr lang="ru-RU" dirty="0" smtClean="0"/>
                        <a:t>семантика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RAII</a:t>
                      </a:r>
                    </a:p>
                    <a:p>
                      <a:pPr algn="ctr"/>
                      <a:r>
                        <a:rPr lang="en-US" dirty="0" smtClean="0"/>
                        <a:t>exception safety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49443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&lt;</a:t>
                      </a:r>
                      <a:r>
                        <a:rPr lang="en-US" dirty="0" err="1" smtClean="0"/>
                        <a:t>fstream</a:t>
                      </a:r>
                      <a:r>
                        <a:rPr lang="en-US" dirty="0" smtClean="0"/>
                        <a:t>&gt;</a:t>
                      </a:r>
                    </a:p>
                    <a:p>
                      <a:pPr algn="ctr"/>
                      <a:r>
                        <a:rPr lang="ru-RU" dirty="0" smtClean="0"/>
                        <a:t>Перегрузка</a:t>
                      </a:r>
                      <a:r>
                        <a:rPr lang="ru-RU" baseline="0" dirty="0" smtClean="0"/>
                        <a:t> операторов</a:t>
                      </a:r>
                    </a:p>
                    <a:p>
                      <a:pPr algn="ctr"/>
                      <a:r>
                        <a:rPr lang="ru-RU" baseline="0" dirty="0" smtClean="0"/>
                        <a:t>Исключения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Итераторы</a:t>
                      </a:r>
                      <a:endParaRPr lang="ru-RU" baseline="0" dirty="0" smtClean="0"/>
                    </a:p>
                    <a:p>
                      <a:pPr algn="ctr"/>
                      <a:r>
                        <a:rPr lang="en-US" dirty="0" smtClean="0"/>
                        <a:t>&lt;algorithm&gt;</a:t>
                      </a:r>
                    </a:p>
                    <a:p>
                      <a:pPr algn="ctr"/>
                      <a:r>
                        <a:rPr lang="en-US" dirty="0" err="1" smtClean="0"/>
                        <a:t>deque</a:t>
                      </a:r>
                      <a:r>
                        <a:rPr lang="en-US" dirty="0" smtClean="0"/>
                        <a:t>, queue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Устройство линейных контейнеров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const</a:t>
                      </a:r>
                      <a:r>
                        <a:rPr lang="en-US" dirty="0" smtClean="0"/>
                        <a:t>-correctness</a:t>
                      </a:r>
                      <a:endParaRPr lang="ru-RU" dirty="0" smtClean="0"/>
                    </a:p>
                    <a:p>
                      <a:pPr algn="ctr"/>
                      <a:r>
                        <a:rPr lang="en-US" dirty="0" smtClean="0"/>
                        <a:t>Compile time</a:t>
                      </a:r>
                      <a:r>
                        <a:rPr lang="en-US" baseline="0" dirty="0" smtClean="0"/>
                        <a:t>  vs runtime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0752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Финальный проект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Наследование</a:t>
                      </a:r>
                    </a:p>
                    <a:p>
                      <a:pPr algn="ctr"/>
                      <a:r>
                        <a:rPr lang="ru-RU" dirty="0" smtClean="0"/>
                        <a:t>Полиморфизм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Введение</a:t>
                      </a:r>
                      <a:r>
                        <a:rPr lang="ru-RU" baseline="0" dirty="0" smtClean="0"/>
                        <a:t> в  </a:t>
                      </a:r>
                      <a:r>
                        <a:rPr lang="ru-RU" baseline="0" dirty="0" err="1" smtClean="0"/>
                        <a:t>многопоточность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«Хороший»</a:t>
                      </a:r>
                      <a:r>
                        <a:rPr lang="ru-RU" baseline="0" dirty="0" smtClean="0"/>
                        <a:t> код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18435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Финальный проект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Финальный проект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Финальный проект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0601987"/>
                  </a:ext>
                </a:extLst>
              </a:tr>
            </a:tbl>
          </a:graphicData>
        </a:graphic>
      </p:graphicFrame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Программа курсов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9</a:t>
            </a:fld>
            <a:endParaRPr lang="ru-RU"/>
          </a:p>
        </p:txBody>
      </p:sp>
      <p:grpSp>
        <p:nvGrpSpPr>
          <p:cNvPr id="7" name="Группа 6"/>
          <p:cNvGrpSpPr/>
          <p:nvPr/>
        </p:nvGrpSpPr>
        <p:grpSpPr>
          <a:xfrm>
            <a:off x="13526654" y="9031920"/>
            <a:ext cx="8776568" cy="2289600"/>
            <a:chOff x="13526654" y="9031920"/>
            <a:chExt cx="8776568" cy="2289600"/>
          </a:xfrm>
        </p:grpSpPr>
        <p:sp>
          <p:nvSpPr>
            <p:cNvPr id="17" name="Скругленная прямоугольная выноска 16"/>
            <p:cNvSpPr/>
            <p:nvPr/>
          </p:nvSpPr>
          <p:spPr>
            <a:xfrm>
              <a:off x="15434296" y="9031920"/>
              <a:ext cx="4193787" cy="2289600"/>
            </a:xfrm>
            <a:prstGeom prst="wedgeRoundRectCallout">
              <a:avLst>
                <a:gd name="adj1" fmla="val -38069"/>
                <a:gd name="adj2" fmla="val -214057"/>
                <a:gd name="adj3" fmla="val 16667"/>
              </a:avLst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 smtClean="0">
                <a:solidFill>
                  <a:schemeClr val="tx1"/>
                </a:solidFill>
              </a:endParaRPr>
            </a:p>
          </p:txBody>
        </p:sp>
        <p:sp>
          <p:nvSpPr>
            <p:cNvPr id="16" name="Скругленная прямоугольная выноска 15"/>
            <p:cNvSpPr/>
            <p:nvPr/>
          </p:nvSpPr>
          <p:spPr>
            <a:xfrm>
              <a:off x="13526654" y="9031920"/>
              <a:ext cx="8776568" cy="2289600"/>
            </a:xfrm>
            <a:prstGeom prst="wedgeRoundRectCallout">
              <a:avLst>
                <a:gd name="adj1" fmla="val -74646"/>
                <a:gd name="adj2" fmla="val -154018"/>
                <a:gd name="adj3" fmla="val 16667"/>
              </a:avLst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Тестирование и профилирование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49281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Yandex_show_2016">
  <a:themeElements>
    <a:clrScheme name="Пользовательские 2">
      <a:dk1>
        <a:srgbClr val="000000"/>
      </a:dk1>
      <a:lt1>
        <a:srgbClr val="FFFFFF"/>
      </a:lt1>
      <a:dk2>
        <a:srgbClr val="FFCC00"/>
      </a:dk2>
      <a:lt2>
        <a:srgbClr val="FF0000"/>
      </a:lt2>
      <a:accent1>
        <a:srgbClr val="3878BE"/>
      </a:accent1>
      <a:accent2>
        <a:srgbClr val="8FD541"/>
      </a:accent2>
      <a:accent3>
        <a:srgbClr val="72C3E0"/>
      </a:accent3>
      <a:accent4>
        <a:srgbClr val="FC6867"/>
      </a:accent4>
      <a:accent5>
        <a:srgbClr val="FE8C00"/>
      </a:accent5>
      <a:accent6>
        <a:srgbClr val="9E64A9"/>
      </a:accent6>
      <a:hlink>
        <a:srgbClr val="000000"/>
      </a:hlink>
      <a:folHlink>
        <a:srgbClr val="000000"/>
      </a:folHlink>
    </a:clrScheme>
    <a:fontScheme name="Custom 1">
      <a:majorFont>
        <a:latin typeface="Yandex Sans Text Regular"/>
        <a:ea typeface=""/>
        <a:cs typeface=""/>
      </a:majorFont>
      <a:minorFont>
        <a:latin typeface="Yandex Sans Text Light"/>
        <a:ea typeface=""/>
        <a:cs typeface="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 w="38100">
          <a:solidFill>
            <a:schemeClr val="tx1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4800" dirty="0" err="1" smtClean="0">
            <a:solidFill>
              <a:sysClr val="windowText" lastClr="000000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61842</TotalTime>
  <Words>1254</Words>
  <Application>Microsoft Office PowerPoint</Application>
  <PresentationFormat>Произвольный</PresentationFormat>
  <Paragraphs>413</Paragraphs>
  <Slides>47</Slides>
  <Notes>2</Notes>
  <HiddenSlides>3</HiddenSlides>
  <MMClips>0</MMClips>
  <ScaleCrop>false</ScaleCrop>
  <HeadingPairs>
    <vt:vector size="6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47</vt:i4>
      </vt:variant>
    </vt:vector>
  </HeadingPairs>
  <TitlesOfParts>
    <vt:vector size="57" baseType="lpstr">
      <vt:lpstr>Arial</vt:lpstr>
      <vt:lpstr>Calibri</vt:lpstr>
      <vt:lpstr>Consolas</vt:lpstr>
      <vt:lpstr>Impact</vt:lpstr>
      <vt:lpstr>InputMono</vt:lpstr>
      <vt:lpstr>Verdana</vt:lpstr>
      <vt:lpstr>Yandex Sans Text Light</vt:lpstr>
      <vt:lpstr>Yandex Sans Text Regular</vt:lpstr>
      <vt:lpstr>Yandex Sans Text Thin</vt:lpstr>
      <vt:lpstr>Yandex_show_2016</vt:lpstr>
      <vt:lpstr>Презентация PowerPoint</vt:lpstr>
      <vt:lpstr>Заглядываем под капот «Поясов по C++»</vt:lpstr>
      <vt:lpstr>Состав специализации</vt:lpstr>
      <vt:lpstr>Целевая аудитория специализации</vt:lpstr>
      <vt:lpstr>Чему хотим научить</vt:lpstr>
      <vt:lpstr>Наша команда</vt:lpstr>
      <vt:lpstr>Особенности создания онлайн курсов </vt:lpstr>
      <vt:lpstr>Программа курсов</vt:lpstr>
      <vt:lpstr>Программа курсов</vt:lpstr>
      <vt:lpstr>Описание тестирующей системы</vt:lpstr>
      <vt:lpstr>Устройство тестирующей системы</vt:lpstr>
      <vt:lpstr>Устройство тестирующей системы</vt:lpstr>
      <vt:lpstr>Юнит-тест фреймворк</vt:lpstr>
      <vt:lpstr>Юнит-тест фреймворк</vt:lpstr>
      <vt:lpstr>Пример применения юнит-тест фреймворка</vt:lpstr>
      <vt:lpstr>Класс TestRunner</vt:lpstr>
      <vt:lpstr>Презентация PowerPoint</vt:lpstr>
      <vt:lpstr>Стимулируем писать юнит-тесты</vt:lpstr>
      <vt:lpstr>Тестирование решений участников</vt:lpstr>
      <vt:lpstr>Типы задач на курсах</vt:lpstr>
      <vt:lpstr>Тестирование задач stdin → stdout</vt:lpstr>
      <vt:lpstr>Тестирование реализации интерфейса</vt:lpstr>
      <vt:lpstr>Проблема с функцией main</vt:lpstr>
      <vt:lpstr>Как удалить функцию main?</vt:lpstr>
      <vt:lpstr>Как удалить функцию main?</vt:lpstr>
      <vt:lpstr>Как удалить функцию main?</vt:lpstr>
      <vt:lpstr>Тестирование интерфейса. Итоги</vt:lpstr>
      <vt:lpstr>Ограничение использования стандартных контейнеров</vt:lpstr>
      <vt:lpstr>Задача SimpleVector</vt:lpstr>
      <vt:lpstr>Как запретить использовать std::vector?</vt:lpstr>
      <vt:lpstr>Как запретить использовать std::vector?</vt:lpstr>
      <vt:lpstr>Как запретить использовать std::vector?</vt:lpstr>
      <vt:lpstr>Презентация PowerPoint</vt:lpstr>
      <vt:lpstr>Краткий итог</vt:lpstr>
      <vt:lpstr>Compile-time проверка интерфейса</vt:lpstr>
      <vt:lpstr>Задача SimpleVector</vt:lpstr>
      <vt:lpstr>Тестирование интерфейса SimpleVector</vt:lpstr>
      <vt:lpstr>Результаты</vt:lpstr>
      <vt:lpstr>Презентация PowerPoint</vt:lpstr>
      <vt:lpstr>Презентация PowerPoint</vt:lpstr>
      <vt:lpstr>Презентация PowerPoint</vt:lpstr>
      <vt:lpstr>Понятность</vt:lpstr>
      <vt:lpstr>Практичность</vt:lpstr>
      <vt:lpstr>Презентация PowerPoint</vt:lpstr>
      <vt:lpstr>Презентация PowerPoint</vt:lpstr>
      <vt:lpstr>Заголовок, текст и код</vt:lpstr>
      <vt:lpstr>Заголовок, текст и код</vt:lpstr>
    </vt:vector>
  </TitlesOfParts>
  <Manager>Maria Kutuzova</Manager>
  <Company>Yandex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subject>show_YST</dc:subject>
  <dc:creator>presentation</dc:creator>
  <cp:keywords/>
  <dc:description/>
  <cp:lastModifiedBy>Ilia Shishkov</cp:lastModifiedBy>
  <cp:revision>1597</cp:revision>
  <dcterms:created xsi:type="dcterms:W3CDTF">2014-09-09T08:22:07Z</dcterms:created>
  <dcterms:modified xsi:type="dcterms:W3CDTF">2018-10-29T13:30:51Z</dcterms:modified>
  <cp:category>presentation technology</cp:category>
</cp:coreProperties>
</file>