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746" r:id="rId2"/>
    <p:sldId id="738" r:id="rId3"/>
    <p:sldId id="747" r:id="rId4"/>
    <p:sldId id="749" r:id="rId5"/>
    <p:sldId id="750" r:id="rId6"/>
    <p:sldId id="751" r:id="rId7"/>
    <p:sldId id="752" r:id="rId8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7"/>
            <p14:sldId id="749"/>
            <p14:sldId id="750"/>
            <p14:sldId id="751"/>
            <p14:sldId id="7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2" d="100"/>
          <a:sy n="42" d="100"/>
        </p:scale>
        <p:origin x="120" y="18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Как научить языку C++: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/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классах, инкапсуляции, наследовании и полиморфизме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</a:t>
            </a:r>
            <a:r>
              <a:rPr lang="ru-RU" dirty="0" err="1"/>
              <a:t>ресурсо</a:t>
            </a:r>
            <a:r>
              <a:rPr lang="ru-RU" dirty="0"/>
              <a:t>-безопасный </a:t>
            </a:r>
            <a:r>
              <a:rPr lang="ru-RU" dirty="0" smtClean="0"/>
              <a:t>код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 процессе обучения используем </a:t>
            </a:r>
            <a:r>
              <a:rPr lang="en-US" dirty="0" smtClean="0"/>
              <a:t>C++ 14/17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56051" y="2738395"/>
            <a:ext cx="4929555" cy="7755929"/>
            <a:chOff x="-401594" y="1828800"/>
            <a:chExt cx="4929555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401594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  <a:endParaRPr lang="ru-RU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13099" y="4511163"/>
            <a:ext cx="4929555" cy="7755929"/>
            <a:chOff x="4208851" y="1828800"/>
            <a:chExt cx="4929555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08851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  <a:endParaRPr lang="ru-RU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  <a:endParaRPr lang="ru-RU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  <a:endParaRPr lang="ru-RU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181771" y="2667302"/>
            <a:ext cx="4283545" cy="7833960"/>
            <a:chOff x="18462388" y="1828800"/>
            <a:chExt cx="4283545" cy="7833960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0569" y="1828800"/>
              <a:ext cx="3660446" cy="648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462388" y="8462431"/>
              <a:ext cx="4283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София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Техажева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лётчик-испытатель</a:t>
              </a:r>
              <a:endParaRPr lang="ru-RU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58860</TotalTime>
  <Words>155</Words>
  <Application>Microsoft Office PowerPoint</Application>
  <PresentationFormat>Произвольный</PresentationFormat>
  <Paragraphs>40</Paragraphs>
  <Slides>7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Как научить языку C++: опыт создания курсов на Coursera</vt:lpstr>
      <vt:lpstr>Презентация PowerPoint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1310</cp:revision>
  <dcterms:created xsi:type="dcterms:W3CDTF">2014-09-09T08:22:07Z</dcterms:created>
  <dcterms:modified xsi:type="dcterms:W3CDTF">2018-03-28T07:39:10Z</dcterms:modified>
  <cp:category>presentation technology</cp:category>
</cp:coreProperties>
</file>