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19" r:id="rId29"/>
    <p:sldId id="820" r:id="rId30"/>
    <p:sldId id="821" r:id="rId31"/>
    <p:sldId id="822" r:id="rId32"/>
    <p:sldId id="814" r:id="rId33"/>
    <p:sldId id="816" r:id="rId34"/>
    <p:sldId id="796" r:id="rId35"/>
    <p:sldId id="792" r:id="rId36"/>
    <p:sldId id="783" r:id="rId37"/>
    <p:sldId id="785" r:id="rId38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1" d="100"/>
          <a:sy n="41" d="100"/>
        </p:scale>
        <p:origin x="10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</a:t>
            </a:r>
            <a:r>
              <a:rPr lang="ru-RU" smtClean="0"/>
              <a:t>надёжно работает более </a:t>
            </a:r>
            <a:r>
              <a:rPr lang="ru-RU" dirty="0" smtClean="0"/>
              <a:t>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61676</TotalTime>
  <Words>1040</Words>
  <Application>Microsoft Office PowerPoint</Application>
  <PresentationFormat>Произвольный</PresentationFormat>
  <Paragraphs>359</Paragraphs>
  <Slides>37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1577</cp:revision>
  <dcterms:created xsi:type="dcterms:W3CDTF">2014-09-09T08:22:07Z</dcterms:created>
  <dcterms:modified xsi:type="dcterms:W3CDTF">2018-10-28T10:10:46Z</dcterms:modified>
  <cp:category>presentation technology</cp:category>
</cp:coreProperties>
</file>