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19" r:id="rId15"/>
    <p:sldId id="820" r:id="rId16"/>
    <p:sldId id="821" r:id="rId17"/>
    <p:sldId id="822" r:id="rId18"/>
    <p:sldId id="814" r:id="rId19"/>
    <p:sldId id="816" r:id="rId20"/>
    <p:sldId id="796" r:id="rId21"/>
    <p:sldId id="792" r:id="rId22"/>
    <p:sldId id="783" r:id="rId23"/>
    <p:sldId id="785" r:id="rId24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4" d="100"/>
          <a:sy n="44" d="100"/>
        </p:scale>
        <p:origin x="557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  <a:endParaRPr lang="ru-RU" sz="6000" dirty="0" smtClean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  <a:endParaRPr lang="ru-RU" sz="48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  <a:endParaRPr lang="ru-RU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3321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16 943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2440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464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223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61259</TotalTime>
  <Words>674</Words>
  <Application>Microsoft Office PowerPoint</Application>
  <PresentationFormat>Произвольный</PresentationFormat>
  <Paragraphs>259</Paragraphs>
  <Slides>23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1532</cp:revision>
  <dcterms:created xsi:type="dcterms:W3CDTF">2014-09-09T08:22:07Z</dcterms:created>
  <dcterms:modified xsi:type="dcterms:W3CDTF">2018-10-22T13:35:34Z</dcterms:modified>
  <cp:category>presentation technology</cp:category>
</cp:coreProperties>
</file>