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303" r:id="rId2"/>
    <p:sldId id="301" r:id="rId3"/>
    <p:sldId id="302" r:id="rId4"/>
    <p:sldId id="300" r:id="rId5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05.10.2017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-7699373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telegram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42925</TotalTime>
  <Words>19</Words>
  <Application>Microsoft Office PowerPoint</Application>
  <PresentationFormat>Произвольный</PresentationFormat>
  <Paragraphs>11</Paragraphs>
  <Slides>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899</cp:revision>
  <dcterms:created xsi:type="dcterms:W3CDTF">2014-09-09T08:22:07Z</dcterms:created>
  <dcterms:modified xsi:type="dcterms:W3CDTF">2017-10-05T18:45:32Z</dcterms:modified>
  <cp:category>presentation technology</cp:category>
</cp:coreProperties>
</file>